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268" r:id="rId3"/>
    <p:sldId id="269" r:id="rId4"/>
    <p:sldId id="275" r:id="rId5"/>
    <p:sldId id="295" r:id="rId6"/>
    <p:sldId id="277" r:id="rId7"/>
    <p:sldId id="286" r:id="rId8"/>
    <p:sldId id="287" r:id="rId9"/>
    <p:sldId id="288" r:id="rId10"/>
    <p:sldId id="285" r:id="rId11"/>
    <p:sldId id="289" r:id="rId12"/>
    <p:sldId id="291" r:id="rId13"/>
    <p:sldId id="292" r:id="rId14"/>
    <p:sldId id="290" r:id="rId15"/>
    <p:sldId id="293" r:id="rId16"/>
    <p:sldId id="294" r:id="rId17"/>
  </p:sldIdLst>
  <p:sldSz cx="16257588" cy="9144000"/>
  <p:notesSz cx="6858000" cy="9144000"/>
  <p:defaultTextStyle>
    <a:defPPr>
      <a:defRPr lang="en-US"/>
    </a:defPPr>
    <a:lvl1pPr marL="0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5759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1519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7278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3037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28796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4556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0315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06074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74"/>
  </p:normalViewPr>
  <p:slideViewPr>
    <p:cSldViewPr snapToGrid="0" snapToObjects="1">
      <p:cViewPr varScale="1">
        <p:scale>
          <a:sx n="62" d="100"/>
          <a:sy n="62" d="100"/>
        </p:scale>
        <p:origin x="198" y="84"/>
      </p:cViewPr>
      <p:guideLst>
        <p:guide orient="horz" pos="2880"/>
        <p:guide pos="512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C0BA1-28DF-4CD3-B6D8-A536363A278F}" type="datetimeFigureOut">
              <a:rPr lang="en-US" smtClean="0"/>
              <a:t>4/5/2018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CBB4F-BD03-4F7C-806D-5392B35218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224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CBB4F-BD03-4F7C-806D-5392B35218B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543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319" y="2840568"/>
            <a:ext cx="1381895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638" y="5181600"/>
            <a:ext cx="11380312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5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8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0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6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285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916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957048" y="488951"/>
            <a:ext cx="6503035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5119" y="488951"/>
            <a:ext cx="19240969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97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963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37" y="5875867"/>
            <a:ext cx="13818950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37" y="3875618"/>
            <a:ext cx="13818950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5759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151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727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303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2879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455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031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0607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522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5119" y="2844800"/>
            <a:ext cx="12870591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86669" y="2844800"/>
            <a:ext cx="12873414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4/5/2018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056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80" y="366184"/>
            <a:ext cx="14631829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79" y="2046817"/>
            <a:ext cx="7183258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759" indent="0">
              <a:buNone/>
              <a:defRPr sz="3200" b="1"/>
            </a:lvl2pPr>
            <a:lvl3pPr marL="1451519" indent="0">
              <a:buNone/>
              <a:defRPr sz="2900" b="1"/>
            </a:lvl3pPr>
            <a:lvl4pPr marL="2177278" indent="0">
              <a:buNone/>
              <a:defRPr sz="2500" b="1"/>
            </a:lvl4pPr>
            <a:lvl5pPr marL="2903037" indent="0">
              <a:buNone/>
              <a:defRPr sz="2500" b="1"/>
            </a:lvl5pPr>
            <a:lvl6pPr marL="3628796" indent="0">
              <a:buNone/>
              <a:defRPr sz="2500" b="1"/>
            </a:lvl6pPr>
            <a:lvl7pPr marL="4354556" indent="0">
              <a:buNone/>
              <a:defRPr sz="2500" b="1"/>
            </a:lvl7pPr>
            <a:lvl8pPr marL="5080315" indent="0">
              <a:buNone/>
              <a:defRPr sz="2500" b="1"/>
            </a:lvl8pPr>
            <a:lvl9pPr marL="5806074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79" y="2899833"/>
            <a:ext cx="7183258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630" y="2046817"/>
            <a:ext cx="718608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759" indent="0">
              <a:buNone/>
              <a:defRPr sz="3200" b="1"/>
            </a:lvl2pPr>
            <a:lvl3pPr marL="1451519" indent="0">
              <a:buNone/>
              <a:defRPr sz="2900" b="1"/>
            </a:lvl3pPr>
            <a:lvl4pPr marL="2177278" indent="0">
              <a:buNone/>
              <a:defRPr sz="2500" b="1"/>
            </a:lvl4pPr>
            <a:lvl5pPr marL="2903037" indent="0">
              <a:buNone/>
              <a:defRPr sz="2500" b="1"/>
            </a:lvl5pPr>
            <a:lvl6pPr marL="3628796" indent="0">
              <a:buNone/>
              <a:defRPr sz="2500" b="1"/>
            </a:lvl6pPr>
            <a:lvl7pPr marL="4354556" indent="0">
              <a:buNone/>
              <a:defRPr sz="2500" b="1"/>
            </a:lvl7pPr>
            <a:lvl8pPr marL="5080315" indent="0">
              <a:buNone/>
              <a:defRPr sz="2500" b="1"/>
            </a:lvl8pPr>
            <a:lvl9pPr marL="5806074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630" y="2899833"/>
            <a:ext cx="718608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4/5/2018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338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4/5/2018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31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4/5/2018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336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81" y="364067"/>
            <a:ext cx="5348634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265" y="364067"/>
            <a:ext cx="908844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81" y="1913467"/>
            <a:ext cx="5348634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5759" indent="0">
              <a:buNone/>
              <a:defRPr sz="1900"/>
            </a:lvl2pPr>
            <a:lvl3pPr marL="1451519" indent="0">
              <a:buNone/>
              <a:defRPr sz="1600"/>
            </a:lvl3pPr>
            <a:lvl4pPr marL="2177278" indent="0">
              <a:buNone/>
              <a:defRPr sz="1400"/>
            </a:lvl4pPr>
            <a:lvl5pPr marL="2903037" indent="0">
              <a:buNone/>
              <a:defRPr sz="1400"/>
            </a:lvl5pPr>
            <a:lvl6pPr marL="3628796" indent="0">
              <a:buNone/>
              <a:defRPr sz="1400"/>
            </a:lvl6pPr>
            <a:lvl7pPr marL="4354556" indent="0">
              <a:buNone/>
              <a:defRPr sz="1400"/>
            </a:lvl7pPr>
            <a:lvl8pPr marL="5080315" indent="0">
              <a:buNone/>
              <a:defRPr sz="1400"/>
            </a:lvl8pPr>
            <a:lvl9pPr marL="580607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4/5/2018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371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601" y="6400800"/>
            <a:ext cx="975455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601" y="817033"/>
            <a:ext cx="975455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5759" indent="0">
              <a:buNone/>
              <a:defRPr sz="4400"/>
            </a:lvl2pPr>
            <a:lvl3pPr marL="1451519" indent="0">
              <a:buNone/>
              <a:defRPr sz="3800"/>
            </a:lvl3pPr>
            <a:lvl4pPr marL="2177278" indent="0">
              <a:buNone/>
              <a:defRPr sz="3200"/>
            </a:lvl4pPr>
            <a:lvl5pPr marL="2903037" indent="0">
              <a:buNone/>
              <a:defRPr sz="3200"/>
            </a:lvl5pPr>
            <a:lvl6pPr marL="3628796" indent="0">
              <a:buNone/>
              <a:defRPr sz="3200"/>
            </a:lvl6pPr>
            <a:lvl7pPr marL="4354556" indent="0">
              <a:buNone/>
              <a:defRPr sz="3200"/>
            </a:lvl7pPr>
            <a:lvl8pPr marL="5080315" indent="0">
              <a:buNone/>
              <a:defRPr sz="3200"/>
            </a:lvl8pPr>
            <a:lvl9pPr marL="5806074" indent="0">
              <a:buNone/>
              <a:defRPr sz="32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601" y="7156451"/>
            <a:ext cx="975455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5759" indent="0">
              <a:buNone/>
              <a:defRPr sz="1900"/>
            </a:lvl2pPr>
            <a:lvl3pPr marL="1451519" indent="0">
              <a:buNone/>
              <a:defRPr sz="1600"/>
            </a:lvl3pPr>
            <a:lvl4pPr marL="2177278" indent="0">
              <a:buNone/>
              <a:defRPr sz="1400"/>
            </a:lvl4pPr>
            <a:lvl5pPr marL="2903037" indent="0">
              <a:buNone/>
              <a:defRPr sz="1400"/>
            </a:lvl5pPr>
            <a:lvl6pPr marL="3628796" indent="0">
              <a:buNone/>
              <a:defRPr sz="1400"/>
            </a:lvl6pPr>
            <a:lvl7pPr marL="4354556" indent="0">
              <a:buNone/>
              <a:defRPr sz="1400"/>
            </a:lvl7pPr>
            <a:lvl8pPr marL="5080315" indent="0">
              <a:buNone/>
              <a:defRPr sz="1400"/>
            </a:lvl8pPr>
            <a:lvl9pPr marL="580607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4/5/2018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062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80" y="366184"/>
            <a:ext cx="14631829" cy="1524000"/>
          </a:xfrm>
          <a:prstGeom prst="rect">
            <a:avLst/>
          </a:prstGeom>
        </p:spPr>
        <p:txBody>
          <a:bodyPr vert="horz" lIns="145152" tIns="72576" rIns="145152" bIns="7257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80" y="2133601"/>
            <a:ext cx="14631829" cy="6034617"/>
          </a:xfrm>
          <a:prstGeom prst="rect">
            <a:avLst/>
          </a:prstGeom>
        </p:spPr>
        <p:txBody>
          <a:bodyPr vert="horz" lIns="145152" tIns="72576" rIns="145152" bIns="7257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880" y="8475134"/>
            <a:ext cx="3793437" cy="486833"/>
          </a:xfrm>
          <a:prstGeom prst="rect">
            <a:avLst/>
          </a:prstGeom>
        </p:spPr>
        <p:txBody>
          <a:bodyPr vert="horz" lIns="145152" tIns="72576" rIns="145152" bIns="7257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D316C-EB17-4543-9E79-637D5719ACAB}" type="datetimeFigureOut">
              <a:rPr lang="en-US" smtClean="0"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4676" y="8475134"/>
            <a:ext cx="5148236" cy="486833"/>
          </a:xfrm>
          <a:prstGeom prst="rect">
            <a:avLst/>
          </a:prstGeom>
        </p:spPr>
        <p:txBody>
          <a:bodyPr vert="horz" lIns="145152" tIns="72576" rIns="145152" bIns="7257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1272" y="8475134"/>
            <a:ext cx="3793437" cy="486833"/>
          </a:xfrm>
          <a:prstGeom prst="rect">
            <a:avLst/>
          </a:prstGeom>
        </p:spPr>
        <p:txBody>
          <a:bodyPr vert="horz" lIns="145152" tIns="72576" rIns="145152" bIns="7257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A1F06-A604-F749-8E1B-91096FF418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058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725759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319" indent="-544319" algn="l" defTabSz="725759" rtl="0" eaLnBrk="1" latinLnBrk="0" hangingPunct="1">
        <a:spcBef>
          <a:spcPct val="20000"/>
        </a:spcBef>
        <a:buFont typeface="Arial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9359" indent="-453600" algn="l" defTabSz="725759" rtl="0" eaLnBrk="1" latinLnBrk="0" hangingPunct="1">
        <a:spcBef>
          <a:spcPct val="20000"/>
        </a:spcBef>
        <a:buFont typeface="Arial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4398" indent="-362880" algn="l" defTabSz="725759" rtl="0" eaLnBrk="1" latinLnBrk="0" hangingPunct="1">
        <a:spcBef>
          <a:spcPct val="20000"/>
        </a:spcBef>
        <a:buFont typeface="Arial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0157" indent="-362880" algn="l" defTabSz="725759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917" indent="-362880" algn="l" defTabSz="725759" rtl="0" eaLnBrk="1" latinLnBrk="0" hangingPunct="1">
        <a:spcBef>
          <a:spcPct val="20000"/>
        </a:spcBef>
        <a:buFont typeface="Arial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1676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7435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3195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8954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759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1519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7278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3037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8796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4556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0315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6074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mphis.edu/logo/resources/event_consortium.php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mphis.edu/calendar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" y="0"/>
            <a:ext cx="16254984" cy="9144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5415" y="3608614"/>
            <a:ext cx="96338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Event Consortium</a:t>
            </a:r>
            <a:endParaRPr lang="en-US" sz="66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30096" y="5910943"/>
            <a:ext cx="5455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4</a:t>
            </a:r>
            <a:r>
              <a:rPr lang="en-US" sz="4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-5-18</a:t>
            </a:r>
            <a:endParaRPr lang="en-US" sz="4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78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" y="0"/>
            <a:ext cx="16254984" cy="9144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 Lights</a:t>
            </a:r>
            <a:endParaRPr lang="en-US" dirty="0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8" t="13736" r="7570" b="14314"/>
          <a:stretch/>
        </p:blipFill>
        <p:spPr>
          <a:xfrm>
            <a:off x="1146293" y="2256368"/>
            <a:ext cx="6464198" cy="548259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516" y="2533911"/>
            <a:ext cx="5205047" cy="520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7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5" y="-447473"/>
            <a:ext cx="16254984" cy="9144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Coat Rack</a:t>
            </a:r>
            <a:endParaRPr lang="en-US" dirty="0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441" y="2266691"/>
            <a:ext cx="6591810" cy="4943857"/>
          </a:xfrm>
          <a:prstGeom prst="rect">
            <a:avLst/>
          </a:prstGeom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05669" y="2266689"/>
            <a:ext cx="6591811" cy="494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1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5" y="-447473"/>
            <a:ext cx="16254984" cy="9144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Drink Coolers</a:t>
            </a:r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6786" y="2370018"/>
            <a:ext cx="5486400" cy="4114800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84716" y="2473444"/>
            <a:ext cx="5486400" cy="390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9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705" y="-305233"/>
            <a:ext cx="16254984" cy="9144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Stanchions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771687" y="2052320"/>
            <a:ext cx="12870591" cy="8045451"/>
          </a:xfrm>
        </p:spPr>
        <p:txBody>
          <a:bodyPr/>
          <a:lstStyle/>
          <a:p>
            <a:r>
              <a:rPr lang="en-US" dirty="0"/>
              <a:t>28 </a:t>
            </a:r>
            <a:r>
              <a:rPr lang="en-US" dirty="0" smtClean="0"/>
              <a:t>Stanchions</a:t>
            </a:r>
          </a:p>
          <a:p>
            <a:r>
              <a:rPr lang="en-US" dirty="0" smtClean="0"/>
              <a:t>36 </a:t>
            </a:r>
            <a:r>
              <a:rPr lang="en-US" dirty="0"/>
              <a:t>Ropes</a:t>
            </a:r>
          </a:p>
          <a:p>
            <a:r>
              <a:rPr lang="en-US" dirty="0"/>
              <a:t>150 Feet </a:t>
            </a:r>
          </a:p>
          <a:p>
            <a:endParaRPr lang="en-US" dirty="0"/>
          </a:p>
        </p:txBody>
      </p:sp>
      <p:pic>
        <p:nvPicPr>
          <p:cNvPr id="9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r="34127"/>
          <a:stretch/>
        </p:blipFill>
        <p:spPr>
          <a:xfrm rot="5400000">
            <a:off x="5477697" y="1983574"/>
            <a:ext cx="4484075" cy="6034087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14361" y="2701112"/>
            <a:ext cx="5190335" cy="389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8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5" y="-447473"/>
            <a:ext cx="16254984" cy="9144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Flower Coolers</a:t>
            </a:r>
            <a:endParaRPr lang="en-US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3587" y="2743624"/>
            <a:ext cx="682752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7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705" y="-305233"/>
            <a:ext cx="16254984" cy="9144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 the Flower Club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771687" y="2052320"/>
            <a:ext cx="12870591" cy="8045451"/>
          </a:xfrm>
        </p:spPr>
        <p:txBody>
          <a:bodyPr/>
          <a:lstStyle/>
          <a:p>
            <a:r>
              <a:rPr lang="en-US" dirty="0" smtClean="0"/>
              <a:t>Can contact Meredith at mhatsell to see if there are any flowers available in the Reserve for a University Event</a:t>
            </a:r>
          </a:p>
          <a:p>
            <a:r>
              <a:rPr lang="en-US" dirty="0" smtClean="0"/>
              <a:t>You can donate flowers from your event to the Reserve to used by other departments</a:t>
            </a:r>
          </a:p>
        </p:txBody>
      </p:sp>
    </p:spTree>
    <p:extLst>
      <p:ext uri="{BB962C8B-B14F-4D97-AF65-F5344CB8AC3E}">
        <p14:creationId xmlns:p14="http://schemas.microsoft.com/office/powerpoint/2010/main" val="32176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705" y="-305233"/>
            <a:ext cx="16254984" cy="9144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Next Meeting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tx2"/>
                </a:solidFill>
              </a:rPr>
              <a:t>Fall of 2018</a:t>
            </a:r>
            <a:endParaRPr lang="en-US" sz="6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0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431"/>
            <a:ext cx="16254984" cy="9144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5412" y="755072"/>
            <a:ext cx="151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Reserve </a:t>
            </a:r>
            <a:r>
              <a:rPr lang="en-US" sz="4400" dirty="0">
                <a:latin typeface="Helvetica" panose="020B0604020202020204" pitchFamily="34" charset="0"/>
                <a:cs typeface="Helvetica" panose="020B0604020202020204" pitchFamily="34" charset="0"/>
              </a:rPr>
              <a:t>Location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ea typeface="Helvetica" charset="0"/>
              <a:cs typeface="Helvetica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1328" y="2341142"/>
            <a:ext cx="13599267" cy="5459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4319" lvl="0" indent="-544319">
              <a:spcBef>
                <a:spcPct val="20000"/>
              </a:spcBef>
              <a:buFont typeface="Arial"/>
              <a:buChar char="•"/>
            </a:pPr>
            <a:r>
              <a:rPr lang="en-US" sz="5400" dirty="0">
                <a:solidFill>
                  <a:prstClr val="black"/>
                </a:solidFill>
              </a:rPr>
              <a:t>Ball Annex – South of Zach Curlin Parking Garage and North of Ball Hall</a:t>
            </a:r>
          </a:p>
          <a:p>
            <a:pPr marL="544319" lvl="0" indent="-544319">
              <a:spcBef>
                <a:spcPct val="20000"/>
              </a:spcBef>
              <a:buFont typeface="Arial"/>
              <a:buChar char="•"/>
            </a:pPr>
            <a:r>
              <a:rPr lang="en-US" sz="5400" dirty="0">
                <a:solidFill>
                  <a:prstClr val="black"/>
                </a:solidFill>
              </a:rPr>
              <a:t>By appointment Only</a:t>
            </a:r>
          </a:p>
          <a:p>
            <a:pPr algn="ctr"/>
            <a:endParaRPr lang="en-US" sz="4400" dirty="0" smtClean="0"/>
          </a:p>
          <a:p>
            <a:pPr algn="ctr"/>
            <a:endParaRPr lang="en-US" sz="4400" dirty="0"/>
          </a:p>
          <a:p>
            <a:pPr algn="ctr"/>
            <a:endParaRPr lang="en-US" sz="4400" dirty="0" smtClean="0"/>
          </a:p>
          <a:p>
            <a:pPr algn="ctr"/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7391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" y="0"/>
            <a:ext cx="16254984" cy="9144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1055" y="485768"/>
            <a:ext cx="151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Event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Consortium Check-out Process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1055" y="1510145"/>
            <a:ext cx="1511530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Items </a:t>
            </a:r>
            <a:r>
              <a:rPr lang="en-US" sz="3600" dirty="0"/>
              <a:t>can be checked out by appointment only </a:t>
            </a:r>
            <a:r>
              <a:rPr lang="en-US" sz="3600" dirty="0" smtClean="0"/>
              <a:t>Monday </a:t>
            </a:r>
            <a:r>
              <a:rPr lang="en-US" sz="3600" dirty="0"/>
              <a:t>– </a:t>
            </a:r>
            <a:r>
              <a:rPr lang="en-US" sz="3600" dirty="0" smtClean="0"/>
              <a:t>Friday</a:t>
            </a:r>
          </a:p>
          <a:p>
            <a:pPr marL="1297259" lvl="1" indent="-571500">
              <a:buFont typeface="Wingdings" panose="05000000000000000000" pitchFamily="2" charset="2"/>
              <a:buChar char="Ø"/>
            </a:pPr>
            <a:r>
              <a:rPr lang="en-US" sz="3600" dirty="0" smtClean="0"/>
              <a:t>Monday</a:t>
            </a:r>
            <a:r>
              <a:rPr lang="en-US" sz="3600" dirty="0"/>
              <a:t>, Wednesday, and Friday – 9:30 a.m. – 11:00 </a:t>
            </a:r>
            <a:r>
              <a:rPr lang="en-US" sz="3600" dirty="0" smtClean="0"/>
              <a:t>a.m.</a:t>
            </a:r>
          </a:p>
          <a:p>
            <a:pPr marL="1297259" lvl="1" indent="-571500">
              <a:buFont typeface="Wingdings" panose="05000000000000000000" pitchFamily="2" charset="2"/>
              <a:buChar char="Ø"/>
            </a:pPr>
            <a:r>
              <a:rPr lang="en-US" sz="3600" dirty="0" smtClean="0"/>
              <a:t>Tuesday </a:t>
            </a:r>
            <a:r>
              <a:rPr lang="en-US" sz="3600" dirty="0"/>
              <a:t>and Thursday – 1:30 p.m. – 3:00 </a:t>
            </a:r>
            <a:r>
              <a:rPr lang="en-US" sz="3600" dirty="0" smtClean="0"/>
              <a:t>p.m.</a:t>
            </a:r>
          </a:p>
          <a:p>
            <a:pPr marL="1297259" lvl="1" indent="-571500">
              <a:buFont typeface="Wingdings" panose="05000000000000000000" pitchFamily="2" charset="2"/>
              <a:buChar char="Ø"/>
            </a:pPr>
            <a:r>
              <a:rPr lang="en-US" sz="3600" dirty="0" smtClean="0"/>
              <a:t>Call (3043) or e-mail (mhatsell) for an appointment </a:t>
            </a:r>
            <a:endParaRPr lang="en-US" sz="3600" dirty="0"/>
          </a:p>
          <a:p>
            <a:pPr marL="579438" lvl="1" indent="-571500">
              <a:buFont typeface="Arial" panose="020B0604020202020204" pitchFamily="34" charset="0"/>
              <a:buChar char="•"/>
              <a:tabLst>
                <a:tab pos="625475" algn="l"/>
              </a:tabLst>
            </a:pPr>
            <a:r>
              <a:rPr lang="en-US" sz="3600" dirty="0"/>
              <a:t>Items can be checked-out the day before </a:t>
            </a:r>
            <a:r>
              <a:rPr lang="en-US" sz="3600" dirty="0" smtClean="0"/>
              <a:t>an </a:t>
            </a:r>
            <a:r>
              <a:rPr lang="en-US" sz="3600" dirty="0"/>
              <a:t>event and returned the next day</a:t>
            </a:r>
          </a:p>
          <a:p>
            <a:pPr marL="631825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Check-out form must be </a:t>
            </a:r>
            <a:r>
              <a:rPr lang="en-US" sz="3600" dirty="0" smtClean="0"/>
              <a:t>completed</a:t>
            </a:r>
          </a:p>
          <a:p>
            <a:pPr marL="631825" lvl="1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Departments </a:t>
            </a:r>
            <a:r>
              <a:rPr lang="en-US" sz="3600" dirty="0"/>
              <a:t>are responsible for items broken or not </a:t>
            </a:r>
            <a:r>
              <a:rPr lang="en-US" sz="3600" dirty="0" smtClean="0"/>
              <a:t>returned</a:t>
            </a:r>
          </a:p>
          <a:p>
            <a:pPr marL="631825" lvl="1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Items to picked-up from and returned to Reserve location only</a:t>
            </a:r>
            <a:endParaRPr lang="en-US" sz="3600" dirty="0"/>
          </a:p>
          <a:p>
            <a:pPr lvl="1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5585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" y="0"/>
            <a:ext cx="16254984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055" y="1510145"/>
            <a:ext cx="145161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endParaRPr lang="en-US" dirty="0">
              <a:solidFill>
                <a:schemeClr val="tx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Event Consortium Web Page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Marketing and Communications Home Page</a:t>
            </a:r>
          </a:p>
          <a:p>
            <a:r>
              <a:rPr lang="en-US" dirty="0" smtClean="0"/>
              <a:t>Brand Standards (left side)</a:t>
            </a:r>
          </a:p>
          <a:p>
            <a:r>
              <a:rPr lang="en-US" dirty="0" smtClean="0"/>
              <a:t>Resources</a:t>
            </a:r>
          </a:p>
          <a:p>
            <a:r>
              <a:rPr lang="en-US" dirty="0" smtClean="0"/>
              <a:t>Event Consortium</a:t>
            </a:r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www.memphis.edu/logo/resources/event_consortium.php</a:t>
            </a: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4038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" y="0"/>
            <a:ext cx="16254984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055" y="1510145"/>
            <a:ext cx="145161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endParaRPr lang="en-US" dirty="0">
              <a:solidFill>
                <a:schemeClr val="tx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University Event Calendar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445119" y="1890184"/>
            <a:ext cx="12870591" cy="8045451"/>
          </a:xfrm>
        </p:spPr>
        <p:txBody>
          <a:bodyPr/>
          <a:lstStyle/>
          <a:p>
            <a:pPr lvl="1"/>
            <a:r>
              <a:rPr lang="en-US" u="sng" dirty="0" smtClean="0">
                <a:hlinkClick r:id="rId3"/>
              </a:rPr>
              <a:t>http://</a:t>
            </a:r>
            <a:r>
              <a:rPr lang="en-US" u="sng" dirty="0">
                <a:hlinkClick r:id="rId3"/>
              </a:rPr>
              <a:t>www.memphis.edu/calendar/</a:t>
            </a:r>
            <a:r>
              <a:rPr lang="en-US" dirty="0"/>
              <a:t> </a:t>
            </a:r>
          </a:p>
          <a:p>
            <a:pPr lvl="1"/>
            <a:r>
              <a:rPr lang="en-US" dirty="0" smtClean="0"/>
              <a:t>To Request an Event Be Added</a:t>
            </a:r>
          </a:p>
          <a:p>
            <a:pPr lvl="2"/>
            <a:r>
              <a:rPr lang="en-US" dirty="0" smtClean="0"/>
              <a:t>Click on Submit Event</a:t>
            </a:r>
          </a:p>
          <a:p>
            <a:pPr lvl="2"/>
            <a:r>
              <a:rPr lang="en-US" dirty="0" smtClean="0"/>
              <a:t>Complete Form</a:t>
            </a:r>
          </a:p>
          <a:p>
            <a:pPr lvl="2"/>
            <a:r>
              <a:rPr lang="en-US" dirty="0" smtClean="0"/>
              <a:t>Request will be Reviewed </a:t>
            </a:r>
          </a:p>
          <a:p>
            <a:pPr lvl="2"/>
            <a:r>
              <a:rPr lang="en-US" dirty="0" smtClean="0"/>
              <a:t>If Approved for the </a:t>
            </a:r>
            <a:r>
              <a:rPr lang="en-US" dirty="0"/>
              <a:t>M</a:t>
            </a:r>
            <a:r>
              <a:rPr lang="en-US" dirty="0" smtClean="0"/>
              <a:t>aster Calendar it will be Added</a:t>
            </a:r>
          </a:p>
        </p:txBody>
      </p:sp>
    </p:spTree>
    <p:extLst>
      <p:ext uri="{BB962C8B-B14F-4D97-AF65-F5344CB8AC3E}">
        <p14:creationId xmlns:p14="http://schemas.microsoft.com/office/powerpoint/2010/main" val="282363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" y="0"/>
            <a:ext cx="16254984" cy="9144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Items in Reserve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Bar Lights</a:t>
            </a:r>
          </a:p>
          <a:p>
            <a:r>
              <a:rPr lang="en-US" dirty="0" smtClean="0"/>
              <a:t>Coat Rack</a:t>
            </a:r>
          </a:p>
          <a:p>
            <a:r>
              <a:rPr lang="en-US" dirty="0" smtClean="0"/>
              <a:t>Flower Coolers</a:t>
            </a:r>
          </a:p>
          <a:p>
            <a:r>
              <a:rPr lang="en-US" dirty="0" smtClean="0"/>
              <a:t>Drink Coolers</a:t>
            </a:r>
          </a:p>
          <a:p>
            <a:r>
              <a:rPr lang="en-US" dirty="0" smtClean="0"/>
              <a:t>Stanchions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40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" y="0"/>
            <a:ext cx="16254984" cy="9144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Care of Items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336631" y="2007892"/>
            <a:ext cx="12870591" cy="8045451"/>
          </a:xfrm>
        </p:spPr>
        <p:txBody>
          <a:bodyPr>
            <a:normAutofit/>
          </a:bodyPr>
          <a:lstStyle/>
          <a:p>
            <a:r>
              <a:rPr lang="en-US" dirty="0" smtClean="0"/>
              <a:t>Up-Lights 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urn off before packing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ack properly in case in divided sections</a:t>
            </a:r>
          </a:p>
          <a:p>
            <a:pPr lvl="1"/>
            <a:r>
              <a:rPr lang="en-US" dirty="0" smtClean="0"/>
              <a:t>Make sure all cords are packed in front zipper</a:t>
            </a:r>
          </a:p>
          <a:p>
            <a:r>
              <a:rPr lang="en-US" dirty="0" smtClean="0"/>
              <a:t>Vertical Banners</a:t>
            </a:r>
          </a:p>
          <a:p>
            <a:pPr lvl="1"/>
            <a:r>
              <a:rPr lang="en-US" dirty="0" smtClean="0"/>
              <a:t>Do not let them retract quickly</a:t>
            </a:r>
          </a:p>
          <a:p>
            <a:pPr lvl="1"/>
            <a:r>
              <a:rPr lang="en-US" dirty="0" smtClean="0"/>
              <a:t>Feed banner into base slowly and evenly to ensure that the caps do not pop off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39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" y="0"/>
            <a:ext cx="16254984" cy="9144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Care of Items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Tablecloths</a:t>
            </a:r>
          </a:p>
          <a:p>
            <a:pPr lvl="1"/>
            <a:r>
              <a:rPr lang="en-US" dirty="0"/>
              <a:t>Not meant for food tables</a:t>
            </a:r>
          </a:p>
          <a:p>
            <a:pPr lvl="1"/>
            <a:r>
              <a:rPr lang="en-US" dirty="0"/>
              <a:t>Fold neatly and return to hanger</a:t>
            </a:r>
          </a:p>
          <a:p>
            <a:pPr lvl="1"/>
            <a:r>
              <a:rPr lang="en-US" dirty="0"/>
              <a:t>When checking in tell us of any known spots or marks</a:t>
            </a:r>
          </a:p>
          <a:p>
            <a:r>
              <a:rPr lang="en-US" dirty="0" smtClean="0"/>
              <a:t>Acrylic Centerpieces</a:t>
            </a:r>
          </a:p>
          <a:p>
            <a:pPr lvl="1"/>
            <a:r>
              <a:rPr lang="en-US" dirty="0" smtClean="0"/>
              <a:t>Do not stack without a layer in between each panel</a:t>
            </a:r>
          </a:p>
          <a:p>
            <a:pPr lvl="1"/>
            <a:r>
              <a:rPr lang="en-US" dirty="0" smtClean="0"/>
              <a:t>Pack each section in one pillowcase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6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" y="0"/>
            <a:ext cx="16254984" cy="9144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Care of Items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270021" y="2256368"/>
            <a:ext cx="12870591" cy="8045451"/>
          </a:xfrm>
        </p:spPr>
        <p:txBody>
          <a:bodyPr>
            <a:normAutofit/>
          </a:bodyPr>
          <a:lstStyle/>
          <a:p>
            <a:r>
              <a:rPr lang="en-US" dirty="0" smtClean="0"/>
              <a:t>Puck Lights</a:t>
            </a:r>
          </a:p>
          <a:p>
            <a:pPr lvl="1"/>
            <a:r>
              <a:rPr lang="en-US" dirty="0" smtClean="0"/>
              <a:t>Light may come with batteries from a prior event but we cannot ensure their strength</a:t>
            </a:r>
          </a:p>
          <a:p>
            <a:pPr lvl="1"/>
            <a:r>
              <a:rPr lang="en-US" dirty="0" smtClean="0"/>
              <a:t>Turn off before packing</a:t>
            </a:r>
          </a:p>
          <a:p>
            <a:pPr lvl="1"/>
            <a:r>
              <a:rPr lang="en-US" dirty="0" smtClean="0"/>
              <a:t>Be sure to include remote when packing</a:t>
            </a:r>
          </a:p>
          <a:p>
            <a:r>
              <a:rPr lang="en-US" dirty="0" smtClean="0"/>
              <a:t>Blue and White “M”</a:t>
            </a:r>
          </a:p>
          <a:p>
            <a:pPr lvl="1"/>
            <a:r>
              <a:rPr lang="en-US" dirty="0" smtClean="0"/>
              <a:t>Separate sections</a:t>
            </a:r>
          </a:p>
          <a:p>
            <a:pPr lvl="1"/>
            <a:r>
              <a:rPr lang="en-US" dirty="0" smtClean="0"/>
              <a:t>Pack each M in one pillowcase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5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widescreenpp</Template>
  <TotalTime>328</TotalTime>
  <Words>376</Words>
  <Application>Microsoft Office PowerPoint</Application>
  <PresentationFormat>Custom</PresentationFormat>
  <Paragraphs>73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Helvetica</vt:lpstr>
      <vt:lpstr>Wingdings</vt:lpstr>
      <vt:lpstr>Office Theme</vt:lpstr>
      <vt:lpstr>PowerPoint Presentation</vt:lpstr>
      <vt:lpstr>PowerPoint Presentation</vt:lpstr>
      <vt:lpstr>PowerPoint Presentation</vt:lpstr>
      <vt:lpstr>Event Consortium Web Page</vt:lpstr>
      <vt:lpstr>University Event Calendar</vt:lpstr>
      <vt:lpstr>New Items in Reserve</vt:lpstr>
      <vt:lpstr>Care of Items</vt:lpstr>
      <vt:lpstr>Care of Items</vt:lpstr>
      <vt:lpstr>Care of Items</vt:lpstr>
      <vt:lpstr>Bar Lights</vt:lpstr>
      <vt:lpstr>Coat Rack</vt:lpstr>
      <vt:lpstr>Drink Coolers</vt:lpstr>
      <vt:lpstr>Stanchions</vt:lpstr>
      <vt:lpstr>Flower Coolers</vt:lpstr>
      <vt:lpstr>Join the Flower Club</vt:lpstr>
      <vt:lpstr>Next Meeting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Pamela G Cash (pcash)</cp:lastModifiedBy>
  <cp:revision>56</cp:revision>
  <dcterms:created xsi:type="dcterms:W3CDTF">2016-02-08T20:00:56Z</dcterms:created>
  <dcterms:modified xsi:type="dcterms:W3CDTF">2018-04-05T13:51:54Z</dcterms:modified>
</cp:coreProperties>
</file>