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583"/>
  </p:normalViewPr>
  <p:slideViewPr>
    <p:cSldViewPr snapToGrid="0" snapToObjects="1">
      <p:cViewPr varScale="1">
        <p:scale>
          <a:sx n="131" d="100"/>
          <a:sy n="131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81917-7899-E64E-B02B-E15173E7BF85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C0AE-51E2-C54D-BAC1-4FFAF52A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6760" y="6356350"/>
            <a:ext cx="2301240" cy="365125"/>
          </a:xfrm>
        </p:spPr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491F-3F59-FA4C-B09F-95AD260C368C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7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5035-57B2-714B-BF43-63B49C8692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74" y="5735784"/>
            <a:ext cx="758615" cy="10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1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Ann Dye (ladye)</dc:creator>
  <cp:lastModifiedBy>Holly Snyder (hrowsey)</cp:lastModifiedBy>
  <cp:revision>2</cp:revision>
  <dcterms:created xsi:type="dcterms:W3CDTF">2017-02-16T15:32:08Z</dcterms:created>
  <dcterms:modified xsi:type="dcterms:W3CDTF">2017-07-13T16:56:04Z</dcterms:modified>
</cp:coreProperties>
</file>