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68" r:id="rId2"/>
    <p:sldId id="269" r:id="rId3"/>
    <p:sldId id="264" r:id="rId4"/>
    <p:sldId id="263" r:id="rId5"/>
    <p:sldId id="258" r:id="rId6"/>
    <p:sldId id="256" r:id="rId7"/>
    <p:sldId id="257" r:id="rId8"/>
    <p:sldId id="262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F7D23-599D-4236-A32B-A38557C7EAC6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6DA0-7CA1-4E74-9115-758679DF0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7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8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6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1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3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6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3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6DA0-7CA1-4E74-9115-758679DF0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1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3259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1257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9959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5357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0722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"/>
      </p:ext>
    </p:extLst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6456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8567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8671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2305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73475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A27E-2E64-48E4-928C-E9E323E156FD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5563-ADE5-4C9D-A7A7-A8D52E85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2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747712"/>
            <a:ext cx="76485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5307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2067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1014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23620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6182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93281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60901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7980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81873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0605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7619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0868"/>
      </p:ext>
    </p:extLst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rtati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Dissertation Theme</Template>
  <TotalTime>24</TotalTime>
  <Words>12</Words>
  <Application>Microsoft Office PowerPoint</Application>
  <PresentationFormat>On-screen Show (4:3)</PresentationFormat>
  <Paragraphs>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Dissertation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Customer</dc:creator>
  <cp:lastModifiedBy>Valued Customer</cp:lastModifiedBy>
  <cp:revision>3</cp:revision>
  <dcterms:created xsi:type="dcterms:W3CDTF">2013-06-12T16:26:07Z</dcterms:created>
  <dcterms:modified xsi:type="dcterms:W3CDTF">2013-06-12T16:50:18Z</dcterms:modified>
</cp:coreProperties>
</file>