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3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F70BCE-93A2-462E-BA10-F5CEC447D7AC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E76F4230-B02C-4438-A2FD-84C468285522}">
      <dgm:prSet phldrT="[Text]"/>
      <dgm:spPr/>
      <dgm:t>
        <a:bodyPr/>
        <a:lstStyle/>
        <a:p>
          <a:r>
            <a:rPr lang="en-US" dirty="0"/>
            <a:t>Fall </a:t>
          </a:r>
        </a:p>
        <a:p>
          <a:r>
            <a:rPr lang="en-US" dirty="0"/>
            <a:t>Year 1</a:t>
          </a:r>
        </a:p>
      </dgm:t>
    </dgm:pt>
    <dgm:pt modelId="{0FEBB739-FABE-4D99-8051-B9C4A94E28C4}" type="parTrans" cxnId="{5D68F120-8A05-4AB2-B72A-182DACA72F0A}">
      <dgm:prSet/>
      <dgm:spPr/>
      <dgm:t>
        <a:bodyPr/>
        <a:lstStyle/>
        <a:p>
          <a:endParaRPr lang="en-US"/>
        </a:p>
      </dgm:t>
    </dgm:pt>
    <dgm:pt modelId="{41B1F5E4-57D0-4A9C-AECD-F84670A9D50B}" type="sibTrans" cxnId="{5D68F120-8A05-4AB2-B72A-182DACA72F0A}">
      <dgm:prSet/>
      <dgm:spPr/>
      <dgm:t>
        <a:bodyPr/>
        <a:lstStyle/>
        <a:p>
          <a:endParaRPr lang="en-US"/>
        </a:p>
      </dgm:t>
    </dgm:pt>
    <dgm:pt modelId="{96D8F126-AB4D-4462-9487-87968FB5F8F6}">
      <dgm:prSet phldrT="[Text]"/>
      <dgm:spPr/>
      <dgm:t>
        <a:bodyPr/>
        <a:lstStyle/>
        <a:p>
          <a:r>
            <a:rPr lang="en-US" dirty="0"/>
            <a:t>Fall </a:t>
          </a:r>
        </a:p>
        <a:p>
          <a:r>
            <a:rPr lang="en-US" dirty="0"/>
            <a:t>Year 2</a:t>
          </a:r>
        </a:p>
      </dgm:t>
    </dgm:pt>
    <dgm:pt modelId="{A7AB3462-CCD8-4D41-B2C1-290B3D28EA72}" type="parTrans" cxnId="{484C6AB6-9037-4E30-8885-875567F89CE4}">
      <dgm:prSet/>
      <dgm:spPr/>
      <dgm:t>
        <a:bodyPr/>
        <a:lstStyle/>
        <a:p>
          <a:endParaRPr lang="en-US"/>
        </a:p>
      </dgm:t>
    </dgm:pt>
    <dgm:pt modelId="{9D814E52-EAF8-4E46-BF78-955ECE59EDB4}" type="sibTrans" cxnId="{484C6AB6-9037-4E30-8885-875567F89CE4}">
      <dgm:prSet/>
      <dgm:spPr/>
      <dgm:t>
        <a:bodyPr/>
        <a:lstStyle/>
        <a:p>
          <a:endParaRPr lang="en-US"/>
        </a:p>
      </dgm:t>
    </dgm:pt>
    <dgm:pt modelId="{A94E2CCF-D258-4AD6-A019-FBF1416F72C0}">
      <dgm:prSet phldrT="[Text]"/>
      <dgm:spPr/>
      <dgm:t>
        <a:bodyPr/>
        <a:lstStyle/>
        <a:p>
          <a:r>
            <a:rPr lang="en-US" dirty="0"/>
            <a:t>Spring </a:t>
          </a:r>
        </a:p>
        <a:p>
          <a:r>
            <a:rPr lang="en-US" dirty="0"/>
            <a:t>Year 2</a:t>
          </a:r>
        </a:p>
      </dgm:t>
    </dgm:pt>
    <dgm:pt modelId="{9BDC93C4-2B2B-4647-AF46-ED4113265A6E}" type="parTrans" cxnId="{ABA2B351-4AC9-4EBA-A3A5-187E1072E9B1}">
      <dgm:prSet/>
      <dgm:spPr/>
      <dgm:t>
        <a:bodyPr/>
        <a:lstStyle/>
        <a:p>
          <a:endParaRPr lang="en-US"/>
        </a:p>
      </dgm:t>
    </dgm:pt>
    <dgm:pt modelId="{97832F7D-091F-4E84-9560-E802122582E2}" type="sibTrans" cxnId="{ABA2B351-4AC9-4EBA-A3A5-187E1072E9B1}">
      <dgm:prSet/>
      <dgm:spPr/>
      <dgm:t>
        <a:bodyPr/>
        <a:lstStyle/>
        <a:p>
          <a:endParaRPr lang="en-US"/>
        </a:p>
      </dgm:t>
    </dgm:pt>
    <dgm:pt modelId="{86D78865-B757-4E1D-95C4-0BFAEE85C09F}">
      <dgm:prSet phldrT="[Text]"/>
      <dgm:spPr/>
      <dgm:t>
        <a:bodyPr/>
        <a:lstStyle/>
        <a:p>
          <a:r>
            <a:rPr lang="en-US" dirty="0"/>
            <a:t>Summer Year 1</a:t>
          </a:r>
        </a:p>
      </dgm:t>
    </dgm:pt>
    <dgm:pt modelId="{55DDC6A0-3A74-4581-BB44-27E41D7B118E}" type="parTrans" cxnId="{35FB98A9-4011-4EB4-B175-588A79FDB3A8}">
      <dgm:prSet/>
      <dgm:spPr/>
      <dgm:t>
        <a:bodyPr/>
        <a:lstStyle/>
        <a:p>
          <a:endParaRPr lang="en-US"/>
        </a:p>
      </dgm:t>
    </dgm:pt>
    <dgm:pt modelId="{38D915BF-FE36-4833-AE7F-A16C12F89F74}" type="sibTrans" cxnId="{35FB98A9-4011-4EB4-B175-588A79FDB3A8}">
      <dgm:prSet/>
      <dgm:spPr/>
      <dgm:t>
        <a:bodyPr/>
        <a:lstStyle/>
        <a:p>
          <a:endParaRPr lang="en-US"/>
        </a:p>
      </dgm:t>
    </dgm:pt>
    <dgm:pt modelId="{BB34AD3C-FCC9-4C9B-9B05-31B434A33480}">
      <dgm:prSet phldrT="[Text]"/>
      <dgm:spPr/>
      <dgm:t>
        <a:bodyPr/>
        <a:lstStyle/>
        <a:p>
          <a:r>
            <a:rPr lang="en-US" dirty="0"/>
            <a:t>Spring </a:t>
          </a:r>
        </a:p>
        <a:p>
          <a:r>
            <a:rPr lang="en-US" dirty="0"/>
            <a:t>Year 1</a:t>
          </a:r>
        </a:p>
      </dgm:t>
    </dgm:pt>
    <dgm:pt modelId="{048BE63D-F576-48E3-AD9E-6662BCDF0280}" type="parTrans" cxnId="{8A02F309-0903-431E-A9DE-28A8F52B999F}">
      <dgm:prSet/>
      <dgm:spPr/>
      <dgm:t>
        <a:bodyPr/>
        <a:lstStyle/>
        <a:p>
          <a:endParaRPr lang="en-US"/>
        </a:p>
      </dgm:t>
    </dgm:pt>
    <dgm:pt modelId="{E77DF324-5FEE-4E4B-8EA4-EF1057C86133}" type="sibTrans" cxnId="{8A02F309-0903-431E-A9DE-28A8F52B999F}">
      <dgm:prSet/>
      <dgm:spPr/>
      <dgm:t>
        <a:bodyPr/>
        <a:lstStyle/>
        <a:p>
          <a:endParaRPr lang="en-US"/>
        </a:p>
      </dgm:t>
    </dgm:pt>
    <dgm:pt modelId="{04A59C0A-25BC-4B1A-9C63-2F3382C44DBE}" type="pres">
      <dgm:prSet presAssocID="{D8F70BCE-93A2-462E-BA10-F5CEC447D7AC}" presName="Name0" presStyleCnt="0">
        <dgm:presLayoutVars>
          <dgm:dir/>
          <dgm:resizeHandles val="exact"/>
        </dgm:presLayoutVars>
      </dgm:prSet>
      <dgm:spPr/>
    </dgm:pt>
    <dgm:pt modelId="{FBC8EB38-1DB6-4999-B86F-FF688E27BD15}" type="pres">
      <dgm:prSet presAssocID="{E76F4230-B02C-4438-A2FD-84C468285522}" presName="node" presStyleLbl="node1" presStyleIdx="0" presStyleCnt="5">
        <dgm:presLayoutVars>
          <dgm:bulletEnabled val="1"/>
        </dgm:presLayoutVars>
      </dgm:prSet>
      <dgm:spPr/>
    </dgm:pt>
    <dgm:pt modelId="{EF18862B-E950-45AC-913C-94F9F0709E0F}" type="pres">
      <dgm:prSet presAssocID="{41B1F5E4-57D0-4A9C-AECD-F84670A9D50B}" presName="sibTrans" presStyleLbl="sibTrans2D1" presStyleIdx="0" presStyleCnt="4"/>
      <dgm:spPr/>
    </dgm:pt>
    <dgm:pt modelId="{25FDE23A-CA8D-4D6E-BF9C-910644D57616}" type="pres">
      <dgm:prSet presAssocID="{41B1F5E4-57D0-4A9C-AECD-F84670A9D50B}" presName="connectorText" presStyleLbl="sibTrans2D1" presStyleIdx="0" presStyleCnt="4"/>
      <dgm:spPr/>
    </dgm:pt>
    <dgm:pt modelId="{874D7743-EDFB-4D9F-9DC0-08AB4174FFEB}" type="pres">
      <dgm:prSet presAssocID="{BB34AD3C-FCC9-4C9B-9B05-31B434A33480}" presName="node" presStyleLbl="node1" presStyleIdx="1" presStyleCnt="5">
        <dgm:presLayoutVars>
          <dgm:bulletEnabled val="1"/>
        </dgm:presLayoutVars>
      </dgm:prSet>
      <dgm:spPr/>
    </dgm:pt>
    <dgm:pt modelId="{B3FF4AD3-3D83-46E7-BEB2-54BB18DDE8CC}" type="pres">
      <dgm:prSet presAssocID="{E77DF324-5FEE-4E4B-8EA4-EF1057C86133}" presName="sibTrans" presStyleLbl="sibTrans2D1" presStyleIdx="1" presStyleCnt="4"/>
      <dgm:spPr/>
    </dgm:pt>
    <dgm:pt modelId="{387B0A61-C001-4273-ACE0-14991E1C3F4E}" type="pres">
      <dgm:prSet presAssocID="{E77DF324-5FEE-4E4B-8EA4-EF1057C86133}" presName="connectorText" presStyleLbl="sibTrans2D1" presStyleIdx="1" presStyleCnt="4"/>
      <dgm:spPr/>
    </dgm:pt>
    <dgm:pt modelId="{FF1F1791-511F-4341-9AFA-37F51437EF19}" type="pres">
      <dgm:prSet presAssocID="{86D78865-B757-4E1D-95C4-0BFAEE85C09F}" presName="node" presStyleLbl="node1" presStyleIdx="2" presStyleCnt="5">
        <dgm:presLayoutVars>
          <dgm:bulletEnabled val="1"/>
        </dgm:presLayoutVars>
      </dgm:prSet>
      <dgm:spPr/>
    </dgm:pt>
    <dgm:pt modelId="{85C0B38F-333A-44C9-813E-D43DEFED7A54}" type="pres">
      <dgm:prSet presAssocID="{38D915BF-FE36-4833-AE7F-A16C12F89F74}" presName="sibTrans" presStyleLbl="sibTrans2D1" presStyleIdx="2" presStyleCnt="4"/>
      <dgm:spPr/>
    </dgm:pt>
    <dgm:pt modelId="{BC04E54B-B06A-4DDC-B366-6277ED1320DA}" type="pres">
      <dgm:prSet presAssocID="{38D915BF-FE36-4833-AE7F-A16C12F89F74}" presName="connectorText" presStyleLbl="sibTrans2D1" presStyleIdx="2" presStyleCnt="4"/>
      <dgm:spPr/>
    </dgm:pt>
    <dgm:pt modelId="{C0789AC2-CE95-4332-B221-C4DC748656B8}" type="pres">
      <dgm:prSet presAssocID="{96D8F126-AB4D-4462-9487-87968FB5F8F6}" presName="node" presStyleLbl="node1" presStyleIdx="3" presStyleCnt="5">
        <dgm:presLayoutVars>
          <dgm:bulletEnabled val="1"/>
        </dgm:presLayoutVars>
      </dgm:prSet>
      <dgm:spPr/>
    </dgm:pt>
    <dgm:pt modelId="{6B70CC8B-3763-4A23-8FE3-3800B1CAE591}" type="pres">
      <dgm:prSet presAssocID="{9D814E52-EAF8-4E46-BF78-955ECE59EDB4}" presName="sibTrans" presStyleLbl="sibTrans2D1" presStyleIdx="3" presStyleCnt="4"/>
      <dgm:spPr/>
    </dgm:pt>
    <dgm:pt modelId="{76C8AB31-27B1-4484-B681-C7C4CB7CF6E4}" type="pres">
      <dgm:prSet presAssocID="{9D814E52-EAF8-4E46-BF78-955ECE59EDB4}" presName="connectorText" presStyleLbl="sibTrans2D1" presStyleIdx="3" presStyleCnt="4"/>
      <dgm:spPr/>
    </dgm:pt>
    <dgm:pt modelId="{4A3CE526-D000-4D56-9399-0A4E9FBDE55A}" type="pres">
      <dgm:prSet presAssocID="{A94E2CCF-D258-4AD6-A019-FBF1416F72C0}" presName="node" presStyleLbl="node1" presStyleIdx="4" presStyleCnt="5">
        <dgm:presLayoutVars>
          <dgm:bulletEnabled val="1"/>
        </dgm:presLayoutVars>
      </dgm:prSet>
      <dgm:spPr/>
    </dgm:pt>
  </dgm:ptLst>
  <dgm:cxnLst>
    <dgm:cxn modelId="{1623F5B7-F098-48E2-AE94-BAD01284EADC}" type="presOf" srcId="{E77DF324-5FEE-4E4B-8EA4-EF1057C86133}" destId="{B3FF4AD3-3D83-46E7-BEB2-54BB18DDE8CC}" srcOrd="0" destOrd="0" presId="urn:microsoft.com/office/officeart/2005/8/layout/process1"/>
    <dgm:cxn modelId="{9A268819-8FDB-46EF-AA9D-A35D9B90D8A0}" type="presOf" srcId="{9D814E52-EAF8-4E46-BF78-955ECE59EDB4}" destId="{6B70CC8B-3763-4A23-8FE3-3800B1CAE591}" srcOrd="0" destOrd="0" presId="urn:microsoft.com/office/officeart/2005/8/layout/process1"/>
    <dgm:cxn modelId="{0EB3F08C-D2CC-42A1-A997-3229A90A853F}" type="presOf" srcId="{41B1F5E4-57D0-4A9C-AECD-F84670A9D50B}" destId="{EF18862B-E950-45AC-913C-94F9F0709E0F}" srcOrd="0" destOrd="0" presId="urn:microsoft.com/office/officeart/2005/8/layout/process1"/>
    <dgm:cxn modelId="{3300A695-DE2F-4EEF-87A2-9122C8772DEA}" type="presOf" srcId="{E76F4230-B02C-4438-A2FD-84C468285522}" destId="{FBC8EB38-1DB6-4999-B86F-FF688E27BD15}" srcOrd="0" destOrd="0" presId="urn:microsoft.com/office/officeart/2005/8/layout/process1"/>
    <dgm:cxn modelId="{35FB98A9-4011-4EB4-B175-588A79FDB3A8}" srcId="{D8F70BCE-93A2-462E-BA10-F5CEC447D7AC}" destId="{86D78865-B757-4E1D-95C4-0BFAEE85C09F}" srcOrd="2" destOrd="0" parTransId="{55DDC6A0-3A74-4581-BB44-27E41D7B118E}" sibTransId="{38D915BF-FE36-4833-AE7F-A16C12F89F74}"/>
    <dgm:cxn modelId="{8A02F309-0903-431E-A9DE-28A8F52B999F}" srcId="{D8F70BCE-93A2-462E-BA10-F5CEC447D7AC}" destId="{BB34AD3C-FCC9-4C9B-9B05-31B434A33480}" srcOrd="1" destOrd="0" parTransId="{048BE63D-F576-48E3-AD9E-6662BCDF0280}" sibTransId="{E77DF324-5FEE-4E4B-8EA4-EF1057C86133}"/>
    <dgm:cxn modelId="{376267BE-1E05-4E1C-9F3C-666CC6E91950}" type="presOf" srcId="{D8F70BCE-93A2-462E-BA10-F5CEC447D7AC}" destId="{04A59C0A-25BC-4B1A-9C63-2F3382C44DBE}" srcOrd="0" destOrd="0" presId="urn:microsoft.com/office/officeart/2005/8/layout/process1"/>
    <dgm:cxn modelId="{272268BF-5537-4293-9AA5-622FAC979258}" type="presOf" srcId="{9D814E52-EAF8-4E46-BF78-955ECE59EDB4}" destId="{76C8AB31-27B1-4484-B681-C7C4CB7CF6E4}" srcOrd="1" destOrd="0" presId="urn:microsoft.com/office/officeart/2005/8/layout/process1"/>
    <dgm:cxn modelId="{C9AAC131-D1BD-449D-8134-319553417631}" type="presOf" srcId="{E77DF324-5FEE-4E4B-8EA4-EF1057C86133}" destId="{387B0A61-C001-4273-ACE0-14991E1C3F4E}" srcOrd="1" destOrd="0" presId="urn:microsoft.com/office/officeart/2005/8/layout/process1"/>
    <dgm:cxn modelId="{ADAB74B9-564A-4469-B0F5-9F0DC9385D81}" type="presOf" srcId="{96D8F126-AB4D-4462-9487-87968FB5F8F6}" destId="{C0789AC2-CE95-4332-B221-C4DC748656B8}" srcOrd="0" destOrd="0" presId="urn:microsoft.com/office/officeart/2005/8/layout/process1"/>
    <dgm:cxn modelId="{FB38C941-BEFA-47B9-B83F-7C553DE023DB}" type="presOf" srcId="{38D915BF-FE36-4833-AE7F-A16C12F89F74}" destId="{85C0B38F-333A-44C9-813E-D43DEFED7A54}" srcOrd="0" destOrd="0" presId="urn:microsoft.com/office/officeart/2005/8/layout/process1"/>
    <dgm:cxn modelId="{3F5B94D2-3549-49E0-B486-9010938B3D52}" type="presOf" srcId="{41B1F5E4-57D0-4A9C-AECD-F84670A9D50B}" destId="{25FDE23A-CA8D-4D6E-BF9C-910644D57616}" srcOrd="1" destOrd="0" presId="urn:microsoft.com/office/officeart/2005/8/layout/process1"/>
    <dgm:cxn modelId="{5DC5DFDC-6E13-4F57-A9D0-35659933D803}" type="presOf" srcId="{A94E2CCF-D258-4AD6-A019-FBF1416F72C0}" destId="{4A3CE526-D000-4D56-9399-0A4E9FBDE55A}" srcOrd="0" destOrd="0" presId="urn:microsoft.com/office/officeart/2005/8/layout/process1"/>
    <dgm:cxn modelId="{1569CCBD-A432-49E1-8C6F-333159ADF170}" type="presOf" srcId="{86D78865-B757-4E1D-95C4-0BFAEE85C09F}" destId="{FF1F1791-511F-4341-9AFA-37F51437EF19}" srcOrd="0" destOrd="0" presId="urn:microsoft.com/office/officeart/2005/8/layout/process1"/>
    <dgm:cxn modelId="{ABA2B351-4AC9-4EBA-A3A5-187E1072E9B1}" srcId="{D8F70BCE-93A2-462E-BA10-F5CEC447D7AC}" destId="{A94E2CCF-D258-4AD6-A019-FBF1416F72C0}" srcOrd="4" destOrd="0" parTransId="{9BDC93C4-2B2B-4647-AF46-ED4113265A6E}" sibTransId="{97832F7D-091F-4E84-9560-E802122582E2}"/>
    <dgm:cxn modelId="{41C825DB-C6E9-4A58-9080-E572165D0D95}" type="presOf" srcId="{BB34AD3C-FCC9-4C9B-9B05-31B434A33480}" destId="{874D7743-EDFB-4D9F-9DC0-08AB4174FFEB}" srcOrd="0" destOrd="0" presId="urn:microsoft.com/office/officeart/2005/8/layout/process1"/>
    <dgm:cxn modelId="{5D68F120-8A05-4AB2-B72A-182DACA72F0A}" srcId="{D8F70BCE-93A2-462E-BA10-F5CEC447D7AC}" destId="{E76F4230-B02C-4438-A2FD-84C468285522}" srcOrd="0" destOrd="0" parTransId="{0FEBB739-FABE-4D99-8051-B9C4A94E28C4}" sibTransId="{41B1F5E4-57D0-4A9C-AECD-F84670A9D50B}"/>
    <dgm:cxn modelId="{9E897D3C-E580-43BC-B6E6-6051AD892A2C}" type="presOf" srcId="{38D915BF-FE36-4833-AE7F-A16C12F89F74}" destId="{BC04E54B-B06A-4DDC-B366-6277ED1320DA}" srcOrd="1" destOrd="0" presId="urn:microsoft.com/office/officeart/2005/8/layout/process1"/>
    <dgm:cxn modelId="{484C6AB6-9037-4E30-8885-875567F89CE4}" srcId="{D8F70BCE-93A2-462E-BA10-F5CEC447D7AC}" destId="{96D8F126-AB4D-4462-9487-87968FB5F8F6}" srcOrd="3" destOrd="0" parTransId="{A7AB3462-CCD8-4D41-B2C1-290B3D28EA72}" sibTransId="{9D814E52-EAF8-4E46-BF78-955ECE59EDB4}"/>
    <dgm:cxn modelId="{42891C95-2644-4650-85BB-CF3475EF697A}" type="presParOf" srcId="{04A59C0A-25BC-4B1A-9C63-2F3382C44DBE}" destId="{FBC8EB38-1DB6-4999-B86F-FF688E27BD15}" srcOrd="0" destOrd="0" presId="urn:microsoft.com/office/officeart/2005/8/layout/process1"/>
    <dgm:cxn modelId="{4A9ADBC7-CFCD-4131-BB93-94F8EA523D46}" type="presParOf" srcId="{04A59C0A-25BC-4B1A-9C63-2F3382C44DBE}" destId="{EF18862B-E950-45AC-913C-94F9F0709E0F}" srcOrd="1" destOrd="0" presId="urn:microsoft.com/office/officeart/2005/8/layout/process1"/>
    <dgm:cxn modelId="{18CBDCA4-48E2-47A5-8563-A35260C01EFD}" type="presParOf" srcId="{EF18862B-E950-45AC-913C-94F9F0709E0F}" destId="{25FDE23A-CA8D-4D6E-BF9C-910644D57616}" srcOrd="0" destOrd="0" presId="urn:microsoft.com/office/officeart/2005/8/layout/process1"/>
    <dgm:cxn modelId="{F7CB0112-7D24-4088-99CA-D2CE658AF420}" type="presParOf" srcId="{04A59C0A-25BC-4B1A-9C63-2F3382C44DBE}" destId="{874D7743-EDFB-4D9F-9DC0-08AB4174FFEB}" srcOrd="2" destOrd="0" presId="urn:microsoft.com/office/officeart/2005/8/layout/process1"/>
    <dgm:cxn modelId="{BB42F152-F2CE-4E13-BBE9-7F62DEB85ACB}" type="presParOf" srcId="{04A59C0A-25BC-4B1A-9C63-2F3382C44DBE}" destId="{B3FF4AD3-3D83-46E7-BEB2-54BB18DDE8CC}" srcOrd="3" destOrd="0" presId="urn:microsoft.com/office/officeart/2005/8/layout/process1"/>
    <dgm:cxn modelId="{FE86F8DF-1B8D-46A4-870A-0A8C6653DB58}" type="presParOf" srcId="{B3FF4AD3-3D83-46E7-BEB2-54BB18DDE8CC}" destId="{387B0A61-C001-4273-ACE0-14991E1C3F4E}" srcOrd="0" destOrd="0" presId="urn:microsoft.com/office/officeart/2005/8/layout/process1"/>
    <dgm:cxn modelId="{53F69FBA-29FA-4EB4-A5D3-8171521E95EE}" type="presParOf" srcId="{04A59C0A-25BC-4B1A-9C63-2F3382C44DBE}" destId="{FF1F1791-511F-4341-9AFA-37F51437EF19}" srcOrd="4" destOrd="0" presId="urn:microsoft.com/office/officeart/2005/8/layout/process1"/>
    <dgm:cxn modelId="{FE762E4B-2EAF-4535-9A2E-6370765201B3}" type="presParOf" srcId="{04A59C0A-25BC-4B1A-9C63-2F3382C44DBE}" destId="{85C0B38F-333A-44C9-813E-D43DEFED7A54}" srcOrd="5" destOrd="0" presId="urn:microsoft.com/office/officeart/2005/8/layout/process1"/>
    <dgm:cxn modelId="{A2698856-103E-4837-91D1-F203C00A78B4}" type="presParOf" srcId="{85C0B38F-333A-44C9-813E-D43DEFED7A54}" destId="{BC04E54B-B06A-4DDC-B366-6277ED1320DA}" srcOrd="0" destOrd="0" presId="urn:microsoft.com/office/officeart/2005/8/layout/process1"/>
    <dgm:cxn modelId="{337AD5EE-3F71-425D-9E3A-56A2D8EBD17F}" type="presParOf" srcId="{04A59C0A-25BC-4B1A-9C63-2F3382C44DBE}" destId="{C0789AC2-CE95-4332-B221-C4DC748656B8}" srcOrd="6" destOrd="0" presId="urn:microsoft.com/office/officeart/2005/8/layout/process1"/>
    <dgm:cxn modelId="{103E7B9F-2C25-442A-97B5-270FCD9C1B2E}" type="presParOf" srcId="{04A59C0A-25BC-4B1A-9C63-2F3382C44DBE}" destId="{6B70CC8B-3763-4A23-8FE3-3800B1CAE591}" srcOrd="7" destOrd="0" presId="urn:microsoft.com/office/officeart/2005/8/layout/process1"/>
    <dgm:cxn modelId="{321A53F3-7B03-4F8E-BB1B-12CB4ECC6E9B}" type="presParOf" srcId="{6B70CC8B-3763-4A23-8FE3-3800B1CAE591}" destId="{76C8AB31-27B1-4484-B681-C7C4CB7CF6E4}" srcOrd="0" destOrd="0" presId="urn:microsoft.com/office/officeart/2005/8/layout/process1"/>
    <dgm:cxn modelId="{B8FE8142-1DC2-41CA-A6F3-F4E605EC26CA}" type="presParOf" srcId="{04A59C0A-25BC-4B1A-9C63-2F3382C44DBE}" destId="{4A3CE526-D000-4D56-9399-0A4E9FBDE55A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8EB38-1DB6-4999-B86F-FF688E27BD15}">
      <dsp:nvSpPr>
        <dsp:cNvPr id="0" name=""/>
        <dsp:cNvSpPr/>
      </dsp:nvSpPr>
      <dsp:spPr>
        <a:xfrm>
          <a:off x="3943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Fall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Year 1</a:t>
          </a:r>
        </a:p>
      </dsp:txBody>
      <dsp:txXfrm>
        <a:off x="27443" y="231926"/>
        <a:ext cx="1175623" cy="755346"/>
      </dsp:txXfrm>
    </dsp:sp>
    <dsp:sp modelId="{EF18862B-E950-45AC-913C-94F9F0709E0F}">
      <dsp:nvSpPr>
        <dsp:cNvPr id="0" name=""/>
        <dsp:cNvSpPr/>
      </dsp:nvSpPr>
      <dsp:spPr>
        <a:xfrm>
          <a:off x="1348829" y="457994"/>
          <a:ext cx="259196" cy="303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1348829" y="518636"/>
        <a:ext cx="181437" cy="181926"/>
      </dsp:txXfrm>
    </dsp:sp>
    <dsp:sp modelId="{874D7743-EDFB-4D9F-9DC0-08AB4174FFEB}">
      <dsp:nvSpPr>
        <dsp:cNvPr id="0" name=""/>
        <dsp:cNvSpPr/>
      </dsp:nvSpPr>
      <dsp:spPr>
        <a:xfrm>
          <a:off x="1715616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Spring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Year 1</a:t>
          </a:r>
        </a:p>
      </dsp:txBody>
      <dsp:txXfrm>
        <a:off x="1739116" y="231926"/>
        <a:ext cx="1175623" cy="755346"/>
      </dsp:txXfrm>
    </dsp:sp>
    <dsp:sp modelId="{B3FF4AD3-3D83-46E7-BEB2-54BB18DDE8CC}">
      <dsp:nvSpPr>
        <dsp:cNvPr id="0" name=""/>
        <dsp:cNvSpPr/>
      </dsp:nvSpPr>
      <dsp:spPr>
        <a:xfrm>
          <a:off x="3060501" y="457994"/>
          <a:ext cx="259196" cy="303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3060501" y="518636"/>
        <a:ext cx="181437" cy="181926"/>
      </dsp:txXfrm>
    </dsp:sp>
    <dsp:sp modelId="{FF1F1791-511F-4341-9AFA-37F51437EF19}">
      <dsp:nvSpPr>
        <dsp:cNvPr id="0" name=""/>
        <dsp:cNvSpPr/>
      </dsp:nvSpPr>
      <dsp:spPr>
        <a:xfrm>
          <a:off x="3427288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Summer Year 1</a:t>
          </a:r>
        </a:p>
      </dsp:txBody>
      <dsp:txXfrm>
        <a:off x="3450788" y="231926"/>
        <a:ext cx="1175623" cy="755346"/>
      </dsp:txXfrm>
    </dsp:sp>
    <dsp:sp modelId="{85C0B38F-333A-44C9-813E-D43DEFED7A54}">
      <dsp:nvSpPr>
        <dsp:cNvPr id="0" name=""/>
        <dsp:cNvSpPr/>
      </dsp:nvSpPr>
      <dsp:spPr>
        <a:xfrm>
          <a:off x="4772173" y="457994"/>
          <a:ext cx="259196" cy="303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4772173" y="518636"/>
        <a:ext cx="181437" cy="181926"/>
      </dsp:txXfrm>
    </dsp:sp>
    <dsp:sp modelId="{C0789AC2-CE95-4332-B221-C4DC748656B8}">
      <dsp:nvSpPr>
        <dsp:cNvPr id="0" name=""/>
        <dsp:cNvSpPr/>
      </dsp:nvSpPr>
      <dsp:spPr>
        <a:xfrm>
          <a:off x="5138960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Fall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Year 2</a:t>
          </a:r>
        </a:p>
      </dsp:txBody>
      <dsp:txXfrm>
        <a:off x="5162460" y="231926"/>
        <a:ext cx="1175623" cy="755346"/>
      </dsp:txXfrm>
    </dsp:sp>
    <dsp:sp modelId="{6B70CC8B-3763-4A23-8FE3-3800B1CAE591}">
      <dsp:nvSpPr>
        <dsp:cNvPr id="0" name=""/>
        <dsp:cNvSpPr/>
      </dsp:nvSpPr>
      <dsp:spPr>
        <a:xfrm>
          <a:off x="6483846" y="457994"/>
          <a:ext cx="259196" cy="303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6483846" y="518636"/>
        <a:ext cx="181437" cy="181926"/>
      </dsp:txXfrm>
    </dsp:sp>
    <dsp:sp modelId="{4A3CE526-D000-4D56-9399-0A4E9FBDE55A}">
      <dsp:nvSpPr>
        <dsp:cNvPr id="0" name=""/>
        <dsp:cNvSpPr/>
      </dsp:nvSpPr>
      <dsp:spPr>
        <a:xfrm>
          <a:off x="6850633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Spring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Year 2</a:t>
          </a:r>
        </a:p>
      </dsp:txBody>
      <dsp:txXfrm>
        <a:off x="6874133" y="231926"/>
        <a:ext cx="1175623" cy="755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7ABB5-88F8-41CD-BDA2-B4A1977F9104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7F3A4-5A0D-4326-8444-5E3B417F8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34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7F3A4-5A0D-4326-8444-5E3B417F85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16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5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9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2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2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9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4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3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9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1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67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2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14AB6-F84C-48D5-8B6D-334B1405309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55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124307000"/>
              </p:ext>
            </p:extLst>
          </p:nvPr>
        </p:nvGraphicFramePr>
        <p:xfrm>
          <a:off x="431567" y="3027218"/>
          <a:ext cx="80772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1762" y="4728961"/>
            <a:ext cx="1371600" cy="138499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200" dirty="0" err="1"/>
              <a:t>Proseminar</a:t>
            </a:r>
            <a:endParaRPr lang="en-US" sz="1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/>
              <a:t>Explore practicum opportunities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/>
              <a:t>Explore committee composition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6762" y="4728961"/>
            <a:ext cx="1066800" cy="120032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Finalize practicum placement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Finalize &amp; Meet with Committee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8648" y="4636629"/>
            <a:ext cx="1371600" cy="138499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Carry out practicum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Analysis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Write up agency description, assignment and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94021" y="4728960"/>
            <a:ext cx="14478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200" dirty="0"/>
              <a:t>Analysis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/>
              <a:t>Complete practicum report draft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/>
              <a:t>Practicum presentation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46619" y="4728961"/>
            <a:ext cx="1447800" cy="12003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Draft synthetic exam questions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Meet with Committee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Comprehensive exam</a:t>
            </a:r>
          </a:p>
        </p:txBody>
      </p:sp>
      <p:sp>
        <p:nvSpPr>
          <p:cNvPr id="9" name="Up Arrow 8"/>
          <p:cNvSpPr/>
          <p:nvPr/>
        </p:nvSpPr>
        <p:spPr>
          <a:xfrm>
            <a:off x="1057563" y="4149435"/>
            <a:ext cx="45719" cy="457200"/>
          </a:xfrm>
          <a:prstGeom prst="up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2657303" y="4149435"/>
            <a:ext cx="45719" cy="457200"/>
          </a:xfrm>
          <a:prstGeom prst="up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4424448" y="4073235"/>
            <a:ext cx="45719" cy="457200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6217921" y="4149435"/>
            <a:ext cx="45719" cy="457200"/>
          </a:xfrm>
          <a:prstGeom prst="upArrow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7970519" y="4163290"/>
            <a:ext cx="45719" cy="457200"/>
          </a:xfrm>
          <a:prstGeom prst="up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09600" y="3810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Anthropology Graduate Program – Sample Timeline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8371" y="1704693"/>
            <a:ext cx="1702829" cy="138499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ANTH 7255 (Applied and Development)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ANTH 7075 (Methods)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ANTH 7984 (Practicum </a:t>
            </a:r>
            <a:r>
              <a:rPr lang="en-US" sz="1200" dirty="0" err="1"/>
              <a:t>Proseminar</a:t>
            </a:r>
            <a:r>
              <a:rPr lang="en-US" sz="1200" dirty="0"/>
              <a:t>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01309" y="1826693"/>
            <a:ext cx="1569719" cy="109260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200" dirty="0"/>
              <a:t>ANTH 7200 (Theory)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>
                <a:solidFill>
                  <a:schemeClr val="accent2"/>
                </a:solidFill>
              </a:rPr>
              <a:t>ANTH 7511 (Med </a:t>
            </a:r>
            <a:r>
              <a:rPr lang="en-US" sz="1200" dirty="0" err="1">
                <a:solidFill>
                  <a:schemeClr val="accent2"/>
                </a:solidFill>
              </a:rPr>
              <a:t>Anth</a:t>
            </a:r>
            <a:r>
              <a:rPr lang="en-US" sz="1200" dirty="0">
                <a:solidFill>
                  <a:schemeClr val="accent2"/>
                </a:solidFill>
              </a:rPr>
              <a:t> Theory)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Elective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70472" y="1737465"/>
            <a:ext cx="1532313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ANTH 7984 (Practicum)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ANTH 7076 (Analysis)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Elective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57109" y="1730121"/>
            <a:ext cx="1226819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ANTH 7984 (Practicum)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Elective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>
                <a:solidFill>
                  <a:schemeClr val="accent2"/>
                </a:solidFill>
              </a:rPr>
              <a:t>ANTH 6511 (Med </a:t>
            </a:r>
            <a:r>
              <a:rPr lang="en-US" sz="1200" dirty="0" err="1">
                <a:solidFill>
                  <a:schemeClr val="accent2"/>
                </a:solidFill>
              </a:rPr>
              <a:t>Anth</a:t>
            </a:r>
            <a:r>
              <a:rPr lang="en-US" sz="1200" dirty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1763" y="6397817"/>
            <a:ext cx="825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Practicum and Comprehensive Exams</a:t>
            </a:r>
          </a:p>
        </p:txBody>
      </p:sp>
      <p:sp>
        <p:nvSpPr>
          <p:cNvPr id="21" name="Left Brace 20"/>
          <p:cNvSpPr/>
          <p:nvPr/>
        </p:nvSpPr>
        <p:spPr>
          <a:xfrm rot="5400000">
            <a:off x="4075740" y="2262707"/>
            <a:ext cx="773725" cy="833408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607346" y="1175212"/>
            <a:ext cx="3717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Required Courses (excluding electives)</a:t>
            </a:r>
          </a:p>
        </p:txBody>
      </p:sp>
      <p:sp>
        <p:nvSpPr>
          <p:cNvPr id="29" name="Right Brace 28"/>
          <p:cNvSpPr/>
          <p:nvPr/>
        </p:nvSpPr>
        <p:spPr>
          <a:xfrm rot="5400000">
            <a:off x="3919683" y="-2252519"/>
            <a:ext cx="762000" cy="785784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07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129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 Duke (mrduke2)</dc:creator>
  <cp:lastModifiedBy>Caleb Klipowicz</cp:lastModifiedBy>
  <cp:revision>18</cp:revision>
  <dcterms:created xsi:type="dcterms:W3CDTF">2014-08-21T18:40:06Z</dcterms:created>
  <dcterms:modified xsi:type="dcterms:W3CDTF">2016-09-02T14:54:24Z</dcterms:modified>
</cp:coreProperties>
</file>