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22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5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2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0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9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40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693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0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3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99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2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7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9091C-88B2-4705-9FFF-BE8186BE4BF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0A128-0AC1-4AF1-82D3-BFFDD9325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6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://www.memphis.edu/veterans/" TargetMode="External"/><Relationship Id="rId18" Type="http://schemas.openxmlformats.org/officeDocument/2006/relationships/hyperlink" Target="http://www.memphis.edu/cares/" TargetMode="External"/><Relationship Id="rId26" Type="http://schemas.openxmlformats.org/officeDocument/2006/relationships/hyperlink" Target="http://www.memphis.edu/drs/" TargetMode="External"/><Relationship Id="rId39" Type="http://schemas.openxmlformats.org/officeDocument/2006/relationships/hyperlink" Target="http://www.memphis.edu/financialaid/student_employment/" TargetMode="External"/><Relationship Id="rId3" Type="http://schemas.openxmlformats.org/officeDocument/2006/relationships/hyperlink" Target="http://www.memphis.edu/nso/" TargetMode="External"/><Relationship Id="rId21" Type="http://schemas.openxmlformats.org/officeDocument/2006/relationships/hyperlink" Target="http://www.memphis.edu/freshconnections/" TargetMode="External"/><Relationship Id="rId34" Type="http://schemas.openxmlformats.org/officeDocument/2006/relationships/hyperlink" Target="http://www.memphis.edu/ssp/about/index.php" TargetMode="External"/><Relationship Id="rId42" Type="http://schemas.openxmlformats.org/officeDocument/2006/relationships/hyperlink" Target="http://www.memphis.edu/studentlife/religious/index.php" TargetMode="External"/><Relationship Id="rId47" Type="http://schemas.openxmlformats.org/officeDocument/2006/relationships/hyperlink" Target="http://www.memphis.edu/internships/" TargetMode="External"/><Relationship Id="rId7" Type="http://schemas.openxmlformats.org/officeDocument/2006/relationships/hyperlink" Target="http://www.memphis.edu/acad1100/" TargetMode="External"/><Relationship Id="rId12" Type="http://schemas.openxmlformats.org/officeDocument/2006/relationships/hyperlink" Target="http://www.memphis.edu/acss/adults/index.php" TargetMode="External"/><Relationship Id="rId17" Type="http://schemas.openxmlformats.org/officeDocument/2006/relationships/hyperlink" Target="http://www.memphis.edu/esp/supplemental.php" TargetMode="External"/><Relationship Id="rId25" Type="http://schemas.openxmlformats.org/officeDocument/2006/relationships/hyperlink" Target="http://www.memphis.edu/multiculturalaffairs/" TargetMode="External"/><Relationship Id="rId33" Type="http://schemas.openxmlformats.org/officeDocument/2006/relationships/hyperlink" Target="http://www.memphis.edu/uofmonline/" TargetMode="External"/><Relationship Id="rId38" Type="http://schemas.openxmlformats.org/officeDocument/2006/relationships/hyperlink" Target="http://www.memphis.edu/cris/" TargetMode="External"/><Relationship Id="rId46" Type="http://schemas.openxmlformats.org/officeDocument/2006/relationships/hyperlink" Target="http://www.memphis.edu/ugcatalog/coursedescrip/univ_college/univ.php" TargetMode="External"/><Relationship Id="rId2" Type="http://schemas.openxmlformats.org/officeDocument/2006/relationships/hyperlink" Target="http://www.memphis.edu/dualenrollment/" TargetMode="External"/><Relationship Id="rId16" Type="http://schemas.openxmlformats.org/officeDocument/2006/relationships/hyperlink" Target="http://www.memphis.edu/history/herc/writing_center.htm" TargetMode="External"/><Relationship Id="rId20" Type="http://schemas.openxmlformats.org/officeDocument/2006/relationships/hyperlink" Target="http://www.memphis.edu/cares/intervention.php" TargetMode="External"/><Relationship Id="rId29" Type="http://schemas.openxmlformats.org/officeDocument/2006/relationships/hyperlink" Target="http://www.memphis.edu/cristal" TargetMode="External"/><Relationship Id="rId41" Type="http://schemas.openxmlformats.org/officeDocument/2006/relationships/hyperlink" Target="http://www.memphis.edu/health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emphis.edu/studentinvolvement/" TargetMode="External"/><Relationship Id="rId11" Type="http://schemas.openxmlformats.org/officeDocument/2006/relationships/hyperlink" Target="http://www.memphis.edu/ugcatalog/acad_reg/fresh_start.php" TargetMode="External"/><Relationship Id="rId24" Type="http://schemas.openxmlformats.org/officeDocument/2006/relationships/hyperlink" Target="http://www.memphis.edu/firstscholars/" TargetMode="External"/><Relationship Id="rId32" Type="http://schemas.openxmlformats.org/officeDocument/2006/relationships/hyperlink" Target="http://www.memphis.edu/studentlife/snm.php" TargetMode="External"/><Relationship Id="rId37" Type="http://schemas.openxmlformats.org/officeDocument/2006/relationships/hyperlink" Target="http://www.memphis.edu/fsa/index.php" TargetMode="External"/><Relationship Id="rId40" Type="http://schemas.openxmlformats.org/officeDocument/2006/relationships/hyperlink" Target="http://www.memphis.edu/counseling/" TargetMode="External"/><Relationship Id="rId45" Type="http://schemas.openxmlformats.org/officeDocument/2006/relationships/hyperlink" Target="http://www.memphis.edu/ugcatalog/coursedescrip/education/coun.php" TargetMode="External"/><Relationship Id="rId5" Type="http://schemas.openxmlformats.org/officeDocument/2006/relationships/hyperlink" Target="http://www.memphis.edu/studentaffairs/students/nsc.php" TargetMode="External"/><Relationship Id="rId15" Type="http://schemas.openxmlformats.org/officeDocument/2006/relationships/hyperlink" Target="http://www.memphis.edu/esp/centers.php" TargetMode="External"/><Relationship Id="rId23" Type="http://schemas.openxmlformats.org/officeDocument/2006/relationships/hyperlink" Target="https://umhelpdesk.memphis.edu/" TargetMode="External"/><Relationship Id="rId28" Type="http://schemas.openxmlformats.org/officeDocument/2006/relationships/hyperlink" Target="http://www.memphis.edu/cristal/stem_opportunities/" TargetMode="External"/><Relationship Id="rId36" Type="http://schemas.openxmlformats.org/officeDocument/2006/relationships/hyperlink" Target="http://www.memphis.edu/service/" TargetMode="External"/><Relationship Id="rId49" Type="http://schemas.openxmlformats.org/officeDocument/2006/relationships/image" Target="../media/image1.png"/><Relationship Id="rId10" Type="http://schemas.openxmlformats.org/officeDocument/2006/relationships/hyperlink" Target="http://www.memphis.edu/innovation/finishline/" TargetMode="External"/><Relationship Id="rId19" Type="http://schemas.openxmlformats.org/officeDocument/2006/relationships/hyperlink" Target="http://www.memphis.edu/aleks/" TargetMode="External"/><Relationship Id="rId31" Type="http://schemas.openxmlformats.org/officeDocument/2006/relationships/hyperlink" Target="http://www.memphis.edu/acss" TargetMode="External"/><Relationship Id="rId44" Type="http://schemas.openxmlformats.org/officeDocument/2006/relationships/hyperlink" Target="http://www.memphis.edu/careerservices/" TargetMode="External"/><Relationship Id="rId4" Type="http://schemas.openxmlformats.org/officeDocument/2006/relationships/hyperlink" Target="http://www.memphis.edu/froshcamp/" TargetMode="External"/><Relationship Id="rId9" Type="http://schemas.openxmlformats.org/officeDocument/2006/relationships/hyperlink" Target="http://www.memphis.edu/reslife/" TargetMode="External"/><Relationship Id="rId14" Type="http://schemas.openxmlformats.org/officeDocument/2006/relationships/hyperlink" Target="http://www.memphis.edu/advising/" TargetMode="External"/><Relationship Id="rId22" Type="http://schemas.openxmlformats.org/officeDocument/2006/relationships/hyperlink" Target="http://www.memphis.edu/academiccoaching/" TargetMode="External"/><Relationship Id="rId27" Type="http://schemas.openxmlformats.org/officeDocument/2006/relationships/hyperlink" Target="http://www.memphis.edu/honors/" TargetMode="External"/><Relationship Id="rId30" Type="http://schemas.openxmlformats.org/officeDocument/2006/relationships/hyperlink" Target="http://www.memphis.edu/ssp/apply/stem.php" TargetMode="External"/><Relationship Id="rId35" Type="http://schemas.openxmlformats.org/officeDocument/2006/relationships/hyperlink" Target="http://www.memphis.edu/lead/" TargetMode="External"/><Relationship Id="rId43" Type="http://schemas.openxmlformats.org/officeDocument/2006/relationships/hyperlink" Target="http://www.memphis.edu/ssp/calendar/financial-literacy.php" TargetMode="External"/><Relationship Id="rId48" Type="http://schemas.openxmlformats.org/officeDocument/2006/relationships/hyperlink" Target="http://www.memphis.edu/innovation/elc/experiential_learning.php" TargetMode="External"/><Relationship Id="rId8" Type="http://schemas.openxmlformats.org/officeDocument/2006/relationships/hyperlink" Target="http://www.memphis.edu/futureyo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9078"/>
            <a:ext cx="9144000" cy="1828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8200" y="300696"/>
            <a:ext cx="2362200" cy="158048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bg1"/>
                </a:solidFill>
              </a:rPr>
              <a:t>Pre-Enrollment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hlinkClick r:id="rId2"/>
              </a:rPr>
              <a:t>Dual Enrollment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hlinkClick r:id="rId3"/>
              </a:rPr>
              <a:t>New Student Orientation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</a:rPr>
              <a:t>Prep School/Practice Zone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</a:rPr>
              <a:t>Prior Learning Assessment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  <a:hlinkClick r:id="rId4"/>
              </a:rPr>
              <a:t>Frosh Camp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1592" y="283112"/>
            <a:ext cx="2362200" cy="15980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bg1"/>
                </a:solidFill>
              </a:rPr>
              <a:t>Foundational (Traditional)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  <a:hlinkClick r:id="rId5"/>
              </a:rPr>
              <a:t>New </a:t>
            </a:r>
            <a:r>
              <a:rPr lang="en-US" sz="1200" dirty="0">
                <a:solidFill>
                  <a:schemeClr val="bg1"/>
                </a:solidFill>
                <a:hlinkClick r:id="rId5"/>
              </a:rPr>
              <a:t>Student Convocation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hlinkClick r:id="rId6"/>
              </a:rPr>
              <a:t>Involvement Fair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hlinkClick r:id="rId7"/>
              </a:rPr>
              <a:t>ACAD 1100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hlinkClick r:id="rId8"/>
              </a:rPr>
              <a:t>Future You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Discover Your Major 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Prior Learning </a:t>
            </a:r>
            <a:r>
              <a:rPr lang="en-US" sz="1200" dirty="0" smtClean="0">
                <a:solidFill>
                  <a:schemeClr val="bg1"/>
                </a:solidFill>
              </a:rPr>
              <a:t>Assessment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  <a:hlinkClick r:id="rId9"/>
              </a:rPr>
              <a:t>Residence </a:t>
            </a:r>
            <a:r>
              <a:rPr lang="en-US" sz="1200" dirty="0">
                <a:solidFill>
                  <a:schemeClr val="bg1"/>
                </a:solidFill>
                <a:hlinkClick r:id="rId9"/>
              </a:rPr>
              <a:t>Life/LLCs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67400" y="283112"/>
            <a:ext cx="2362200" cy="1600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bg1"/>
                </a:solidFill>
              </a:rPr>
              <a:t>Re-Entry Students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hlinkClick r:id="rId10"/>
              </a:rPr>
              <a:t>Finish Line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hlinkClick r:id="rId11"/>
              </a:rPr>
              <a:t>Academic Fresh Start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hlinkClick r:id="rId12"/>
              </a:rPr>
              <a:t>Adult </a:t>
            </a:r>
            <a:r>
              <a:rPr lang="en-US" sz="1200" dirty="0" smtClean="0">
                <a:solidFill>
                  <a:schemeClr val="bg1"/>
                </a:solidFill>
                <a:hlinkClick r:id="rId12"/>
              </a:rPr>
              <a:t>Services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bg1"/>
                </a:solidFill>
                <a:hlinkClick r:id="rId13"/>
              </a:rPr>
              <a:t>Veterans Resource Center</a:t>
            </a:r>
            <a:endParaRPr lang="en-US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Prior Learning </a:t>
            </a:r>
            <a:r>
              <a:rPr lang="en-US" sz="1200" dirty="0" smtClean="0">
                <a:solidFill>
                  <a:schemeClr val="bg1"/>
                </a:solidFill>
              </a:rPr>
              <a:t>Assessment</a:t>
            </a:r>
            <a:endParaRPr lang="en-US" sz="12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Alternative Credit Project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18692" y="2254984"/>
            <a:ext cx="3048000" cy="1631216"/>
          </a:xfrm>
          <a:prstGeom prst="rect">
            <a:avLst/>
          </a:prstGeom>
          <a:solidFill>
            <a:srgbClr val="00206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Bitter" pitchFamily="50" charset="0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Bitter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Bitter" pitchFamily="50" charset="0"/>
            </a:endParaRPr>
          </a:p>
          <a:p>
            <a:pPr algn="ctr"/>
            <a:r>
              <a:rPr lang="en-US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Vision 2020: </a:t>
            </a:r>
          </a:p>
          <a:p>
            <a:pPr algn="ctr"/>
            <a:r>
              <a:rPr lang="en-US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Complete to Compete</a:t>
            </a:r>
          </a:p>
          <a:p>
            <a:pPr algn="ctr">
              <a:lnSpc>
                <a:spcPct val="150000"/>
              </a:lnSpc>
            </a:pPr>
            <a:r>
              <a:rPr lang="en-US" sz="1200" dirty="0" smtClean="0">
                <a:solidFill>
                  <a:schemeClr val="bg1"/>
                </a:solidFill>
                <a:latin typeface="Calibri" panose="020F0502020204030204" pitchFamily="34" charset="0"/>
              </a:rPr>
              <a:t>Degree Completion Resource Network</a:t>
            </a:r>
          </a:p>
        </p:txBody>
      </p:sp>
      <p:sp>
        <p:nvSpPr>
          <p:cNvPr id="8" name="Rectangle 7"/>
          <p:cNvSpPr/>
          <p:nvPr/>
        </p:nvSpPr>
        <p:spPr>
          <a:xfrm>
            <a:off x="6324600" y="2057400"/>
            <a:ext cx="2362200" cy="223617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tx1"/>
                </a:solidFill>
              </a:rPr>
              <a:t>Academic Support Services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14"/>
              </a:rPr>
              <a:t>Advising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15"/>
              </a:rPr>
              <a:t>Tutoring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16"/>
              </a:rPr>
              <a:t>Writing Center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17"/>
              </a:rPr>
              <a:t>Supplemental Instruction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18"/>
              </a:rPr>
              <a:t>CARES/ACAD 2200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19"/>
              </a:rPr>
              <a:t>ALEKS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20"/>
              </a:rPr>
              <a:t>Early Intervention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21"/>
              </a:rPr>
              <a:t>Fresh Connections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22"/>
              </a:rPr>
              <a:t>Academic Coaching 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23"/>
              </a:rPr>
              <a:t>Help Desk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9282" y="2057400"/>
            <a:ext cx="2362200" cy="223617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Special Populations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24"/>
              </a:rPr>
              <a:t>First Generation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  <a:hlinkClick r:id="rId25"/>
              </a:rPr>
              <a:t>Multicultural/Historically Underrepresented Minorities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50" dirty="0" smtClean="0">
                <a:solidFill>
                  <a:schemeClr val="tx1"/>
                </a:solidFill>
                <a:hlinkClick r:id="rId26"/>
              </a:rPr>
              <a:t>Disability Resources for Students</a:t>
            </a:r>
            <a:endParaRPr lang="en-US" sz="115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13"/>
              </a:rPr>
              <a:t>Veterans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27"/>
              </a:rPr>
              <a:t>Honors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28"/>
              </a:rPr>
              <a:t>STEM</a:t>
            </a:r>
            <a:r>
              <a:rPr lang="en-US" sz="1200" dirty="0" smtClean="0">
                <a:solidFill>
                  <a:schemeClr val="tx1"/>
                </a:solidFill>
              </a:rPr>
              <a:t> (</a:t>
            </a:r>
            <a:r>
              <a:rPr lang="en-US" sz="1200" dirty="0" smtClean="0">
                <a:solidFill>
                  <a:schemeClr val="tx1"/>
                </a:solidFill>
                <a:hlinkClick r:id="rId29"/>
              </a:rPr>
              <a:t>Crystal</a:t>
            </a:r>
            <a:r>
              <a:rPr lang="en-US" sz="1200" dirty="0" smtClean="0">
                <a:solidFill>
                  <a:schemeClr val="tx1"/>
                </a:solidFill>
              </a:rPr>
              <a:t> &amp; </a:t>
            </a:r>
            <a:r>
              <a:rPr lang="en-US" sz="1200" dirty="0" smtClean="0">
                <a:solidFill>
                  <a:schemeClr val="tx1"/>
                </a:solidFill>
                <a:hlinkClick r:id="rId30"/>
              </a:rPr>
              <a:t>TRIO STEM</a:t>
            </a:r>
            <a:r>
              <a:rPr lang="en-US" sz="12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31"/>
              </a:rPr>
              <a:t>Adult and Commuter Students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32"/>
              </a:rPr>
              <a:t>Expectant &amp; New Parents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33"/>
              </a:rPr>
              <a:t>Online Students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34"/>
              </a:rPr>
              <a:t>Low Income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5836" y="4419600"/>
            <a:ext cx="2362200" cy="152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Connections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35"/>
              </a:rPr>
              <a:t>Leadership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36"/>
              </a:rPr>
              <a:t>Service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6"/>
              </a:rPr>
              <a:t>Involvement 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37"/>
              </a:rPr>
              <a:t>Fraternities/Sororities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38"/>
              </a:rPr>
              <a:t>Campus Rec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9"/>
              </a:rPr>
              <a:t>Residence Life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39"/>
              </a:rPr>
              <a:t>Student Employment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24600" y="4451839"/>
            <a:ext cx="2362200" cy="1295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Wellness</a:t>
            </a:r>
            <a:endParaRPr lang="en-US" sz="1200" b="1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40"/>
              </a:rPr>
              <a:t>Counseling Center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41"/>
              </a:rPr>
              <a:t>Student Health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38"/>
              </a:rPr>
              <a:t>Campus </a:t>
            </a:r>
            <a:r>
              <a:rPr lang="en-US" sz="1200" dirty="0" smtClean="0">
                <a:solidFill>
                  <a:schemeClr val="tx1"/>
                </a:solidFill>
                <a:hlinkClick r:id="rId38"/>
              </a:rPr>
              <a:t>Recreation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42"/>
              </a:rPr>
              <a:t>Religious Organizations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43"/>
              </a:rPr>
              <a:t>Financial Literacy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61592" y="4038599"/>
            <a:ext cx="2362200" cy="18288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Career Development</a:t>
            </a:r>
            <a:endParaRPr lang="en-US" sz="1200" b="1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14"/>
              </a:rPr>
              <a:t>Advising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Online Tools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40"/>
              </a:rPr>
              <a:t>Counseling Center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44"/>
              </a:rPr>
              <a:t>Career Services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45"/>
              </a:rPr>
              <a:t>COUN </a:t>
            </a:r>
            <a:r>
              <a:rPr lang="en-US" sz="1200" dirty="0" smtClean="0">
                <a:solidFill>
                  <a:schemeClr val="tx1"/>
                </a:solidFill>
                <a:hlinkClick r:id="rId45"/>
              </a:rPr>
              <a:t>1661 </a:t>
            </a:r>
            <a:r>
              <a:rPr lang="en-US" sz="1200" dirty="0" smtClean="0">
                <a:solidFill>
                  <a:schemeClr val="tx1"/>
                </a:solidFill>
              </a:rPr>
              <a:t>/ </a:t>
            </a:r>
            <a:r>
              <a:rPr lang="en-US" sz="1200" dirty="0" smtClean="0">
                <a:solidFill>
                  <a:schemeClr val="tx1"/>
                </a:solidFill>
                <a:hlinkClick r:id="rId46"/>
              </a:rPr>
              <a:t>UNIV </a:t>
            </a:r>
            <a:r>
              <a:rPr lang="en-US" sz="1200" dirty="0" smtClean="0">
                <a:solidFill>
                  <a:schemeClr val="tx1"/>
                </a:solidFill>
                <a:hlinkClick r:id="rId46"/>
              </a:rPr>
              <a:t>3740</a:t>
            </a:r>
            <a:endParaRPr lang="en-US" sz="12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hlinkClick r:id="rId47"/>
              </a:rPr>
              <a:t>Internships</a:t>
            </a:r>
            <a:r>
              <a:rPr lang="en-US" sz="1200" dirty="0">
                <a:solidFill>
                  <a:schemeClr val="tx1"/>
                </a:solidFill>
              </a:rPr>
              <a:t> &amp; </a:t>
            </a:r>
            <a:r>
              <a:rPr lang="en-US" sz="1200" dirty="0">
                <a:solidFill>
                  <a:schemeClr val="tx1"/>
                </a:solidFill>
                <a:hlinkClick r:id="rId48"/>
              </a:rPr>
              <a:t>Experiential Learning</a:t>
            </a:r>
            <a:r>
              <a:rPr lang="en-US" sz="1200" dirty="0">
                <a:solidFill>
                  <a:schemeClr val="tx1"/>
                </a:solidFill>
              </a:rPr>
              <a:t> (UG Research</a:t>
            </a:r>
            <a:r>
              <a:rPr lang="en-US" sz="1200" dirty="0" smtClean="0">
                <a:solidFill>
                  <a:schemeClr val="tx1"/>
                </a:solidFill>
              </a:rPr>
              <a:t>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hlinkClick r:id="rId6"/>
              </a:rPr>
              <a:t>Involvement Fair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Discover Your Major Day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76472" y="6096000"/>
            <a:ext cx="2078764" cy="5339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2"/>
                </a:solidFill>
              </a:rPr>
              <a:t>Administrative Best Practices</a:t>
            </a:r>
          </a:p>
          <a:p>
            <a:pPr algn="ctr"/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07636" y="6096000"/>
            <a:ext cx="2078764" cy="5339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2"/>
                </a:solidFill>
              </a:rPr>
              <a:t>Instructional Best Practices</a:t>
            </a:r>
            <a:endParaRPr lang="en-US" sz="1200" b="1" dirty="0">
              <a:solidFill>
                <a:schemeClr val="tx2"/>
              </a:solidFill>
            </a:endParaRPr>
          </a:p>
          <a:p>
            <a:pPr marL="171450" lvl="0" indent="-171450" algn="ctr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/>
                </a:solidFill>
              </a:rPr>
              <a:t>Instructional Design Team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17436" y="6093069"/>
            <a:ext cx="2078764" cy="5339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2"/>
              </a:solidFill>
            </a:endParaRPr>
          </a:p>
          <a:p>
            <a:pPr algn="ctr"/>
            <a:r>
              <a:rPr lang="en-US" sz="1200" b="1" dirty="0" smtClean="0">
                <a:solidFill>
                  <a:schemeClr val="tx2"/>
                </a:solidFill>
              </a:rPr>
              <a:t>Student Best Practices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/>
                </a:solidFill>
              </a:rPr>
              <a:t>Pacesetters</a:t>
            </a:r>
          </a:p>
          <a:p>
            <a:pPr algn="ctr"/>
            <a:endParaRPr lang="en-US" sz="1200" b="1" dirty="0">
              <a:solidFill>
                <a:schemeClr val="tx2"/>
              </a:solidFill>
            </a:endParaRPr>
          </a:p>
        </p:txBody>
      </p:sp>
      <p:pic>
        <p:nvPicPr>
          <p:cNvPr id="1026" name="Picture 2" descr="M:\MediaRel\CREATSRV\_Approved rebranded logos\UofM Preferred 1 color\UofM_preferred_1c_k_REV\UofM_preferred_1c_k_REV_lowres.png"/>
          <p:cNvPicPr>
            <a:picLocks noChangeAspect="1" noChangeArrowheads="1"/>
          </p:cNvPicPr>
          <p:nvPr/>
        </p:nvPicPr>
        <p:blipFill>
          <a:blip r:embed="rId4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392" y="2327671"/>
            <a:ext cx="1506608" cy="64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 rot="16200000">
            <a:off x="-478888" y="736992"/>
            <a:ext cx="18354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Early Boosters</a:t>
            </a:r>
          </a:p>
          <a:p>
            <a:pPr algn="ctr"/>
            <a:r>
              <a:rPr lang="en-US" dirty="0" smtClean="0"/>
              <a:t>for Success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 rot="5400000">
            <a:off x="7769077" y="740312"/>
            <a:ext cx="18354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Early Boosters</a:t>
            </a:r>
          </a:p>
          <a:p>
            <a:pPr algn="ctr"/>
            <a:r>
              <a:rPr lang="en-US" dirty="0" smtClean="0"/>
              <a:t>for Success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78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187</Words>
  <Application>Microsoft Office PowerPoint</Application>
  <PresentationFormat>On-screen Show (4:3)</PresentationFormat>
  <Paragraphs>82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Memphis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R Prater (srprater)</dc:creator>
  <cp:lastModifiedBy>Susan R Prater (srprater)</cp:lastModifiedBy>
  <cp:revision>19</cp:revision>
  <cp:lastPrinted>2015-07-20T13:11:41Z</cp:lastPrinted>
  <dcterms:created xsi:type="dcterms:W3CDTF">2015-07-14T17:44:39Z</dcterms:created>
  <dcterms:modified xsi:type="dcterms:W3CDTF">2015-07-28T16:08:51Z</dcterms:modified>
</cp:coreProperties>
</file>