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09017-9BAD-4E8D-96CB-E76110379138}" v="9" dt="2020-09-10T21:15:41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ate.gov/general/contact_information/senators_cfm.cfm?State=TN" TargetMode="External"/><Relationship Id="rId1" Type="http://schemas.openxmlformats.org/officeDocument/2006/relationships/hyperlink" Target="https://www.house.gov/representatives/find-your-representativ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ate.gov/general/contact_information/senators_cfm.cfm?State=TN" TargetMode="External"/><Relationship Id="rId1" Type="http://schemas.openxmlformats.org/officeDocument/2006/relationships/hyperlink" Target="https://www.house.gov/representatives/find-your-representativ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406A5-77FE-4B14-8167-EEDEB8EF3A5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5ED5B89-26BD-46C3-B571-C91A5D48090A}">
      <dgm:prSet/>
      <dgm:spPr/>
      <dgm:t>
        <a:bodyPr/>
        <a:lstStyle/>
        <a:p>
          <a:r>
            <a:rPr lang="en-US"/>
            <a:t>Spread the word!!</a:t>
          </a:r>
        </a:p>
      </dgm:t>
    </dgm:pt>
    <dgm:pt modelId="{4A0784B9-5AB7-4322-9D61-BFFD3B66127A}" type="parTrans" cxnId="{494410D3-E3C0-4A99-86A5-20F4FD7A26A8}">
      <dgm:prSet/>
      <dgm:spPr/>
      <dgm:t>
        <a:bodyPr/>
        <a:lstStyle/>
        <a:p>
          <a:endParaRPr lang="en-US"/>
        </a:p>
      </dgm:t>
    </dgm:pt>
    <dgm:pt modelId="{8042DD76-52CB-4EE6-B61F-681A2500C245}" type="sibTrans" cxnId="{494410D3-E3C0-4A99-86A5-20F4FD7A26A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0DAB628-3E23-42A6-BE8D-F27A7318C61C}">
      <dgm:prSet/>
      <dgm:spPr/>
      <dgm:t>
        <a:bodyPr/>
        <a:lstStyle/>
        <a:p>
          <a:r>
            <a:rPr lang="en-US"/>
            <a:t>Contact Representatives </a:t>
          </a:r>
        </a:p>
      </dgm:t>
    </dgm:pt>
    <dgm:pt modelId="{1A0F741E-576D-40DE-B20D-E161151C9753}" type="parTrans" cxnId="{4E256E69-6B9F-4344-ABFC-38792918417F}">
      <dgm:prSet/>
      <dgm:spPr/>
      <dgm:t>
        <a:bodyPr/>
        <a:lstStyle/>
        <a:p>
          <a:endParaRPr lang="en-US"/>
        </a:p>
      </dgm:t>
    </dgm:pt>
    <dgm:pt modelId="{A29283E7-96F0-4A29-9E0D-B0B478644563}" type="sibTrans" cxnId="{4E256E69-6B9F-4344-ABFC-38792918417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E86C8EF-4E2F-460E-B376-1415671D09B0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https://www.house.gov/representatives/find-your-representative</a:t>
          </a:r>
          <a:endParaRPr lang="en-US"/>
        </a:p>
      </dgm:t>
    </dgm:pt>
    <dgm:pt modelId="{2E354247-E137-4BE9-82CC-1956C9F2918B}" type="parTrans" cxnId="{28A91A17-C07E-453F-990D-32610E7556EF}">
      <dgm:prSet/>
      <dgm:spPr/>
      <dgm:t>
        <a:bodyPr/>
        <a:lstStyle/>
        <a:p>
          <a:endParaRPr lang="en-US"/>
        </a:p>
      </dgm:t>
    </dgm:pt>
    <dgm:pt modelId="{7E355245-F2D5-42EB-B077-18148C3BF658}" type="sibTrans" cxnId="{28A91A17-C07E-453F-990D-32610E7556EF}">
      <dgm:prSet/>
      <dgm:spPr/>
      <dgm:t>
        <a:bodyPr/>
        <a:lstStyle/>
        <a:p>
          <a:endParaRPr lang="en-US"/>
        </a:p>
      </dgm:t>
    </dgm:pt>
    <dgm:pt modelId="{346C8856-4455-4F0A-B818-982EE4D851BA}">
      <dgm:prSet/>
      <dgm:spPr/>
      <dgm:t>
        <a:bodyPr/>
        <a:lstStyle/>
        <a:p>
          <a:r>
            <a:rPr lang="en-US"/>
            <a:t>Contact Senators</a:t>
          </a:r>
        </a:p>
      </dgm:t>
    </dgm:pt>
    <dgm:pt modelId="{6F735093-C6E6-46F9-A51E-B25BBC00E4A4}" type="parTrans" cxnId="{9E2C25E6-2956-41EB-82FB-C867DD284060}">
      <dgm:prSet/>
      <dgm:spPr/>
      <dgm:t>
        <a:bodyPr/>
        <a:lstStyle/>
        <a:p>
          <a:endParaRPr lang="en-US"/>
        </a:p>
      </dgm:t>
    </dgm:pt>
    <dgm:pt modelId="{1ACCA63B-D435-4767-A73D-D78C69CF0CEF}" type="sibTrans" cxnId="{9E2C25E6-2956-41EB-82FB-C867DD28406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1382079-F97F-416D-AE1E-011B97166B34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https://www.senate.gov/general/contact_information/senators_cfm.cfm?State=TN</a:t>
          </a:r>
          <a:endParaRPr lang="en-US"/>
        </a:p>
      </dgm:t>
    </dgm:pt>
    <dgm:pt modelId="{8948C770-9E12-4E29-8131-6696991C907A}" type="parTrans" cxnId="{97D258CF-3C51-4C65-873A-D33F4A2E47B7}">
      <dgm:prSet/>
      <dgm:spPr/>
      <dgm:t>
        <a:bodyPr/>
        <a:lstStyle/>
        <a:p>
          <a:endParaRPr lang="en-US"/>
        </a:p>
      </dgm:t>
    </dgm:pt>
    <dgm:pt modelId="{C8E1AA45-AEBE-4E61-BFF8-89B1195DBF29}" type="sibTrans" cxnId="{97D258CF-3C51-4C65-873A-D33F4A2E47B7}">
      <dgm:prSet/>
      <dgm:spPr/>
      <dgm:t>
        <a:bodyPr/>
        <a:lstStyle/>
        <a:p>
          <a:endParaRPr lang="en-US"/>
        </a:p>
      </dgm:t>
    </dgm:pt>
    <dgm:pt modelId="{18E247DB-6FB1-452D-BA50-F270DCA46041}" type="pres">
      <dgm:prSet presAssocID="{D45406A5-77FE-4B14-8167-EEDEB8EF3A51}" presName="Name0" presStyleCnt="0">
        <dgm:presLayoutVars>
          <dgm:animLvl val="lvl"/>
          <dgm:resizeHandles val="exact"/>
        </dgm:presLayoutVars>
      </dgm:prSet>
      <dgm:spPr/>
    </dgm:pt>
    <dgm:pt modelId="{8D7CE124-E233-455A-B6A1-8E00979D858E}" type="pres">
      <dgm:prSet presAssocID="{D5ED5B89-26BD-46C3-B571-C91A5D48090A}" presName="compositeNode" presStyleCnt="0">
        <dgm:presLayoutVars>
          <dgm:bulletEnabled val="1"/>
        </dgm:presLayoutVars>
      </dgm:prSet>
      <dgm:spPr/>
    </dgm:pt>
    <dgm:pt modelId="{5124294E-48B2-4D1C-A9E5-841893CC8A96}" type="pres">
      <dgm:prSet presAssocID="{D5ED5B89-26BD-46C3-B571-C91A5D48090A}" presName="bgRect" presStyleLbl="bgAccFollowNode1" presStyleIdx="0" presStyleCnt="3"/>
      <dgm:spPr/>
    </dgm:pt>
    <dgm:pt modelId="{A8E0C1B8-DA4A-4AD0-B6FA-1B5DE37E0F17}" type="pres">
      <dgm:prSet presAssocID="{8042DD76-52CB-4EE6-B61F-681A2500C24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9882B3E-427E-48D3-BC6E-B4756D668AD5}" type="pres">
      <dgm:prSet presAssocID="{D5ED5B89-26BD-46C3-B571-C91A5D48090A}" presName="bottomLine" presStyleLbl="alignNode1" presStyleIdx="1" presStyleCnt="6">
        <dgm:presLayoutVars/>
      </dgm:prSet>
      <dgm:spPr/>
    </dgm:pt>
    <dgm:pt modelId="{152C94F7-E3E8-47BC-93E5-0FD84DA91877}" type="pres">
      <dgm:prSet presAssocID="{D5ED5B89-26BD-46C3-B571-C91A5D48090A}" presName="nodeText" presStyleLbl="bgAccFollowNode1" presStyleIdx="0" presStyleCnt="3">
        <dgm:presLayoutVars>
          <dgm:bulletEnabled val="1"/>
        </dgm:presLayoutVars>
      </dgm:prSet>
      <dgm:spPr/>
    </dgm:pt>
    <dgm:pt modelId="{64B229E3-D3DB-494A-946D-78A2E001CFF7}" type="pres">
      <dgm:prSet presAssocID="{8042DD76-52CB-4EE6-B61F-681A2500C245}" presName="sibTrans" presStyleCnt="0"/>
      <dgm:spPr/>
    </dgm:pt>
    <dgm:pt modelId="{DAE9E2DC-7CD6-477A-9E5D-E902C61A670E}" type="pres">
      <dgm:prSet presAssocID="{E0DAB628-3E23-42A6-BE8D-F27A7318C61C}" presName="compositeNode" presStyleCnt="0">
        <dgm:presLayoutVars>
          <dgm:bulletEnabled val="1"/>
        </dgm:presLayoutVars>
      </dgm:prSet>
      <dgm:spPr/>
    </dgm:pt>
    <dgm:pt modelId="{CBB95939-72A2-40BE-9C17-3483E0604CFA}" type="pres">
      <dgm:prSet presAssocID="{E0DAB628-3E23-42A6-BE8D-F27A7318C61C}" presName="bgRect" presStyleLbl="bgAccFollowNode1" presStyleIdx="1" presStyleCnt="3"/>
      <dgm:spPr/>
    </dgm:pt>
    <dgm:pt modelId="{B52FE634-1991-406F-8A62-2D543B1111AF}" type="pres">
      <dgm:prSet presAssocID="{A29283E7-96F0-4A29-9E0D-B0B47864456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A5D11E41-AB7B-44FC-84DB-337293A96AE8}" type="pres">
      <dgm:prSet presAssocID="{E0DAB628-3E23-42A6-BE8D-F27A7318C61C}" presName="bottomLine" presStyleLbl="alignNode1" presStyleIdx="3" presStyleCnt="6">
        <dgm:presLayoutVars/>
      </dgm:prSet>
      <dgm:spPr/>
    </dgm:pt>
    <dgm:pt modelId="{F14DEA93-96C6-46FA-87EB-26682E514AC2}" type="pres">
      <dgm:prSet presAssocID="{E0DAB628-3E23-42A6-BE8D-F27A7318C61C}" presName="nodeText" presStyleLbl="bgAccFollowNode1" presStyleIdx="1" presStyleCnt="3">
        <dgm:presLayoutVars>
          <dgm:bulletEnabled val="1"/>
        </dgm:presLayoutVars>
      </dgm:prSet>
      <dgm:spPr/>
    </dgm:pt>
    <dgm:pt modelId="{24B01C2B-0FEC-4969-A340-93B980A11D00}" type="pres">
      <dgm:prSet presAssocID="{A29283E7-96F0-4A29-9E0D-B0B478644563}" presName="sibTrans" presStyleCnt="0"/>
      <dgm:spPr/>
    </dgm:pt>
    <dgm:pt modelId="{D819D4D5-BC3D-4A6B-9667-92708F4811AE}" type="pres">
      <dgm:prSet presAssocID="{346C8856-4455-4F0A-B818-982EE4D851BA}" presName="compositeNode" presStyleCnt="0">
        <dgm:presLayoutVars>
          <dgm:bulletEnabled val="1"/>
        </dgm:presLayoutVars>
      </dgm:prSet>
      <dgm:spPr/>
    </dgm:pt>
    <dgm:pt modelId="{99870199-614C-4A6D-B9BE-F332C2E930DF}" type="pres">
      <dgm:prSet presAssocID="{346C8856-4455-4F0A-B818-982EE4D851BA}" presName="bgRect" presStyleLbl="bgAccFollowNode1" presStyleIdx="2" presStyleCnt="3"/>
      <dgm:spPr/>
    </dgm:pt>
    <dgm:pt modelId="{CF8E4637-963E-46AB-90CB-F41CE902F144}" type="pres">
      <dgm:prSet presAssocID="{1ACCA63B-D435-4767-A73D-D78C69CF0CE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6AA40AA-35F2-46E8-9452-4F4241914B2E}" type="pres">
      <dgm:prSet presAssocID="{346C8856-4455-4F0A-B818-982EE4D851BA}" presName="bottomLine" presStyleLbl="alignNode1" presStyleIdx="5" presStyleCnt="6">
        <dgm:presLayoutVars/>
      </dgm:prSet>
      <dgm:spPr/>
    </dgm:pt>
    <dgm:pt modelId="{CE322BAD-A68E-49FB-8602-3C997882E0A8}" type="pres">
      <dgm:prSet presAssocID="{346C8856-4455-4F0A-B818-982EE4D851B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8FBA103-2A20-40AA-B201-932C7FF1A852}" type="presOf" srcId="{A29283E7-96F0-4A29-9E0D-B0B478644563}" destId="{B52FE634-1991-406F-8A62-2D543B1111AF}" srcOrd="0" destOrd="0" presId="urn:microsoft.com/office/officeart/2016/7/layout/BasicLinearProcessNumbered"/>
    <dgm:cxn modelId="{390F2B10-A900-4D85-830E-A96EAAE870E3}" type="presOf" srcId="{01382079-F97F-416D-AE1E-011B97166B34}" destId="{CE322BAD-A68E-49FB-8602-3C997882E0A8}" srcOrd="0" destOrd="1" presId="urn:microsoft.com/office/officeart/2016/7/layout/BasicLinearProcessNumbered"/>
    <dgm:cxn modelId="{28A91A17-C07E-453F-990D-32610E7556EF}" srcId="{E0DAB628-3E23-42A6-BE8D-F27A7318C61C}" destId="{7E86C8EF-4E2F-460E-B376-1415671D09B0}" srcOrd="0" destOrd="0" parTransId="{2E354247-E137-4BE9-82CC-1956C9F2918B}" sibTransId="{7E355245-F2D5-42EB-B077-18148C3BF658}"/>
    <dgm:cxn modelId="{0EF03D20-A5B3-4C39-873E-FE9557C8B732}" type="presOf" srcId="{7E86C8EF-4E2F-460E-B376-1415671D09B0}" destId="{F14DEA93-96C6-46FA-87EB-26682E514AC2}" srcOrd="0" destOrd="1" presId="urn:microsoft.com/office/officeart/2016/7/layout/BasicLinearProcessNumbered"/>
    <dgm:cxn modelId="{774B2D31-86FB-4269-946E-9B9E2D6A2DFF}" type="presOf" srcId="{346C8856-4455-4F0A-B818-982EE4D851BA}" destId="{99870199-614C-4A6D-B9BE-F332C2E930DF}" srcOrd="0" destOrd="0" presId="urn:microsoft.com/office/officeart/2016/7/layout/BasicLinearProcessNumbered"/>
    <dgm:cxn modelId="{22CD995C-C08A-417C-85F2-7E1CFBD36759}" type="presOf" srcId="{346C8856-4455-4F0A-B818-982EE4D851BA}" destId="{CE322BAD-A68E-49FB-8602-3C997882E0A8}" srcOrd="1" destOrd="0" presId="urn:microsoft.com/office/officeart/2016/7/layout/BasicLinearProcessNumbered"/>
    <dgm:cxn modelId="{20301641-76A9-41AA-83B2-775FE205D8AE}" type="presOf" srcId="{D45406A5-77FE-4B14-8167-EEDEB8EF3A51}" destId="{18E247DB-6FB1-452D-BA50-F270DCA46041}" srcOrd="0" destOrd="0" presId="urn:microsoft.com/office/officeart/2016/7/layout/BasicLinearProcessNumbered"/>
    <dgm:cxn modelId="{FA41AC41-C60F-4F4F-80D6-26C00FFF6581}" type="presOf" srcId="{8042DD76-52CB-4EE6-B61F-681A2500C245}" destId="{A8E0C1B8-DA4A-4AD0-B6FA-1B5DE37E0F17}" srcOrd="0" destOrd="0" presId="urn:microsoft.com/office/officeart/2016/7/layout/BasicLinearProcessNumbered"/>
    <dgm:cxn modelId="{4E256E69-6B9F-4344-ABFC-38792918417F}" srcId="{D45406A5-77FE-4B14-8167-EEDEB8EF3A51}" destId="{E0DAB628-3E23-42A6-BE8D-F27A7318C61C}" srcOrd="1" destOrd="0" parTransId="{1A0F741E-576D-40DE-B20D-E161151C9753}" sibTransId="{A29283E7-96F0-4A29-9E0D-B0B478644563}"/>
    <dgm:cxn modelId="{E2709377-E826-437A-8FDB-82F7265A1A34}" type="presOf" srcId="{D5ED5B89-26BD-46C3-B571-C91A5D48090A}" destId="{5124294E-48B2-4D1C-A9E5-841893CC8A96}" srcOrd="0" destOrd="0" presId="urn:microsoft.com/office/officeart/2016/7/layout/BasicLinearProcessNumbered"/>
    <dgm:cxn modelId="{A68B5789-34DD-4451-B7B4-BF98A8E4EC24}" type="presOf" srcId="{E0DAB628-3E23-42A6-BE8D-F27A7318C61C}" destId="{CBB95939-72A2-40BE-9C17-3483E0604CFA}" srcOrd="0" destOrd="0" presId="urn:microsoft.com/office/officeart/2016/7/layout/BasicLinearProcessNumbered"/>
    <dgm:cxn modelId="{60C95C9E-496A-48FE-B6AD-B28D6D8F2917}" type="presOf" srcId="{E0DAB628-3E23-42A6-BE8D-F27A7318C61C}" destId="{F14DEA93-96C6-46FA-87EB-26682E514AC2}" srcOrd="1" destOrd="0" presId="urn:microsoft.com/office/officeart/2016/7/layout/BasicLinearProcessNumbered"/>
    <dgm:cxn modelId="{97D258CF-3C51-4C65-873A-D33F4A2E47B7}" srcId="{346C8856-4455-4F0A-B818-982EE4D851BA}" destId="{01382079-F97F-416D-AE1E-011B97166B34}" srcOrd="0" destOrd="0" parTransId="{8948C770-9E12-4E29-8131-6696991C907A}" sibTransId="{C8E1AA45-AEBE-4E61-BFF8-89B1195DBF29}"/>
    <dgm:cxn modelId="{494410D3-E3C0-4A99-86A5-20F4FD7A26A8}" srcId="{D45406A5-77FE-4B14-8167-EEDEB8EF3A51}" destId="{D5ED5B89-26BD-46C3-B571-C91A5D48090A}" srcOrd="0" destOrd="0" parTransId="{4A0784B9-5AB7-4322-9D61-BFFD3B66127A}" sibTransId="{8042DD76-52CB-4EE6-B61F-681A2500C245}"/>
    <dgm:cxn modelId="{0E69D7DA-5D98-4DDC-AD81-51E032B33D46}" type="presOf" srcId="{1ACCA63B-D435-4767-A73D-D78C69CF0CEF}" destId="{CF8E4637-963E-46AB-90CB-F41CE902F144}" srcOrd="0" destOrd="0" presId="urn:microsoft.com/office/officeart/2016/7/layout/BasicLinearProcessNumbered"/>
    <dgm:cxn modelId="{5A3064E1-858B-4B33-80FE-2C4946ED6132}" type="presOf" srcId="{D5ED5B89-26BD-46C3-B571-C91A5D48090A}" destId="{152C94F7-E3E8-47BC-93E5-0FD84DA91877}" srcOrd="1" destOrd="0" presId="urn:microsoft.com/office/officeart/2016/7/layout/BasicLinearProcessNumbered"/>
    <dgm:cxn modelId="{9E2C25E6-2956-41EB-82FB-C867DD284060}" srcId="{D45406A5-77FE-4B14-8167-EEDEB8EF3A51}" destId="{346C8856-4455-4F0A-B818-982EE4D851BA}" srcOrd="2" destOrd="0" parTransId="{6F735093-C6E6-46F9-A51E-B25BBC00E4A4}" sibTransId="{1ACCA63B-D435-4767-A73D-D78C69CF0CEF}"/>
    <dgm:cxn modelId="{9005D83F-2F2B-41E4-932F-E0A7BB0BCC14}" type="presParOf" srcId="{18E247DB-6FB1-452D-BA50-F270DCA46041}" destId="{8D7CE124-E233-455A-B6A1-8E00979D858E}" srcOrd="0" destOrd="0" presId="urn:microsoft.com/office/officeart/2016/7/layout/BasicLinearProcessNumbered"/>
    <dgm:cxn modelId="{F9217851-79D9-4F04-B310-AF3DD265757F}" type="presParOf" srcId="{8D7CE124-E233-455A-B6A1-8E00979D858E}" destId="{5124294E-48B2-4D1C-A9E5-841893CC8A96}" srcOrd="0" destOrd="0" presId="urn:microsoft.com/office/officeart/2016/7/layout/BasicLinearProcessNumbered"/>
    <dgm:cxn modelId="{57F14D76-93EC-463B-9CF7-69287C950715}" type="presParOf" srcId="{8D7CE124-E233-455A-B6A1-8E00979D858E}" destId="{A8E0C1B8-DA4A-4AD0-B6FA-1B5DE37E0F17}" srcOrd="1" destOrd="0" presId="urn:microsoft.com/office/officeart/2016/7/layout/BasicLinearProcessNumbered"/>
    <dgm:cxn modelId="{91F50A05-7D04-4466-8349-530C7FF66D77}" type="presParOf" srcId="{8D7CE124-E233-455A-B6A1-8E00979D858E}" destId="{09882B3E-427E-48D3-BC6E-B4756D668AD5}" srcOrd="2" destOrd="0" presId="urn:microsoft.com/office/officeart/2016/7/layout/BasicLinearProcessNumbered"/>
    <dgm:cxn modelId="{F61051E9-55CF-4B98-A6E0-C47EB0FA6B64}" type="presParOf" srcId="{8D7CE124-E233-455A-B6A1-8E00979D858E}" destId="{152C94F7-E3E8-47BC-93E5-0FD84DA91877}" srcOrd="3" destOrd="0" presId="urn:microsoft.com/office/officeart/2016/7/layout/BasicLinearProcessNumbered"/>
    <dgm:cxn modelId="{2EFFD6E2-B420-4842-9B7F-D4AF1B093BC4}" type="presParOf" srcId="{18E247DB-6FB1-452D-BA50-F270DCA46041}" destId="{64B229E3-D3DB-494A-946D-78A2E001CFF7}" srcOrd="1" destOrd="0" presId="urn:microsoft.com/office/officeart/2016/7/layout/BasicLinearProcessNumbered"/>
    <dgm:cxn modelId="{6CD1697D-8C7F-4631-A9A0-FAD56D1B2C90}" type="presParOf" srcId="{18E247DB-6FB1-452D-BA50-F270DCA46041}" destId="{DAE9E2DC-7CD6-477A-9E5D-E902C61A670E}" srcOrd="2" destOrd="0" presId="urn:microsoft.com/office/officeart/2016/7/layout/BasicLinearProcessNumbered"/>
    <dgm:cxn modelId="{66785A16-CDFF-4701-BDBD-83432CC3C8BA}" type="presParOf" srcId="{DAE9E2DC-7CD6-477A-9E5D-E902C61A670E}" destId="{CBB95939-72A2-40BE-9C17-3483E0604CFA}" srcOrd="0" destOrd="0" presId="urn:microsoft.com/office/officeart/2016/7/layout/BasicLinearProcessNumbered"/>
    <dgm:cxn modelId="{79B10708-CBA1-4662-89EB-74C492F98832}" type="presParOf" srcId="{DAE9E2DC-7CD6-477A-9E5D-E902C61A670E}" destId="{B52FE634-1991-406F-8A62-2D543B1111AF}" srcOrd="1" destOrd="0" presId="urn:microsoft.com/office/officeart/2016/7/layout/BasicLinearProcessNumbered"/>
    <dgm:cxn modelId="{4A46CA66-F66B-478C-B332-2D730E50E0F2}" type="presParOf" srcId="{DAE9E2DC-7CD6-477A-9E5D-E902C61A670E}" destId="{A5D11E41-AB7B-44FC-84DB-337293A96AE8}" srcOrd="2" destOrd="0" presId="urn:microsoft.com/office/officeart/2016/7/layout/BasicLinearProcessNumbered"/>
    <dgm:cxn modelId="{5ECA0FD2-4D86-4465-A18C-338F0E3CECF7}" type="presParOf" srcId="{DAE9E2DC-7CD6-477A-9E5D-E902C61A670E}" destId="{F14DEA93-96C6-46FA-87EB-26682E514AC2}" srcOrd="3" destOrd="0" presId="urn:microsoft.com/office/officeart/2016/7/layout/BasicLinearProcessNumbered"/>
    <dgm:cxn modelId="{9CF681B0-E956-445B-BF6E-16AB244A9133}" type="presParOf" srcId="{18E247DB-6FB1-452D-BA50-F270DCA46041}" destId="{24B01C2B-0FEC-4969-A340-93B980A11D00}" srcOrd="3" destOrd="0" presId="urn:microsoft.com/office/officeart/2016/7/layout/BasicLinearProcessNumbered"/>
    <dgm:cxn modelId="{0F004534-2FAC-44B7-A0C8-4EE6C6370B7D}" type="presParOf" srcId="{18E247DB-6FB1-452D-BA50-F270DCA46041}" destId="{D819D4D5-BC3D-4A6B-9667-92708F4811AE}" srcOrd="4" destOrd="0" presId="urn:microsoft.com/office/officeart/2016/7/layout/BasicLinearProcessNumbered"/>
    <dgm:cxn modelId="{88B7971B-02B1-427A-8157-8700C1D3959F}" type="presParOf" srcId="{D819D4D5-BC3D-4A6B-9667-92708F4811AE}" destId="{99870199-614C-4A6D-B9BE-F332C2E930DF}" srcOrd="0" destOrd="0" presId="urn:microsoft.com/office/officeart/2016/7/layout/BasicLinearProcessNumbered"/>
    <dgm:cxn modelId="{47869128-73AD-4EA4-8744-FA8532B94BAC}" type="presParOf" srcId="{D819D4D5-BC3D-4A6B-9667-92708F4811AE}" destId="{CF8E4637-963E-46AB-90CB-F41CE902F144}" srcOrd="1" destOrd="0" presId="urn:microsoft.com/office/officeart/2016/7/layout/BasicLinearProcessNumbered"/>
    <dgm:cxn modelId="{8DA5EF8B-8F76-4F3F-B8E3-07C42B24E446}" type="presParOf" srcId="{D819D4D5-BC3D-4A6B-9667-92708F4811AE}" destId="{26AA40AA-35F2-46E8-9452-4F4241914B2E}" srcOrd="2" destOrd="0" presId="urn:microsoft.com/office/officeart/2016/7/layout/BasicLinearProcessNumbered"/>
    <dgm:cxn modelId="{55956D9B-74E3-4ECE-968B-5A67DB32B9DC}" type="presParOf" srcId="{D819D4D5-BC3D-4A6B-9667-92708F4811AE}" destId="{CE322BAD-A68E-49FB-8602-3C997882E0A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294E-48B2-4D1C-A9E5-841893CC8A96}">
      <dsp:nvSpPr>
        <dsp:cNvPr id="0" name=""/>
        <dsp:cNvSpPr/>
      </dsp:nvSpPr>
      <dsp:spPr>
        <a:xfrm>
          <a:off x="0" y="1331140"/>
          <a:ext cx="1904999" cy="26669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21" tIns="330200" rIns="14852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Spread the word!!</a:t>
          </a:r>
        </a:p>
      </dsp:txBody>
      <dsp:txXfrm>
        <a:off x="0" y="2344600"/>
        <a:ext cx="1904999" cy="1600199"/>
      </dsp:txXfrm>
    </dsp:sp>
    <dsp:sp modelId="{A8E0C1B8-DA4A-4AD0-B6FA-1B5DE37E0F17}">
      <dsp:nvSpPr>
        <dsp:cNvPr id="0" name=""/>
        <dsp:cNvSpPr/>
      </dsp:nvSpPr>
      <dsp:spPr>
        <a:xfrm>
          <a:off x="552450" y="1597840"/>
          <a:ext cx="800099" cy="8000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9" tIns="12700" rIns="62379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69622" y="1715012"/>
        <a:ext cx="565755" cy="565755"/>
      </dsp:txXfrm>
    </dsp:sp>
    <dsp:sp modelId="{09882B3E-427E-48D3-BC6E-B4756D668AD5}">
      <dsp:nvSpPr>
        <dsp:cNvPr id="0" name=""/>
        <dsp:cNvSpPr/>
      </dsp:nvSpPr>
      <dsp:spPr>
        <a:xfrm>
          <a:off x="0" y="3998068"/>
          <a:ext cx="1904999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95939-72A2-40BE-9C17-3483E0604CFA}">
      <dsp:nvSpPr>
        <dsp:cNvPr id="0" name=""/>
        <dsp:cNvSpPr/>
      </dsp:nvSpPr>
      <dsp:spPr>
        <a:xfrm>
          <a:off x="2095500" y="1331140"/>
          <a:ext cx="1904999" cy="26669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21" tIns="330200" rIns="14852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Contact Representatives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hlinkClick xmlns:r="http://schemas.openxmlformats.org/officeDocument/2006/relationships" r:id="rId1"/>
            </a:rPr>
            <a:t>https://www.house.gov/representatives/find-your-representative</a:t>
          </a:r>
          <a:endParaRPr lang="en-US" sz="900" kern="1200"/>
        </a:p>
      </dsp:txBody>
      <dsp:txXfrm>
        <a:off x="2095500" y="2344600"/>
        <a:ext cx="1904999" cy="1600199"/>
      </dsp:txXfrm>
    </dsp:sp>
    <dsp:sp modelId="{B52FE634-1991-406F-8A62-2D543B1111AF}">
      <dsp:nvSpPr>
        <dsp:cNvPr id="0" name=""/>
        <dsp:cNvSpPr/>
      </dsp:nvSpPr>
      <dsp:spPr>
        <a:xfrm>
          <a:off x="2647950" y="1597840"/>
          <a:ext cx="800099" cy="8000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9" tIns="12700" rIns="62379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65122" y="1715012"/>
        <a:ext cx="565755" cy="565755"/>
      </dsp:txXfrm>
    </dsp:sp>
    <dsp:sp modelId="{A5D11E41-AB7B-44FC-84DB-337293A96AE8}">
      <dsp:nvSpPr>
        <dsp:cNvPr id="0" name=""/>
        <dsp:cNvSpPr/>
      </dsp:nvSpPr>
      <dsp:spPr>
        <a:xfrm>
          <a:off x="2095500" y="3998068"/>
          <a:ext cx="1904999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70199-614C-4A6D-B9BE-F332C2E930DF}">
      <dsp:nvSpPr>
        <dsp:cNvPr id="0" name=""/>
        <dsp:cNvSpPr/>
      </dsp:nvSpPr>
      <dsp:spPr>
        <a:xfrm>
          <a:off x="4191000" y="1331140"/>
          <a:ext cx="1904999" cy="26669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21" tIns="330200" rIns="14852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Contact Senators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hlinkClick xmlns:r="http://schemas.openxmlformats.org/officeDocument/2006/relationships" r:id="rId2"/>
            </a:rPr>
            <a:t>https://www.senate.gov/general/contact_information/senators_cfm.cfm?State=TN</a:t>
          </a:r>
          <a:endParaRPr lang="en-US" sz="900" kern="1200"/>
        </a:p>
      </dsp:txBody>
      <dsp:txXfrm>
        <a:off x="4191000" y="2344600"/>
        <a:ext cx="1904999" cy="1600199"/>
      </dsp:txXfrm>
    </dsp:sp>
    <dsp:sp modelId="{CF8E4637-963E-46AB-90CB-F41CE902F144}">
      <dsp:nvSpPr>
        <dsp:cNvPr id="0" name=""/>
        <dsp:cNvSpPr/>
      </dsp:nvSpPr>
      <dsp:spPr>
        <a:xfrm>
          <a:off x="4743449" y="1597840"/>
          <a:ext cx="800099" cy="8000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79" tIns="12700" rIns="62379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60621" y="1715012"/>
        <a:ext cx="565755" cy="565755"/>
      </dsp:txXfrm>
    </dsp:sp>
    <dsp:sp modelId="{26AA40AA-35F2-46E8-9452-4F4241914B2E}">
      <dsp:nvSpPr>
        <dsp:cNvPr id="0" name=""/>
        <dsp:cNvSpPr/>
      </dsp:nvSpPr>
      <dsp:spPr>
        <a:xfrm>
          <a:off x="4191000" y="3998068"/>
          <a:ext cx="1904999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4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7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byvote.com/" TargetMode="External"/><Relationship Id="rId2" Type="http://schemas.openxmlformats.org/officeDocument/2006/relationships/hyperlink" Target="https://www.vot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EB0F4-1430-44C5-A0DB-998E0FAD1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6" r="1" b="19610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7823FA-1B3E-4584-8A71-416FCE831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2074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A6D56-42B9-43D1-A76C-5BE6DBBE4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3535018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Voting </a:t>
            </a:r>
            <a:endParaRPr lang="en-US" sz="8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05935-1510-44F3-B680-F4481442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33998"/>
            <a:ext cx="6096000" cy="629480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D0F1-3F43-45BC-AB6C-3F18C1E4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3649"/>
          </a:xfrm>
        </p:spPr>
        <p:txBody>
          <a:bodyPr/>
          <a:lstStyle/>
          <a:p>
            <a:r>
              <a:rPr lang="en-US" dirty="0"/>
              <a:t>Giving everyone a voice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59B6F7-BB21-4D10-8FD7-5E6FCA646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760" y="1628160"/>
            <a:ext cx="7790600" cy="5010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66E763-3D54-4E84-A03D-3297D0193E1A}"/>
              </a:ext>
            </a:extLst>
          </p:cNvPr>
          <p:cNvSpPr txBox="1"/>
          <p:nvPr/>
        </p:nvSpPr>
        <p:spPr>
          <a:xfrm>
            <a:off x="409575" y="1889760"/>
            <a:ext cx="329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vote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a few more in Clinton’s favor in some key states and the election would have turned out differently </a:t>
            </a:r>
          </a:p>
        </p:txBody>
      </p:sp>
    </p:spTree>
    <p:extLst>
      <p:ext uri="{BB962C8B-B14F-4D97-AF65-F5344CB8AC3E}">
        <p14:creationId xmlns:p14="http://schemas.microsoft.com/office/powerpoint/2010/main" val="176399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5EF89-3850-4412-B87C-4CFDA13B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dirty="0"/>
              <a:t>Election Day</a:t>
            </a:r>
          </a:p>
        </p:txBody>
      </p:sp>
      <p:pic>
        <p:nvPicPr>
          <p:cNvPr id="1026" name="Picture 2" descr="Your Election Day Guide - Williamson Source">
            <a:extLst>
              <a:ext uri="{FF2B5EF4-FFF2-40B4-BE49-F238E27FC236}">
                <a16:creationId xmlns:a16="http://schemas.microsoft.com/office/drawing/2014/main" id="{63543180-D7CE-4C13-8465-04F17482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r="753"/>
          <a:stretch/>
        </p:blipFill>
        <p:spPr bwMode="auto"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2854-635F-4046-95C3-178EAD70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Tuesday November 3</a:t>
            </a:r>
          </a:p>
          <a:p>
            <a:r>
              <a:rPr lang="en-US" dirty="0"/>
              <a:t>Early voting Wed. Oct. 14- Thur. Oct. 29</a:t>
            </a:r>
          </a:p>
        </p:txBody>
      </p:sp>
    </p:spTree>
    <p:extLst>
      <p:ext uri="{BB962C8B-B14F-4D97-AF65-F5344CB8AC3E}">
        <p14:creationId xmlns:p14="http://schemas.microsoft.com/office/powerpoint/2010/main" val="310608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3707-A30C-4E40-99FB-15BFC3C5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AA8D-4814-41E8-8CAA-7BFFAE7F9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https://www.vote.org/</a:t>
            </a:r>
            <a:endParaRPr lang="en-US" dirty="0"/>
          </a:p>
          <a:p>
            <a:pPr lvl="1"/>
            <a:r>
              <a:rPr lang="en-US" dirty="0"/>
              <a:t>Check your registration status, register to vote, find your polling place</a:t>
            </a:r>
          </a:p>
          <a:p>
            <a:r>
              <a:rPr lang="en-US" dirty="0">
                <a:hlinkClick r:id="rId3"/>
              </a:rPr>
              <a:t>https://www.shelbyvote.com/</a:t>
            </a:r>
            <a:endParaRPr lang="en-US" dirty="0"/>
          </a:p>
          <a:p>
            <a:pPr lvl="1"/>
            <a:r>
              <a:rPr lang="en-US" dirty="0"/>
              <a:t>Register to vote, apply for absentee voting</a:t>
            </a:r>
          </a:p>
          <a:p>
            <a:r>
              <a:rPr lang="en-US" dirty="0"/>
              <a:t>901.222.6800</a:t>
            </a:r>
          </a:p>
          <a:p>
            <a:pPr lvl="1"/>
            <a:r>
              <a:rPr lang="en-US" dirty="0"/>
              <a:t>Shelby county election committee </a:t>
            </a:r>
          </a:p>
        </p:txBody>
      </p:sp>
    </p:spTree>
    <p:extLst>
      <p:ext uri="{BB962C8B-B14F-4D97-AF65-F5344CB8AC3E}">
        <p14:creationId xmlns:p14="http://schemas.microsoft.com/office/powerpoint/2010/main" val="198966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3532F-9DD7-4309-A476-8052450B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3810001" cy="1524000"/>
          </a:xfrm>
        </p:spPr>
        <p:txBody>
          <a:bodyPr>
            <a:normAutofit/>
          </a:bodyPr>
          <a:lstStyle/>
          <a:p>
            <a:r>
              <a:rPr lang="en-US" dirty="0"/>
              <a:t>Absentee Voting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D1EDB-42A1-4C28-BD9A-86885A16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71" r="1" b="26103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00FAD-421C-45B2-A52C-2895BF3D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4572000"/>
            <a:ext cx="4571999" cy="1524000"/>
          </a:xfrm>
        </p:spPr>
        <p:txBody>
          <a:bodyPr>
            <a:normAutofit/>
          </a:bodyPr>
          <a:lstStyle/>
          <a:p>
            <a:r>
              <a:rPr lang="en-US" sz="1500"/>
              <a:t>Must send in request before October 27</a:t>
            </a:r>
          </a:p>
          <a:p>
            <a:r>
              <a:rPr lang="en-US" sz="1500"/>
              <a:t>USPS recommends sending ballots at least a week before election day </a:t>
            </a:r>
          </a:p>
          <a:p>
            <a:r>
              <a:rPr lang="en-US" sz="1500"/>
              <a:t>Request by Oct. 20 to receive ballot in time to send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831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AEBC-D6E1-4145-A2DF-DCB7BAB5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286000"/>
            <a:ext cx="3810000" cy="3810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The </a:t>
            </a:r>
            <a:r>
              <a:rPr lang="en-US" dirty="0" err="1"/>
              <a:t>voteless</a:t>
            </a:r>
            <a:r>
              <a:rPr lang="en-US" dirty="0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978F-37C8-4DF7-8ED2-D74E395B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2286001"/>
            <a:ext cx="6095999" cy="3810000"/>
          </a:xfrm>
        </p:spPr>
        <p:txBody>
          <a:bodyPr>
            <a:normAutofit/>
          </a:bodyPr>
          <a:lstStyle/>
          <a:p>
            <a:r>
              <a:rPr lang="en-US" sz="1400"/>
              <a:t>In Tennessee, anyone convicted of an “infamous crime” (felony) automatically has their voting rights stripped away</a:t>
            </a:r>
          </a:p>
          <a:p>
            <a:r>
              <a:rPr lang="en-US" sz="1400"/>
              <a:t>They may petition for restoration but are not guaranteed rights back</a:t>
            </a:r>
          </a:p>
          <a:p>
            <a:pPr lvl="1"/>
            <a:r>
              <a:rPr lang="en-US" sz="1400"/>
              <a:t>Certain crimes are never eligible for restoration </a:t>
            </a:r>
          </a:p>
          <a:p>
            <a:pPr lvl="1"/>
            <a:r>
              <a:rPr lang="en-US" sz="1400"/>
              <a:t>Based on when the crime was committed </a:t>
            </a:r>
          </a:p>
          <a:p>
            <a:r>
              <a:rPr lang="en-US" sz="1400"/>
              <a:t>21% of African Americans in TN cannot vote</a:t>
            </a:r>
          </a:p>
        </p:txBody>
      </p:sp>
    </p:spTree>
    <p:extLst>
      <p:ext uri="{BB962C8B-B14F-4D97-AF65-F5344CB8AC3E}">
        <p14:creationId xmlns:p14="http://schemas.microsoft.com/office/powerpoint/2010/main" val="423082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5682F-0C46-47A7-867D-BF25501E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/>
              <a:t>What can we do?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B4DE0E-06D3-4CC9-A78E-2E8FC69EF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56947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751014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RegularSeed_2SEEDS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58417"/>
      </a:accent1>
      <a:accent2>
        <a:srgbClr val="E74729"/>
      </a:accent2>
      <a:accent3>
        <a:srgbClr val="A9A71E"/>
      </a:accent3>
      <a:accent4>
        <a:srgbClr val="16B0CA"/>
      </a:accent4>
      <a:accent5>
        <a:srgbClr val="297CE7"/>
      </a:accent5>
      <a:accent6>
        <a:srgbClr val="4C4FDE"/>
      </a:accent6>
      <a:hlink>
        <a:srgbClr val="5182C5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Verdana Pro</vt:lpstr>
      <vt:lpstr>Verdana Pro Cond SemiBold</vt:lpstr>
      <vt:lpstr>TornVTI</vt:lpstr>
      <vt:lpstr>Voting </vt:lpstr>
      <vt:lpstr>Giving everyone a voice </vt:lpstr>
      <vt:lpstr>Election Day</vt:lpstr>
      <vt:lpstr>Voting Resources </vt:lpstr>
      <vt:lpstr>Absentee Voting</vt:lpstr>
      <vt:lpstr>The voteless </vt:lpstr>
      <vt:lpstr>What can we do?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</dc:title>
  <dc:creator>Kevin Shea</dc:creator>
  <cp:lastModifiedBy>Christy Peterson (cpetrsn2)</cp:lastModifiedBy>
  <cp:revision>2</cp:revision>
  <dcterms:created xsi:type="dcterms:W3CDTF">2020-09-10T21:16:35Z</dcterms:created>
  <dcterms:modified xsi:type="dcterms:W3CDTF">2020-09-21T18:48:25Z</dcterms:modified>
</cp:coreProperties>
</file>