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22345" y="289305"/>
            <a:ext cx="1831339" cy="109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8080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0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4494" y="291719"/>
            <a:ext cx="773501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5854" y="5442407"/>
            <a:ext cx="5478145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b="1" spc="5" dirty="0">
                <a:latin typeface="Book Antiqua"/>
                <a:cs typeface="Book Antiqua"/>
              </a:rPr>
              <a:t>A </a:t>
            </a:r>
            <a:r>
              <a:rPr sz="2000" b="1" dirty="0">
                <a:latin typeface="Book Antiqua"/>
                <a:cs typeface="Book Antiqua"/>
              </a:rPr>
              <a:t>NATIONAL CENTER OF ACADEMIC  EXCELLENCE in EDUCATION &amp;</a:t>
            </a:r>
            <a:r>
              <a:rPr sz="2000" b="1" spc="-75" dirty="0">
                <a:latin typeface="Book Antiqua"/>
                <a:cs typeface="Book Antiqua"/>
              </a:rPr>
              <a:t> </a:t>
            </a:r>
            <a:r>
              <a:rPr sz="2000" b="1" dirty="0">
                <a:latin typeface="Book Antiqua"/>
                <a:cs typeface="Book Antiqua"/>
              </a:rPr>
              <a:t>RESEARCH  </a:t>
            </a:r>
            <a:r>
              <a:rPr sz="2000" b="1" spc="-5" dirty="0">
                <a:latin typeface="Book Antiqua"/>
                <a:cs typeface="Book Antiqua"/>
              </a:rPr>
              <a:t>(CAE-IAE/CAE-R)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9936" y="5337047"/>
            <a:ext cx="1298447" cy="1269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" y="5288279"/>
            <a:ext cx="1295400" cy="126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4071" y="5288279"/>
            <a:ext cx="12954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243072" cy="2068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7136"/>
            <a:ext cx="9051036" cy="5145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5941" y="201803"/>
            <a:ext cx="6406515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Encryption/Decryption</a:t>
            </a:r>
            <a:r>
              <a:rPr spc="-75" dirty="0"/>
              <a:t> </a:t>
            </a:r>
            <a:r>
              <a:rPr spc="-5" dirty="0"/>
              <a:t>Game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716" y="334390"/>
            <a:ext cx="7949565" cy="165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1495" marR="3061970" algn="ctr">
              <a:lnSpc>
                <a:spcPct val="100000"/>
              </a:lnSpc>
            </a:pP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Winn</a:t>
            </a:r>
            <a:r>
              <a:rPr sz="3600" b="1" spc="15" dirty="0">
                <a:solidFill>
                  <a:srgbClr val="080808"/>
                </a:solidFill>
                <a:latin typeface="Georgia"/>
                <a:cs typeface="Georgia"/>
              </a:rPr>
              <a:t>e</a:t>
            </a:r>
            <a:r>
              <a:rPr sz="3600" b="1" dirty="0">
                <a:solidFill>
                  <a:srgbClr val="080808"/>
                </a:solidFill>
                <a:latin typeface="Georgia"/>
                <a:cs typeface="Georgia"/>
              </a:rPr>
              <a:t>r  of</a:t>
            </a:r>
            <a:endParaRPr sz="3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Encryption/Decryption</a:t>
            </a:r>
            <a:r>
              <a:rPr sz="3600" b="1" spc="5" dirty="0">
                <a:solidFill>
                  <a:srgbClr val="080808"/>
                </a:solidFill>
                <a:latin typeface="Georgia"/>
                <a:cs typeface="Georgia"/>
              </a:rPr>
              <a:t> </a:t>
            </a: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Challenge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0409" y="4923282"/>
            <a:ext cx="267525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Ryan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M.</a:t>
            </a:r>
            <a:r>
              <a:rPr sz="32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Nelson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5591555"/>
            <a:ext cx="3247644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8204" y="82295"/>
            <a:ext cx="1322832" cy="1322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4432" y="2063495"/>
            <a:ext cx="3980688" cy="2645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135" y="1008507"/>
            <a:ext cx="74066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dirty="0">
                <a:solidFill>
                  <a:srgbClr val="080808"/>
                </a:solidFill>
                <a:latin typeface="Calibri"/>
                <a:cs typeface="Calibri"/>
              </a:rPr>
              <a:t>App </a:t>
            </a:r>
            <a:r>
              <a:rPr sz="4400" b="0" spc="-10" dirty="0">
                <a:solidFill>
                  <a:srgbClr val="080808"/>
                </a:solidFill>
                <a:latin typeface="Calibri"/>
                <a:cs typeface="Calibri"/>
              </a:rPr>
              <a:t>Development </a:t>
            </a:r>
            <a:r>
              <a:rPr sz="4400" b="0" spc="-15" dirty="0">
                <a:solidFill>
                  <a:srgbClr val="080808"/>
                </a:solidFill>
                <a:latin typeface="Calibri"/>
                <a:cs typeface="Calibri"/>
              </a:rPr>
              <a:t>Group</a:t>
            </a:r>
            <a:r>
              <a:rPr sz="4400" b="0" spc="-65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4400" b="0" spc="-15" dirty="0">
                <a:solidFill>
                  <a:srgbClr val="080808"/>
                </a:solidFill>
                <a:latin typeface="Calibri"/>
                <a:cs typeface="Calibri"/>
              </a:rPr>
              <a:t>Project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2184" y="1842516"/>
            <a:ext cx="3048000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27" y="1891283"/>
            <a:ext cx="5058156" cy="3874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841" y="356870"/>
            <a:ext cx="613092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80808"/>
                </a:solidFill>
              </a:rPr>
              <a:t>App </a:t>
            </a:r>
            <a:r>
              <a:rPr sz="3600" dirty="0">
                <a:solidFill>
                  <a:srgbClr val="080808"/>
                </a:solidFill>
              </a:rPr>
              <a:t>Development</a:t>
            </a:r>
            <a:r>
              <a:rPr sz="3600" spc="-120" dirty="0">
                <a:solidFill>
                  <a:srgbClr val="080808"/>
                </a:solidFill>
              </a:rPr>
              <a:t> </a:t>
            </a:r>
            <a:r>
              <a:rPr sz="3600" spc="-5" dirty="0">
                <a:solidFill>
                  <a:srgbClr val="080808"/>
                </a:solidFill>
              </a:rPr>
              <a:t>Contest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80808"/>
                </a:solidFill>
              </a:rPr>
              <a:t>First </a:t>
            </a:r>
            <a:r>
              <a:rPr sz="3600" spc="-10" dirty="0">
                <a:solidFill>
                  <a:srgbClr val="080808"/>
                </a:solidFill>
              </a:rPr>
              <a:t>Place</a:t>
            </a:r>
            <a:r>
              <a:rPr sz="3600" spc="-40" dirty="0">
                <a:solidFill>
                  <a:srgbClr val="080808"/>
                </a:solidFill>
              </a:rPr>
              <a:t> </a:t>
            </a:r>
            <a:r>
              <a:rPr sz="3600" spc="-5" dirty="0">
                <a:solidFill>
                  <a:srgbClr val="080808"/>
                </a:solidFill>
              </a:rPr>
              <a:t>Team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84733" y="4301490"/>
            <a:ext cx="8043545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080808"/>
                </a:solidFill>
                <a:latin typeface="Calibri"/>
                <a:cs typeface="Calibri"/>
              </a:rPr>
              <a:t>John Pi </a:t>
            </a: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(Houston </a:t>
            </a:r>
            <a:r>
              <a:rPr sz="3200" spc="-5" dirty="0">
                <a:solidFill>
                  <a:srgbClr val="080808"/>
                </a:solidFill>
                <a:latin typeface="Calibri"/>
                <a:cs typeface="Calibri"/>
              </a:rPr>
              <a:t>HS), </a:t>
            </a:r>
            <a:r>
              <a:rPr sz="3200" spc="-40" dirty="0">
                <a:solidFill>
                  <a:srgbClr val="080808"/>
                </a:solidFill>
                <a:latin typeface="Calibri"/>
                <a:cs typeface="Calibri"/>
              </a:rPr>
              <a:t>Wyatt </a:t>
            </a:r>
            <a:r>
              <a:rPr sz="3200" spc="-5" dirty="0">
                <a:solidFill>
                  <a:srgbClr val="080808"/>
                </a:solidFill>
                <a:latin typeface="Calibri"/>
                <a:cs typeface="Calibri"/>
              </a:rPr>
              <a:t>Dolce </a:t>
            </a: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(Houston</a:t>
            </a:r>
            <a:r>
              <a:rPr sz="3200" spc="130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80808"/>
                </a:solidFill>
                <a:latin typeface="Calibri"/>
                <a:cs typeface="Calibri"/>
              </a:rPr>
              <a:t>HS),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080808"/>
                </a:solidFill>
                <a:latin typeface="Calibri"/>
                <a:cs typeface="Calibri"/>
              </a:rPr>
              <a:t>Luis Del </a:t>
            </a:r>
            <a:r>
              <a:rPr sz="3200" dirty="0">
                <a:solidFill>
                  <a:srgbClr val="080808"/>
                </a:solidFill>
                <a:latin typeface="Calibri"/>
                <a:cs typeface="Calibri"/>
              </a:rPr>
              <a:t>Mar </a:t>
            </a: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(Houston</a:t>
            </a:r>
            <a:r>
              <a:rPr sz="3200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80808"/>
                </a:solidFill>
                <a:latin typeface="Calibri"/>
                <a:cs typeface="Calibri"/>
              </a:rPr>
              <a:t>HS)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5466586"/>
            <a:ext cx="3247644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82295"/>
            <a:ext cx="1304544" cy="13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8672" y="1508760"/>
            <a:ext cx="4166616" cy="2772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841" y="356870"/>
            <a:ext cx="613092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80808"/>
                </a:solidFill>
              </a:rPr>
              <a:t>App </a:t>
            </a:r>
            <a:r>
              <a:rPr sz="3600" dirty="0">
                <a:solidFill>
                  <a:srgbClr val="080808"/>
                </a:solidFill>
              </a:rPr>
              <a:t>Development</a:t>
            </a:r>
            <a:r>
              <a:rPr sz="3600" spc="-120" dirty="0">
                <a:solidFill>
                  <a:srgbClr val="080808"/>
                </a:solidFill>
              </a:rPr>
              <a:t> </a:t>
            </a:r>
            <a:r>
              <a:rPr sz="3600" spc="-5" dirty="0">
                <a:solidFill>
                  <a:srgbClr val="080808"/>
                </a:solidFill>
              </a:rPr>
              <a:t>Contest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080808"/>
                </a:solidFill>
              </a:rPr>
              <a:t>Second </a:t>
            </a:r>
            <a:r>
              <a:rPr sz="3600" spc="-5" dirty="0">
                <a:solidFill>
                  <a:srgbClr val="080808"/>
                </a:solidFill>
              </a:rPr>
              <a:t>Place</a:t>
            </a:r>
            <a:r>
              <a:rPr sz="3600" spc="-85" dirty="0">
                <a:solidFill>
                  <a:srgbClr val="080808"/>
                </a:solidFill>
              </a:rPr>
              <a:t> </a:t>
            </a:r>
            <a:r>
              <a:rPr sz="3600" spc="-5" dirty="0">
                <a:solidFill>
                  <a:srgbClr val="080808"/>
                </a:solidFill>
              </a:rPr>
              <a:t>Team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54604" y="4301490"/>
            <a:ext cx="3902075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4495">
              <a:lnSpc>
                <a:spcPct val="100000"/>
              </a:lnSpc>
            </a:pP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Keith </a:t>
            </a:r>
            <a:r>
              <a:rPr sz="3200" spc="-10" dirty="0">
                <a:solidFill>
                  <a:srgbClr val="080808"/>
                </a:solidFill>
                <a:latin typeface="Calibri"/>
                <a:cs typeface="Calibri"/>
              </a:rPr>
              <a:t>Burks</a:t>
            </a:r>
            <a:r>
              <a:rPr sz="3200" spc="-50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80808"/>
                </a:solidFill>
                <a:latin typeface="Calibri"/>
                <a:cs typeface="Calibri"/>
              </a:rPr>
              <a:t>(MUS),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Ore </a:t>
            </a:r>
            <a:r>
              <a:rPr sz="3200" spc="-20" dirty="0">
                <a:solidFill>
                  <a:srgbClr val="080808"/>
                </a:solidFill>
                <a:latin typeface="Calibri"/>
                <a:cs typeface="Calibri"/>
              </a:rPr>
              <a:t>Dixon </a:t>
            </a: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(Cordova</a:t>
            </a:r>
            <a:r>
              <a:rPr sz="3200" spc="-50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80808"/>
                </a:solidFill>
                <a:latin typeface="Calibri"/>
                <a:cs typeface="Calibri"/>
              </a:rPr>
              <a:t>HS)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5466586"/>
            <a:ext cx="3247644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82295"/>
            <a:ext cx="1304544" cy="13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4016" y="1453896"/>
            <a:ext cx="4363211" cy="2901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841" y="356870"/>
            <a:ext cx="613092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80808"/>
                </a:solidFill>
              </a:rPr>
              <a:t>App </a:t>
            </a:r>
            <a:r>
              <a:rPr sz="3600" dirty="0">
                <a:solidFill>
                  <a:srgbClr val="080808"/>
                </a:solidFill>
              </a:rPr>
              <a:t>Development</a:t>
            </a:r>
            <a:r>
              <a:rPr sz="3600" spc="-120" dirty="0">
                <a:solidFill>
                  <a:srgbClr val="080808"/>
                </a:solidFill>
              </a:rPr>
              <a:t> </a:t>
            </a:r>
            <a:r>
              <a:rPr sz="3600" spc="-5" dirty="0">
                <a:solidFill>
                  <a:srgbClr val="080808"/>
                </a:solidFill>
              </a:rPr>
              <a:t>Contest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80808"/>
                </a:solidFill>
              </a:rPr>
              <a:t>Third Place</a:t>
            </a:r>
            <a:r>
              <a:rPr sz="3600" spc="-70" dirty="0">
                <a:solidFill>
                  <a:srgbClr val="080808"/>
                </a:solidFill>
              </a:rPr>
              <a:t> </a:t>
            </a:r>
            <a:r>
              <a:rPr sz="3600" spc="-5" dirty="0">
                <a:solidFill>
                  <a:srgbClr val="080808"/>
                </a:solidFill>
              </a:rPr>
              <a:t>Team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5193" y="4301490"/>
            <a:ext cx="830199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Antonio </a:t>
            </a:r>
            <a:r>
              <a:rPr sz="3200" spc="-10" dirty="0">
                <a:solidFill>
                  <a:srgbClr val="080808"/>
                </a:solidFill>
                <a:latin typeface="Calibri"/>
                <a:cs typeface="Calibri"/>
              </a:rPr>
              <a:t>Christopher (Bartlett </a:t>
            </a:r>
            <a:r>
              <a:rPr sz="3200" spc="15" dirty="0">
                <a:solidFill>
                  <a:srgbClr val="080808"/>
                </a:solidFill>
                <a:latin typeface="Calibri"/>
                <a:cs typeface="Calibri"/>
              </a:rPr>
              <a:t>9</a:t>
            </a:r>
            <a:r>
              <a:rPr sz="3150" spc="22" baseline="25132" dirty="0">
                <a:solidFill>
                  <a:srgbClr val="080808"/>
                </a:solidFill>
                <a:latin typeface="Calibri"/>
                <a:cs typeface="Calibri"/>
              </a:rPr>
              <a:t>th </a:t>
            </a:r>
            <a:r>
              <a:rPr sz="3200" spc="-15" dirty="0">
                <a:solidFill>
                  <a:srgbClr val="080808"/>
                </a:solidFill>
                <a:latin typeface="Calibri"/>
                <a:cs typeface="Calibri"/>
              </a:rPr>
              <a:t>Grade</a:t>
            </a:r>
            <a:r>
              <a:rPr sz="3200" spc="275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80808"/>
                </a:solidFill>
                <a:latin typeface="Calibri"/>
                <a:cs typeface="Calibri"/>
              </a:rPr>
              <a:t>Academy),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10" dirty="0">
                <a:solidFill>
                  <a:srgbClr val="080808"/>
                </a:solidFill>
                <a:latin typeface="Calibri"/>
                <a:cs typeface="Calibri"/>
              </a:rPr>
              <a:t>Jordan </a:t>
            </a:r>
            <a:r>
              <a:rPr lang="en-US" sz="3200" dirty="0" smtClean="0">
                <a:solidFill>
                  <a:srgbClr val="080808"/>
                </a:solidFill>
                <a:latin typeface="Calibri"/>
                <a:cs typeface="Calibri"/>
              </a:rPr>
              <a:t>James</a:t>
            </a:r>
            <a:r>
              <a:rPr sz="3200" spc="-10" dirty="0" smtClean="0">
                <a:solidFill>
                  <a:srgbClr val="080808"/>
                </a:solidFill>
                <a:latin typeface="Calibri"/>
                <a:cs typeface="Calibri"/>
              </a:rPr>
              <a:t>(</a:t>
            </a:r>
            <a:r>
              <a:rPr lang="en-US" sz="3200" dirty="0"/>
              <a:t>Middle College High School</a:t>
            </a:r>
            <a:r>
              <a:rPr sz="3200" spc="-10" dirty="0" smtClean="0">
                <a:solidFill>
                  <a:srgbClr val="08080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5466586"/>
            <a:ext cx="3247644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82295"/>
            <a:ext cx="1304544" cy="13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58795" y="1571244"/>
            <a:ext cx="4073652" cy="2709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0807"/>
            <a:ext cx="9144000" cy="5366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6633" y="284607"/>
            <a:ext cx="35718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20" dirty="0">
                <a:solidFill>
                  <a:srgbClr val="080808"/>
                </a:solidFill>
                <a:latin typeface="Calibri"/>
                <a:cs typeface="Calibri"/>
              </a:rPr>
              <a:t>Scavenger</a:t>
            </a:r>
            <a:r>
              <a:rPr sz="4400" b="0" spc="-85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4400" b="0" spc="-15" dirty="0">
                <a:solidFill>
                  <a:srgbClr val="080808"/>
                </a:solidFill>
                <a:latin typeface="Calibri"/>
                <a:cs typeface="Calibri"/>
              </a:rPr>
              <a:t>Hunt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3252"/>
            <a:ext cx="9144000" cy="571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6633" y="162052"/>
            <a:ext cx="35718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20" dirty="0">
                <a:solidFill>
                  <a:srgbClr val="080808"/>
                </a:solidFill>
                <a:latin typeface="Calibri"/>
                <a:cs typeface="Calibri"/>
              </a:rPr>
              <a:t>Scavenger</a:t>
            </a:r>
            <a:r>
              <a:rPr sz="4400" b="0" spc="-85" dirty="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sz="4400" b="0" spc="-15" dirty="0">
                <a:solidFill>
                  <a:srgbClr val="080808"/>
                </a:solidFill>
                <a:latin typeface="Calibri"/>
                <a:cs typeface="Calibri"/>
              </a:rPr>
              <a:t>Hunt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092" y="201803"/>
            <a:ext cx="526288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0" marR="1722755" algn="ctr">
              <a:lnSpc>
                <a:spcPct val="100000"/>
              </a:lnSpc>
            </a:pP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Winner  </a:t>
            </a:r>
            <a:r>
              <a:rPr sz="3600" b="1" dirty="0">
                <a:solidFill>
                  <a:srgbClr val="080808"/>
                </a:solidFill>
                <a:latin typeface="Georgia"/>
                <a:cs typeface="Georgia"/>
              </a:rPr>
              <a:t>of</a:t>
            </a:r>
            <a:endParaRPr sz="36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080808"/>
                </a:solidFill>
                <a:latin typeface="Georgia"/>
                <a:cs typeface="Georgia"/>
              </a:rPr>
              <a:t>Scavenger </a:t>
            </a: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Hunt</a:t>
            </a:r>
            <a:r>
              <a:rPr sz="3600" b="1" spc="-90" dirty="0">
                <a:solidFill>
                  <a:srgbClr val="080808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80808"/>
                </a:solidFill>
                <a:latin typeface="Georgia"/>
                <a:cs typeface="Georgia"/>
              </a:rPr>
              <a:t>Game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1772" y="4473575"/>
            <a:ext cx="27641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solidFill>
                  <a:srgbClr val="00AF50"/>
                </a:solidFill>
                <a:latin typeface="Calibri"/>
                <a:cs typeface="Calibri"/>
              </a:rPr>
              <a:t>Wyatt </a:t>
            </a:r>
            <a:r>
              <a:rPr sz="3600" b="1" spc="-195" dirty="0">
                <a:solidFill>
                  <a:srgbClr val="00AF50"/>
                </a:solidFill>
                <a:latin typeface="Calibri"/>
                <a:cs typeface="Calibri"/>
              </a:rPr>
              <a:t>P.</a:t>
            </a:r>
            <a:r>
              <a:rPr sz="3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AF50"/>
                </a:solidFill>
                <a:latin typeface="Calibri"/>
                <a:cs typeface="Calibri"/>
              </a:rPr>
              <a:t>Dolce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7688" y="5132832"/>
            <a:ext cx="3247643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6895" y="1911095"/>
            <a:ext cx="3822191" cy="2542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5095" y="169163"/>
            <a:ext cx="1350263" cy="124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0">
              <a:lnSpc>
                <a:spcPct val="100000"/>
              </a:lnSpc>
            </a:pPr>
            <a:r>
              <a:rPr spc="-5" dirty="0"/>
              <a:t>Web Form Testing</a:t>
            </a:r>
            <a:r>
              <a:rPr spc="-6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3" name="object 3"/>
          <p:cNvSpPr/>
          <p:nvPr/>
        </p:nvSpPr>
        <p:spPr>
          <a:xfrm>
            <a:off x="47244" y="1127760"/>
            <a:ext cx="9043416" cy="518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5" y="819911"/>
            <a:ext cx="8942832" cy="5119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Web Form Testing</a:t>
            </a:r>
            <a:r>
              <a:rPr spc="-65" dirty="0"/>
              <a:t> </a:t>
            </a:r>
            <a:r>
              <a:rPr spc="-5" dirty="0"/>
              <a:t>Exercise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Winner</a:t>
            </a:r>
          </a:p>
          <a:p>
            <a:pPr marL="3810" algn="ctr">
              <a:lnSpc>
                <a:spcPct val="100000"/>
              </a:lnSpc>
            </a:pPr>
            <a:r>
              <a:rPr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8948" y="1386840"/>
            <a:ext cx="43605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Web Form</a:t>
            </a:r>
            <a:r>
              <a:rPr sz="3600" b="1" spc="-75" dirty="0">
                <a:solidFill>
                  <a:srgbClr val="080808"/>
                </a:solidFill>
                <a:latin typeface="Georgia"/>
                <a:cs typeface="Georgia"/>
              </a:rPr>
              <a:t> </a:t>
            </a:r>
            <a:r>
              <a:rPr sz="3600" b="1" spc="-5" dirty="0">
                <a:solidFill>
                  <a:srgbClr val="080808"/>
                </a:solidFill>
                <a:latin typeface="Georgia"/>
                <a:cs typeface="Georgia"/>
              </a:rPr>
              <a:t>Testing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7089" y="4780407"/>
            <a:ext cx="3891279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5" dirty="0">
                <a:solidFill>
                  <a:srgbClr val="00AF50"/>
                </a:solidFill>
                <a:latin typeface="Calibri"/>
                <a:cs typeface="Calibri"/>
              </a:rPr>
              <a:t>Kwaku</a:t>
            </a:r>
            <a:r>
              <a:rPr sz="32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Opuni-Frimpong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38272" y="5468110"/>
            <a:ext cx="3247644" cy="126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23404" y="73152"/>
            <a:ext cx="1190244" cy="119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3367" y="2203704"/>
            <a:ext cx="3750563" cy="249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5" y="861060"/>
            <a:ext cx="8855964" cy="5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195">
              <a:lnSpc>
                <a:spcPct val="100000"/>
              </a:lnSpc>
            </a:pPr>
            <a:r>
              <a:rPr spc="-5" dirty="0"/>
              <a:t>Encryption/Decryption</a:t>
            </a:r>
            <a:r>
              <a:rPr spc="-90" dirty="0"/>
              <a:t> </a:t>
            </a:r>
            <a:r>
              <a:rPr spc="-5" dirty="0"/>
              <a:t>Game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9" y="781812"/>
            <a:ext cx="8790432" cy="5146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195">
              <a:lnSpc>
                <a:spcPct val="100000"/>
              </a:lnSpc>
            </a:pPr>
            <a:r>
              <a:rPr spc="-5" dirty="0"/>
              <a:t>Encryption/Decryption</a:t>
            </a:r>
            <a:r>
              <a:rPr spc="-90" dirty="0"/>
              <a:t> </a:t>
            </a:r>
            <a:r>
              <a:rPr spc="-5" dirty="0"/>
              <a:t>Game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123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 Antiqua</vt:lpstr>
      <vt:lpstr>Calibri</vt:lpstr>
      <vt:lpstr>Georgia</vt:lpstr>
      <vt:lpstr>Office Theme</vt:lpstr>
      <vt:lpstr>PowerPoint Presentation</vt:lpstr>
      <vt:lpstr>Scavenger Hunt</vt:lpstr>
      <vt:lpstr>Scavenger Hunt</vt:lpstr>
      <vt:lpstr>PowerPoint Presentation</vt:lpstr>
      <vt:lpstr>Web Form Testing Exercise</vt:lpstr>
      <vt:lpstr>Web Form Testing Exercise</vt:lpstr>
      <vt:lpstr>Winner of</vt:lpstr>
      <vt:lpstr>Encryption/Decryption Game</vt:lpstr>
      <vt:lpstr>Encryption/Decryption Game</vt:lpstr>
      <vt:lpstr>Encryption/Decryption Game</vt:lpstr>
      <vt:lpstr>PowerPoint Presentation</vt:lpstr>
      <vt:lpstr>App Development Group Project</vt:lpstr>
      <vt:lpstr>App Development Contest First Place Team</vt:lpstr>
      <vt:lpstr>App Development Contest Second Place Team</vt:lpstr>
      <vt:lpstr>App Development Contest Third Place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Dasgupta</dc:creator>
  <cp:lastModifiedBy>CFIA_SS</cp:lastModifiedBy>
  <cp:revision>2</cp:revision>
  <dcterms:created xsi:type="dcterms:W3CDTF">2016-08-12T15:17:20Z</dcterms:created>
  <dcterms:modified xsi:type="dcterms:W3CDTF">2016-08-12T15:20:12Z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2016-08-12T00:00:00Z</vt:filetime>
  </property>
</Properties>
</file>