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71" r:id="rId3"/>
    <p:sldId id="268" r:id="rId4"/>
    <p:sldId id="269" r:id="rId5"/>
    <p:sldId id="275" r:id="rId6"/>
    <p:sldId id="298" r:id="rId7"/>
    <p:sldId id="299" r:id="rId8"/>
    <p:sldId id="277" r:id="rId9"/>
    <p:sldId id="296" r:id="rId10"/>
    <p:sldId id="297" r:id="rId11"/>
    <p:sldId id="295" r:id="rId12"/>
    <p:sldId id="286" r:id="rId13"/>
    <p:sldId id="287" r:id="rId14"/>
    <p:sldId id="288" r:id="rId15"/>
    <p:sldId id="293" r:id="rId16"/>
    <p:sldId id="294" r:id="rId17"/>
  </p:sldIdLst>
  <p:sldSz cx="16257588" cy="9144000"/>
  <p:notesSz cx="7102475" cy="9388475"/>
  <p:defaultTextStyle>
    <a:defPPr>
      <a:defRPr lang="en-US"/>
    </a:defPPr>
    <a:lvl1pPr marL="0" algn="l" defTabSz="725759" rtl="0" eaLnBrk="1" latinLnBrk="0" hangingPunct="1">
      <a:defRPr sz="2900" kern="1200">
        <a:solidFill>
          <a:schemeClr val="tx1"/>
        </a:solidFill>
        <a:latin typeface="+mn-lt"/>
        <a:ea typeface="+mn-ea"/>
        <a:cs typeface="+mn-cs"/>
      </a:defRPr>
    </a:lvl1pPr>
    <a:lvl2pPr marL="725759" algn="l" defTabSz="725759" rtl="0" eaLnBrk="1" latinLnBrk="0" hangingPunct="1">
      <a:defRPr sz="2900" kern="1200">
        <a:solidFill>
          <a:schemeClr val="tx1"/>
        </a:solidFill>
        <a:latin typeface="+mn-lt"/>
        <a:ea typeface="+mn-ea"/>
        <a:cs typeface="+mn-cs"/>
      </a:defRPr>
    </a:lvl2pPr>
    <a:lvl3pPr marL="1451519" algn="l" defTabSz="725759" rtl="0" eaLnBrk="1" latinLnBrk="0" hangingPunct="1">
      <a:defRPr sz="2900" kern="1200">
        <a:solidFill>
          <a:schemeClr val="tx1"/>
        </a:solidFill>
        <a:latin typeface="+mn-lt"/>
        <a:ea typeface="+mn-ea"/>
        <a:cs typeface="+mn-cs"/>
      </a:defRPr>
    </a:lvl3pPr>
    <a:lvl4pPr marL="2177278" algn="l" defTabSz="725759" rtl="0" eaLnBrk="1" latinLnBrk="0" hangingPunct="1">
      <a:defRPr sz="2900" kern="1200">
        <a:solidFill>
          <a:schemeClr val="tx1"/>
        </a:solidFill>
        <a:latin typeface="+mn-lt"/>
        <a:ea typeface="+mn-ea"/>
        <a:cs typeface="+mn-cs"/>
      </a:defRPr>
    </a:lvl4pPr>
    <a:lvl5pPr marL="2903037" algn="l" defTabSz="725759" rtl="0" eaLnBrk="1" latinLnBrk="0" hangingPunct="1">
      <a:defRPr sz="2900" kern="1200">
        <a:solidFill>
          <a:schemeClr val="tx1"/>
        </a:solidFill>
        <a:latin typeface="+mn-lt"/>
        <a:ea typeface="+mn-ea"/>
        <a:cs typeface="+mn-cs"/>
      </a:defRPr>
    </a:lvl5pPr>
    <a:lvl6pPr marL="3628796" algn="l" defTabSz="725759" rtl="0" eaLnBrk="1" latinLnBrk="0" hangingPunct="1">
      <a:defRPr sz="2900" kern="1200">
        <a:solidFill>
          <a:schemeClr val="tx1"/>
        </a:solidFill>
        <a:latin typeface="+mn-lt"/>
        <a:ea typeface="+mn-ea"/>
        <a:cs typeface="+mn-cs"/>
      </a:defRPr>
    </a:lvl6pPr>
    <a:lvl7pPr marL="4354556" algn="l" defTabSz="725759" rtl="0" eaLnBrk="1" latinLnBrk="0" hangingPunct="1">
      <a:defRPr sz="2900" kern="1200">
        <a:solidFill>
          <a:schemeClr val="tx1"/>
        </a:solidFill>
        <a:latin typeface="+mn-lt"/>
        <a:ea typeface="+mn-ea"/>
        <a:cs typeface="+mn-cs"/>
      </a:defRPr>
    </a:lvl7pPr>
    <a:lvl8pPr marL="5080315" algn="l" defTabSz="725759" rtl="0" eaLnBrk="1" latinLnBrk="0" hangingPunct="1">
      <a:defRPr sz="2900" kern="1200">
        <a:solidFill>
          <a:schemeClr val="tx1"/>
        </a:solidFill>
        <a:latin typeface="+mn-lt"/>
        <a:ea typeface="+mn-ea"/>
        <a:cs typeface="+mn-cs"/>
      </a:defRPr>
    </a:lvl8pPr>
    <a:lvl9pPr marL="5806074" algn="l" defTabSz="725759"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3E564-6C3F-487B-B432-693B54CD4B70}" v="2382" dt="2019-02-05T22:49:20.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snapToObjects="1">
      <p:cViewPr varScale="1">
        <p:scale>
          <a:sx n="82" d="100"/>
          <a:sy n="82" d="100"/>
        </p:scale>
        <p:origin x="426" y="90"/>
      </p:cViewPr>
      <p:guideLst>
        <p:guide orient="horz" pos="2880"/>
        <p:guide pos="512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D4C0BA1-28DF-4CD3-B6D8-A536363A278F}" type="datetimeFigureOut">
              <a:rPr lang="en-US" smtClean="0"/>
              <a:t>2/5/2019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A3CBB4F-BD03-4F7C-806D-5392B35218BC}" type="slidenum">
              <a:rPr lang="en-US" smtClean="0"/>
              <a:t>‹#›</a:t>
            </a:fld>
            <a:endParaRPr lang="en-US" dirty="0"/>
          </a:p>
        </p:txBody>
      </p:sp>
    </p:spTree>
    <p:extLst>
      <p:ext uri="{BB962C8B-B14F-4D97-AF65-F5344CB8AC3E}">
        <p14:creationId xmlns:p14="http://schemas.microsoft.com/office/powerpoint/2010/main" val="372522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CBB4F-BD03-4F7C-806D-5392B35218BC}" type="slidenum">
              <a:rPr lang="en-US" smtClean="0"/>
              <a:t>1</a:t>
            </a:fld>
            <a:endParaRPr lang="en-US" dirty="0"/>
          </a:p>
        </p:txBody>
      </p:sp>
    </p:spTree>
    <p:extLst>
      <p:ext uri="{BB962C8B-B14F-4D97-AF65-F5344CB8AC3E}">
        <p14:creationId xmlns:p14="http://schemas.microsoft.com/office/powerpoint/2010/main" val="222954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4632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71091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57048" y="488951"/>
            <a:ext cx="6503035"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5119" y="488951"/>
            <a:ext cx="19240969"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264197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157896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6300" b="1" cap="all"/>
            </a:lvl1pPr>
          </a:lstStyle>
          <a:p>
            <a:r>
              <a:rPr lang="en-US"/>
              <a:t>Click to edit Master title style</a:t>
            </a:r>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3200">
                <a:solidFill>
                  <a:schemeClr val="tx1">
                    <a:tint val="75000"/>
                  </a:schemeClr>
                </a:solidFill>
              </a:defRPr>
            </a:lvl1pPr>
            <a:lvl2pPr marL="725759" indent="0">
              <a:buNone/>
              <a:defRPr sz="2900">
                <a:solidFill>
                  <a:schemeClr val="tx1">
                    <a:tint val="75000"/>
                  </a:schemeClr>
                </a:solidFill>
              </a:defRPr>
            </a:lvl2pPr>
            <a:lvl3pPr marL="1451519" indent="0">
              <a:buNone/>
              <a:defRPr sz="2500">
                <a:solidFill>
                  <a:schemeClr val="tx1">
                    <a:tint val="75000"/>
                  </a:schemeClr>
                </a:solidFill>
              </a:defRPr>
            </a:lvl3pPr>
            <a:lvl4pPr marL="2177278" indent="0">
              <a:buNone/>
              <a:defRPr sz="2200">
                <a:solidFill>
                  <a:schemeClr val="tx1">
                    <a:tint val="75000"/>
                  </a:schemeClr>
                </a:solidFill>
              </a:defRPr>
            </a:lvl4pPr>
            <a:lvl5pPr marL="2903037" indent="0">
              <a:buNone/>
              <a:defRPr sz="2200">
                <a:solidFill>
                  <a:schemeClr val="tx1">
                    <a:tint val="75000"/>
                  </a:schemeClr>
                </a:solidFill>
              </a:defRPr>
            </a:lvl5pPr>
            <a:lvl6pPr marL="3628796" indent="0">
              <a:buNone/>
              <a:defRPr sz="2200">
                <a:solidFill>
                  <a:schemeClr val="tx1">
                    <a:tint val="75000"/>
                  </a:schemeClr>
                </a:solidFill>
              </a:defRPr>
            </a:lvl6pPr>
            <a:lvl7pPr marL="4354556" indent="0">
              <a:buNone/>
              <a:defRPr sz="2200">
                <a:solidFill>
                  <a:schemeClr val="tx1">
                    <a:tint val="75000"/>
                  </a:schemeClr>
                </a:solidFill>
              </a:defRPr>
            </a:lvl7pPr>
            <a:lvl8pPr marL="5080315" indent="0">
              <a:buNone/>
              <a:defRPr sz="2200">
                <a:solidFill>
                  <a:schemeClr val="tx1">
                    <a:tint val="75000"/>
                  </a:schemeClr>
                </a:solidFill>
              </a:defRPr>
            </a:lvl8pPr>
            <a:lvl9pPr marL="5806074"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218052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5119" y="2844800"/>
            <a:ext cx="12870591"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586669" y="2844800"/>
            <a:ext cx="12873414"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199605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80" y="366184"/>
            <a:ext cx="14631829"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79" y="2046817"/>
            <a:ext cx="7183258"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8630" y="2046817"/>
            <a:ext cx="7186080"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58630" y="2899833"/>
            <a:ext cx="718608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296033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220631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30653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4067"/>
            <a:ext cx="5348634"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56265" y="364067"/>
            <a:ext cx="908844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81" y="1913467"/>
            <a:ext cx="5348634" cy="6254751"/>
          </a:xfrm>
        </p:spPr>
        <p:txBody>
          <a:bodyPr/>
          <a:lstStyle>
            <a:lvl1pPr marL="0" indent="0">
              <a:buNone/>
              <a:defRPr sz="2200"/>
            </a:lvl1pPr>
            <a:lvl2pPr marL="725759" indent="0">
              <a:buNone/>
              <a:defRPr sz="1900"/>
            </a:lvl2pPr>
            <a:lvl3pPr marL="1451519" indent="0">
              <a:buNone/>
              <a:defRPr sz="1600"/>
            </a:lvl3pPr>
            <a:lvl4pPr marL="2177278" indent="0">
              <a:buNone/>
              <a:defRPr sz="1400"/>
            </a:lvl4pPr>
            <a:lvl5pPr marL="2903037" indent="0">
              <a:buNone/>
              <a:defRPr sz="1400"/>
            </a:lvl5pPr>
            <a:lvl6pPr marL="3628796" indent="0">
              <a:buNone/>
              <a:defRPr sz="1400"/>
            </a:lvl6pPr>
            <a:lvl7pPr marL="4354556" indent="0">
              <a:buNone/>
              <a:defRPr sz="1400"/>
            </a:lvl7pPr>
            <a:lvl8pPr marL="5080315" indent="0">
              <a:buNone/>
              <a:defRPr sz="1400"/>
            </a:lvl8pPr>
            <a:lvl9pPr marL="5806074"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28633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86601" y="817033"/>
            <a:ext cx="9754553" cy="5486400"/>
          </a:xfrm>
        </p:spPr>
        <p:txBody>
          <a:bodyPr/>
          <a:lstStyle>
            <a:lvl1pPr marL="0" indent="0">
              <a:buNone/>
              <a:defRPr sz="5100"/>
            </a:lvl1pPr>
            <a:lvl2pPr marL="725759" indent="0">
              <a:buNone/>
              <a:defRPr sz="4400"/>
            </a:lvl2pPr>
            <a:lvl3pPr marL="1451519" indent="0">
              <a:buNone/>
              <a:defRPr sz="3800"/>
            </a:lvl3pPr>
            <a:lvl4pPr marL="2177278" indent="0">
              <a:buNone/>
              <a:defRPr sz="3200"/>
            </a:lvl4pPr>
            <a:lvl5pPr marL="2903037" indent="0">
              <a:buNone/>
              <a:defRPr sz="3200"/>
            </a:lvl5pPr>
            <a:lvl6pPr marL="3628796" indent="0">
              <a:buNone/>
              <a:defRPr sz="3200"/>
            </a:lvl6pPr>
            <a:lvl7pPr marL="4354556" indent="0">
              <a:buNone/>
              <a:defRPr sz="3200"/>
            </a:lvl7pPr>
            <a:lvl8pPr marL="5080315" indent="0">
              <a:buNone/>
              <a:defRPr sz="3200"/>
            </a:lvl8pPr>
            <a:lvl9pPr marL="5806074" indent="0">
              <a:buNone/>
              <a:defRPr sz="3200"/>
            </a:lvl9pPr>
          </a:lstStyle>
          <a:p>
            <a:r>
              <a:rPr lang="en-US" dirty="0"/>
              <a:t>Drag picture to placeholder or click icon to add</a:t>
            </a:r>
          </a:p>
        </p:txBody>
      </p:sp>
      <p:sp>
        <p:nvSpPr>
          <p:cNvPr id="4" name="Text Placeholder 3"/>
          <p:cNvSpPr>
            <a:spLocks noGrp="1"/>
          </p:cNvSpPr>
          <p:nvPr>
            <p:ph type="body" sz="half" idx="2"/>
          </p:nvPr>
        </p:nvSpPr>
        <p:spPr>
          <a:xfrm>
            <a:off x="3186601" y="7156451"/>
            <a:ext cx="9754553" cy="1073149"/>
          </a:xfrm>
        </p:spPr>
        <p:txBody>
          <a:bodyPr/>
          <a:lstStyle>
            <a:lvl1pPr marL="0" indent="0">
              <a:buNone/>
              <a:defRPr sz="2200"/>
            </a:lvl1pPr>
            <a:lvl2pPr marL="725759" indent="0">
              <a:buNone/>
              <a:defRPr sz="1900"/>
            </a:lvl2pPr>
            <a:lvl3pPr marL="1451519" indent="0">
              <a:buNone/>
              <a:defRPr sz="1600"/>
            </a:lvl3pPr>
            <a:lvl4pPr marL="2177278" indent="0">
              <a:buNone/>
              <a:defRPr sz="1400"/>
            </a:lvl4pPr>
            <a:lvl5pPr marL="2903037" indent="0">
              <a:buNone/>
              <a:defRPr sz="1400"/>
            </a:lvl5pPr>
            <a:lvl6pPr marL="3628796" indent="0">
              <a:buNone/>
              <a:defRPr sz="1400"/>
            </a:lvl6pPr>
            <a:lvl7pPr marL="4354556" indent="0">
              <a:buNone/>
              <a:defRPr sz="1400"/>
            </a:lvl7pPr>
            <a:lvl8pPr marL="5080315" indent="0">
              <a:buNone/>
              <a:defRPr sz="1400"/>
            </a:lvl8pPr>
            <a:lvl9pPr marL="5806074"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B0D316C-EB17-4543-9E79-637D5719ACAB}"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FA1F06-A604-F749-8E1B-91096FF418AE}" type="slidenum">
              <a:rPr lang="en-US" smtClean="0"/>
              <a:t>‹#›</a:t>
            </a:fld>
            <a:endParaRPr lang="en-US" dirty="0"/>
          </a:p>
        </p:txBody>
      </p:sp>
    </p:spTree>
    <p:extLst>
      <p:ext uri="{BB962C8B-B14F-4D97-AF65-F5344CB8AC3E}">
        <p14:creationId xmlns:p14="http://schemas.microsoft.com/office/powerpoint/2010/main" val="163006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366184"/>
            <a:ext cx="14631829" cy="1524000"/>
          </a:xfrm>
          <a:prstGeom prst="rect">
            <a:avLst/>
          </a:prstGeom>
        </p:spPr>
        <p:txBody>
          <a:bodyPr vert="horz" lIns="145152" tIns="72576" rIns="145152" bIns="72576" rtlCol="0" anchor="ctr">
            <a:normAutofit/>
          </a:bodyPr>
          <a:lstStyle/>
          <a:p>
            <a:r>
              <a:rPr lang="en-US"/>
              <a:t>Click to edit Master title style</a:t>
            </a:r>
          </a:p>
        </p:txBody>
      </p:sp>
      <p:sp>
        <p:nvSpPr>
          <p:cNvPr id="3" name="Text Placeholder 2"/>
          <p:cNvSpPr>
            <a:spLocks noGrp="1"/>
          </p:cNvSpPr>
          <p:nvPr>
            <p:ph type="body" idx="1"/>
          </p:nvPr>
        </p:nvSpPr>
        <p:spPr>
          <a:xfrm>
            <a:off x="812880" y="2133601"/>
            <a:ext cx="14631829" cy="6034617"/>
          </a:xfrm>
          <a:prstGeom prst="rect">
            <a:avLst/>
          </a:prstGeom>
        </p:spPr>
        <p:txBody>
          <a:bodyPr vert="horz" lIns="145152" tIns="72576" rIns="145152" bIns="72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80" y="8475134"/>
            <a:ext cx="3793437" cy="486833"/>
          </a:xfrm>
          <a:prstGeom prst="rect">
            <a:avLst/>
          </a:prstGeom>
        </p:spPr>
        <p:txBody>
          <a:bodyPr vert="horz" lIns="145152" tIns="72576" rIns="145152" bIns="72576" rtlCol="0" anchor="ctr"/>
          <a:lstStyle>
            <a:lvl1pPr algn="l">
              <a:defRPr sz="1900">
                <a:solidFill>
                  <a:schemeClr val="tx1">
                    <a:tint val="75000"/>
                  </a:schemeClr>
                </a:solidFill>
              </a:defRPr>
            </a:lvl1pPr>
          </a:lstStyle>
          <a:p>
            <a:fld id="{5B0D316C-EB17-4543-9E79-637D5719ACAB}" type="datetimeFigureOut">
              <a:rPr lang="en-US" smtClean="0"/>
              <a:t>2/5/2019</a:t>
            </a:fld>
            <a:endParaRPr lang="en-US" dirty="0"/>
          </a:p>
        </p:txBody>
      </p:sp>
      <p:sp>
        <p:nvSpPr>
          <p:cNvPr id="5" name="Footer Placeholder 4"/>
          <p:cNvSpPr>
            <a:spLocks noGrp="1"/>
          </p:cNvSpPr>
          <p:nvPr>
            <p:ph type="ftr" sz="quarter" idx="3"/>
          </p:nvPr>
        </p:nvSpPr>
        <p:spPr>
          <a:xfrm>
            <a:off x="5554676" y="8475134"/>
            <a:ext cx="5148236" cy="486833"/>
          </a:xfrm>
          <a:prstGeom prst="rect">
            <a:avLst/>
          </a:prstGeom>
        </p:spPr>
        <p:txBody>
          <a:bodyPr vert="horz" lIns="145152" tIns="72576" rIns="145152" bIns="72576" rtlCol="0" anchor="ctr"/>
          <a:lstStyle>
            <a:lvl1pPr algn="ctr">
              <a:defRPr sz="1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51272" y="8475134"/>
            <a:ext cx="3793437" cy="486833"/>
          </a:xfrm>
          <a:prstGeom prst="rect">
            <a:avLst/>
          </a:prstGeom>
        </p:spPr>
        <p:txBody>
          <a:bodyPr vert="horz" lIns="145152" tIns="72576" rIns="145152" bIns="72576" rtlCol="0" anchor="ctr"/>
          <a:lstStyle>
            <a:lvl1pPr algn="r">
              <a:defRPr sz="1900">
                <a:solidFill>
                  <a:schemeClr val="tx1">
                    <a:tint val="75000"/>
                  </a:schemeClr>
                </a:solidFill>
              </a:defRPr>
            </a:lvl1pPr>
          </a:lstStyle>
          <a:p>
            <a:fld id="{4BFA1F06-A604-F749-8E1B-91096FF418AE}" type="slidenum">
              <a:rPr lang="en-US" smtClean="0"/>
              <a:t>‹#›</a:t>
            </a:fld>
            <a:endParaRPr lang="en-US" dirty="0"/>
          </a:p>
        </p:txBody>
      </p:sp>
    </p:spTree>
    <p:extLst>
      <p:ext uri="{BB962C8B-B14F-4D97-AF65-F5344CB8AC3E}">
        <p14:creationId xmlns:p14="http://schemas.microsoft.com/office/powerpoint/2010/main" val="352105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25759" rtl="0" eaLnBrk="1" latinLnBrk="0" hangingPunct="1">
        <a:spcBef>
          <a:spcPct val="0"/>
        </a:spcBef>
        <a:buNone/>
        <a:defRPr sz="7000" kern="1200">
          <a:solidFill>
            <a:schemeClr val="tx1"/>
          </a:solidFill>
          <a:latin typeface="+mj-lt"/>
          <a:ea typeface="+mj-ea"/>
          <a:cs typeface="+mj-cs"/>
        </a:defRPr>
      </a:lvl1pPr>
    </p:titleStyle>
    <p:bodyStyle>
      <a:lvl1pPr marL="544319" indent="-544319" algn="l" defTabSz="725759" rtl="0" eaLnBrk="1" latinLnBrk="0" hangingPunct="1">
        <a:spcBef>
          <a:spcPct val="20000"/>
        </a:spcBef>
        <a:buFont typeface="Arial"/>
        <a:buChar char="•"/>
        <a:defRPr sz="5100" kern="1200">
          <a:solidFill>
            <a:schemeClr val="tx1"/>
          </a:solidFill>
          <a:latin typeface="+mn-lt"/>
          <a:ea typeface="+mn-ea"/>
          <a:cs typeface="+mn-cs"/>
        </a:defRPr>
      </a:lvl1pPr>
      <a:lvl2pPr marL="1179359" indent="-453600" algn="l" defTabSz="725759" rtl="0" eaLnBrk="1" latinLnBrk="0" hangingPunct="1">
        <a:spcBef>
          <a:spcPct val="20000"/>
        </a:spcBef>
        <a:buFont typeface="Arial"/>
        <a:buChar char="–"/>
        <a:defRPr sz="4400" kern="1200">
          <a:solidFill>
            <a:schemeClr val="tx1"/>
          </a:solidFill>
          <a:latin typeface="+mn-lt"/>
          <a:ea typeface="+mn-ea"/>
          <a:cs typeface="+mn-cs"/>
        </a:defRPr>
      </a:lvl2pPr>
      <a:lvl3pPr marL="1814398" indent="-362880" algn="l" defTabSz="725759" rtl="0" eaLnBrk="1" latinLnBrk="0" hangingPunct="1">
        <a:spcBef>
          <a:spcPct val="20000"/>
        </a:spcBef>
        <a:buFont typeface="Arial"/>
        <a:buChar char="•"/>
        <a:defRPr sz="3800" kern="1200">
          <a:solidFill>
            <a:schemeClr val="tx1"/>
          </a:solidFill>
          <a:latin typeface="+mn-lt"/>
          <a:ea typeface="+mn-ea"/>
          <a:cs typeface="+mn-cs"/>
        </a:defRPr>
      </a:lvl3pPr>
      <a:lvl4pPr marL="2540157" indent="-362880" algn="l" defTabSz="725759" rtl="0" eaLnBrk="1" latinLnBrk="0" hangingPunct="1">
        <a:spcBef>
          <a:spcPct val="20000"/>
        </a:spcBef>
        <a:buFont typeface="Arial"/>
        <a:buChar char="–"/>
        <a:defRPr sz="3200" kern="1200">
          <a:solidFill>
            <a:schemeClr val="tx1"/>
          </a:solidFill>
          <a:latin typeface="+mn-lt"/>
          <a:ea typeface="+mn-ea"/>
          <a:cs typeface="+mn-cs"/>
        </a:defRPr>
      </a:lvl4pPr>
      <a:lvl5pPr marL="3265917" indent="-362880" algn="l" defTabSz="725759" rtl="0" eaLnBrk="1" latinLnBrk="0" hangingPunct="1">
        <a:spcBef>
          <a:spcPct val="20000"/>
        </a:spcBef>
        <a:buFont typeface="Arial"/>
        <a:buChar char="»"/>
        <a:defRPr sz="3200" kern="1200">
          <a:solidFill>
            <a:schemeClr val="tx1"/>
          </a:solidFill>
          <a:latin typeface="+mn-lt"/>
          <a:ea typeface="+mn-ea"/>
          <a:cs typeface="+mn-cs"/>
        </a:defRPr>
      </a:lvl5pPr>
      <a:lvl6pPr marL="3991676" indent="-362880" algn="l" defTabSz="725759" rtl="0" eaLnBrk="1" latinLnBrk="0" hangingPunct="1">
        <a:spcBef>
          <a:spcPct val="20000"/>
        </a:spcBef>
        <a:buFont typeface="Arial"/>
        <a:buChar char="•"/>
        <a:defRPr sz="3200" kern="1200">
          <a:solidFill>
            <a:schemeClr val="tx1"/>
          </a:solidFill>
          <a:latin typeface="+mn-lt"/>
          <a:ea typeface="+mn-ea"/>
          <a:cs typeface="+mn-cs"/>
        </a:defRPr>
      </a:lvl6pPr>
      <a:lvl7pPr marL="4717435" indent="-362880" algn="l" defTabSz="725759" rtl="0" eaLnBrk="1" latinLnBrk="0" hangingPunct="1">
        <a:spcBef>
          <a:spcPct val="20000"/>
        </a:spcBef>
        <a:buFont typeface="Arial"/>
        <a:buChar char="•"/>
        <a:defRPr sz="3200" kern="1200">
          <a:solidFill>
            <a:schemeClr val="tx1"/>
          </a:solidFill>
          <a:latin typeface="+mn-lt"/>
          <a:ea typeface="+mn-ea"/>
          <a:cs typeface="+mn-cs"/>
        </a:defRPr>
      </a:lvl7pPr>
      <a:lvl8pPr marL="5443195" indent="-362880" algn="l" defTabSz="725759" rtl="0" eaLnBrk="1" latinLnBrk="0" hangingPunct="1">
        <a:spcBef>
          <a:spcPct val="20000"/>
        </a:spcBef>
        <a:buFont typeface="Arial"/>
        <a:buChar char="•"/>
        <a:defRPr sz="3200" kern="1200">
          <a:solidFill>
            <a:schemeClr val="tx1"/>
          </a:solidFill>
          <a:latin typeface="+mn-lt"/>
          <a:ea typeface="+mn-ea"/>
          <a:cs typeface="+mn-cs"/>
        </a:defRPr>
      </a:lvl8pPr>
      <a:lvl9pPr marL="6168954" indent="-362880" algn="l" defTabSz="725759"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25759" rtl="0" eaLnBrk="1" latinLnBrk="0" hangingPunct="1">
        <a:defRPr sz="2900" kern="1200">
          <a:solidFill>
            <a:schemeClr val="tx1"/>
          </a:solidFill>
          <a:latin typeface="+mn-lt"/>
          <a:ea typeface="+mn-ea"/>
          <a:cs typeface="+mn-cs"/>
        </a:defRPr>
      </a:lvl1pPr>
      <a:lvl2pPr marL="725759" algn="l" defTabSz="725759" rtl="0" eaLnBrk="1" latinLnBrk="0" hangingPunct="1">
        <a:defRPr sz="2900" kern="1200">
          <a:solidFill>
            <a:schemeClr val="tx1"/>
          </a:solidFill>
          <a:latin typeface="+mn-lt"/>
          <a:ea typeface="+mn-ea"/>
          <a:cs typeface="+mn-cs"/>
        </a:defRPr>
      </a:lvl2pPr>
      <a:lvl3pPr marL="1451519" algn="l" defTabSz="725759" rtl="0" eaLnBrk="1" latinLnBrk="0" hangingPunct="1">
        <a:defRPr sz="2900" kern="1200">
          <a:solidFill>
            <a:schemeClr val="tx1"/>
          </a:solidFill>
          <a:latin typeface="+mn-lt"/>
          <a:ea typeface="+mn-ea"/>
          <a:cs typeface="+mn-cs"/>
        </a:defRPr>
      </a:lvl3pPr>
      <a:lvl4pPr marL="2177278" algn="l" defTabSz="725759" rtl="0" eaLnBrk="1" latinLnBrk="0" hangingPunct="1">
        <a:defRPr sz="2900" kern="1200">
          <a:solidFill>
            <a:schemeClr val="tx1"/>
          </a:solidFill>
          <a:latin typeface="+mn-lt"/>
          <a:ea typeface="+mn-ea"/>
          <a:cs typeface="+mn-cs"/>
        </a:defRPr>
      </a:lvl4pPr>
      <a:lvl5pPr marL="2903037" algn="l" defTabSz="725759" rtl="0" eaLnBrk="1" latinLnBrk="0" hangingPunct="1">
        <a:defRPr sz="2900" kern="1200">
          <a:solidFill>
            <a:schemeClr val="tx1"/>
          </a:solidFill>
          <a:latin typeface="+mn-lt"/>
          <a:ea typeface="+mn-ea"/>
          <a:cs typeface="+mn-cs"/>
        </a:defRPr>
      </a:lvl5pPr>
      <a:lvl6pPr marL="3628796" algn="l" defTabSz="725759" rtl="0" eaLnBrk="1" latinLnBrk="0" hangingPunct="1">
        <a:defRPr sz="2900" kern="1200">
          <a:solidFill>
            <a:schemeClr val="tx1"/>
          </a:solidFill>
          <a:latin typeface="+mn-lt"/>
          <a:ea typeface="+mn-ea"/>
          <a:cs typeface="+mn-cs"/>
        </a:defRPr>
      </a:lvl6pPr>
      <a:lvl7pPr marL="4354556" algn="l" defTabSz="725759" rtl="0" eaLnBrk="1" latinLnBrk="0" hangingPunct="1">
        <a:defRPr sz="2900" kern="1200">
          <a:solidFill>
            <a:schemeClr val="tx1"/>
          </a:solidFill>
          <a:latin typeface="+mn-lt"/>
          <a:ea typeface="+mn-ea"/>
          <a:cs typeface="+mn-cs"/>
        </a:defRPr>
      </a:lvl7pPr>
      <a:lvl8pPr marL="5080315" algn="l" defTabSz="725759" rtl="0" eaLnBrk="1" latinLnBrk="0" hangingPunct="1">
        <a:defRPr sz="2900" kern="1200">
          <a:solidFill>
            <a:schemeClr val="tx1"/>
          </a:solidFill>
          <a:latin typeface="+mn-lt"/>
          <a:ea typeface="+mn-ea"/>
          <a:cs typeface="+mn-cs"/>
        </a:defRPr>
      </a:lvl8pPr>
      <a:lvl9pPr marL="5806074" algn="l" defTabSz="72575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memphis.edu/calendar/"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mphis.edu/logo/resources/event_consortium.php"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mphisedu.imeetcentral.com/p/eAAAAAAAOwFbAAAAADVgCVA"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2" name="TextBox 1"/>
          <p:cNvSpPr txBox="1"/>
          <p:nvPr/>
        </p:nvSpPr>
        <p:spPr>
          <a:xfrm>
            <a:off x="865415" y="3608614"/>
            <a:ext cx="9633857" cy="1107996"/>
          </a:xfrm>
          <a:prstGeom prst="rect">
            <a:avLst/>
          </a:prstGeom>
          <a:noFill/>
        </p:spPr>
        <p:txBody>
          <a:bodyPr wrap="square" rtlCol="0">
            <a:spAutoFit/>
          </a:bodyPr>
          <a:lstStyle/>
          <a:p>
            <a:r>
              <a:rPr lang="en-US" sz="6600" dirty="0">
                <a:solidFill>
                  <a:schemeClr val="bg1"/>
                </a:solidFill>
                <a:latin typeface="Helvetica" charset="0"/>
                <a:ea typeface="Helvetica" charset="0"/>
                <a:cs typeface="Helvetica" charset="0"/>
              </a:rPr>
              <a:t>Event Consortium</a:t>
            </a:r>
          </a:p>
        </p:txBody>
      </p:sp>
      <p:sp>
        <p:nvSpPr>
          <p:cNvPr id="3" name="TextBox 2"/>
          <p:cNvSpPr txBox="1"/>
          <p:nvPr/>
        </p:nvSpPr>
        <p:spPr>
          <a:xfrm>
            <a:off x="8130096" y="5910943"/>
            <a:ext cx="5455275" cy="769441"/>
          </a:xfrm>
          <a:prstGeom prst="rect">
            <a:avLst/>
          </a:prstGeom>
          <a:noFill/>
        </p:spPr>
        <p:txBody>
          <a:bodyPr wrap="square" rtlCol="0">
            <a:spAutoFit/>
          </a:bodyPr>
          <a:lstStyle/>
          <a:p>
            <a:r>
              <a:rPr lang="en-US" sz="4400" dirty="0">
                <a:solidFill>
                  <a:schemeClr val="bg1"/>
                </a:solidFill>
                <a:latin typeface="Helvetica" charset="0"/>
                <a:ea typeface="Helvetica" charset="0"/>
                <a:cs typeface="Helvetica" charset="0"/>
              </a:rPr>
              <a:t>2-5-19</a:t>
            </a:r>
          </a:p>
        </p:txBody>
      </p:sp>
    </p:spTree>
    <p:extLst>
      <p:ext uri="{BB962C8B-B14F-4D97-AF65-F5344CB8AC3E}">
        <p14:creationId xmlns:p14="http://schemas.microsoft.com/office/powerpoint/2010/main" val="66578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50"/>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Event Tips</a:t>
            </a:r>
          </a:p>
        </p:txBody>
      </p:sp>
      <p:sp>
        <p:nvSpPr>
          <p:cNvPr id="5" name="Content Placeholder 4"/>
          <p:cNvSpPr>
            <a:spLocks noGrp="1"/>
          </p:cNvSpPr>
          <p:nvPr>
            <p:ph sz="half" idx="1"/>
          </p:nvPr>
        </p:nvSpPr>
        <p:spPr>
          <a:xfrm>
            <a:off x="603115" y="1952873"/>
            <a:ext cx="13576407" cy="8045451"/>
          </a:xfrm>
        </p:spPr>
        <p:txBody>
          <a:bodyPr/>
          <a:lstStyle/>
          <a:p>
            <a:endParaRPr lang="en-US" dirty="0"/>
          </a:p>
          <a:p>
            <a:endParaRPr lang="en-US" dirty="0"/>
          </a:p>
          <a:p>
            <a:endParaRPr lang="en-US" dirty="0"/>
          </a:p>
        </p:txBody>
      </p:sp>
      <p:sp>
        <p:nvSpPr>
          <p:cNvPr id="2" name="Rectangle 1">
            <a:extLst>
              <a:ext uri="{FF2B5EF4-FFF2-40B4-BE49-F238E27FC236}">
                <a16:creationId xmlns:a16="http://schemas.microsoft.com/office/drawing/2014/main" id="{F707D8BA-2112-4C3E-ADD1-45CFA7DC52E2}"/>
              </a:ext>
            </a:extLst>
          </p:cNvPr>
          <p:cNvSpPr/>
          <p:nvPr/>
        </p:nvSpPr>
        <p:spPr>
          <a:xfrm>
            <a:off x="812879" y="2470826"/>
            <a:ext cx="14631829" cy="2800767"/>
          </a:xfrm>
          <a:prstGeom prst="rect">
            <a:avLst/>
          </a:prstGeom>
        </p:spPr>
        <p:txBody>
          <a:bodyPr wrap="square">
            <a:spAutoFit/>
          </a:bodyPr>
          <a:lstStyle/>
          <a:p>
            <a:pPr marL="457200" indent="-457200">
              <a:buFont typeface="Arial" panose="020B0604020202020204" pitchFamily="34" charset="0"/>
              <a:buChar char="•"/>
            </a:pPr>
            <a:r>
              <a:rPr lang="en-US" sz="4400" dirty="0"/>
              <a:t>Receptions should be an hour and a half</a:t>
            </a:r>
          </a:p>
          <a:p>
            <a:pPr marL="457200" indent="-457200">
              <a:buFont typeface="Arial" panose="020B0604020202020204" pitchFamily="34" charset="0"/>
              <a:buChar char="•"/>
            </a:pPr>
            <a:r>
              <a:rPr lang="en-US" sz="4400" dirty="0"/>
              <a:t>Try to start lunches </a:t>
            </a:r>
            <a:r>
              <a:rPr lang="en-US" sz="4400"/>
              <a:t>at noon</a:t>
            </a:r>
            <a:endParaRPr lang="en-US" sz="4400" dirty="0"/>
          </a:p>
          <a:p>
            <a:pPr marL="457200" indent="-457200">
              <a:buFont typeface="Arial" panose="020B0604020202020204" pitchFamily="34" charset="0"/>
              <a:buChar char="•"/>
            </a:pPr>
            <a:r>
              <a:rPr lang="en-US" sz="4400" dirty="0"/>
              <a:t>Prop doors open at the end of the event and have someone thank guests for coming</a:t>
            </a:r>
          </a:p>
        </p:txBody>
      </p:sp>
    </p:spTree>
    <p:extLst>
      <p:ext uri="{BB962C8B-B14F-4D97-AF65-F5344CB8AC3E}">
        <p14:creationId xmlns:p14="http://schemas.microsoft.com/office/powerpoint/2010/main" val="99427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extBox 2"/>
          <p:cNvSpPr txBox="1"/>
          <p:nvPr/>
        </p:nvSpPr>
        <p:spPr>
          <a:xfrm>
            <a:off x="471055" y="1510145"/>
            <a:ext cx="14516100" cy="538609"/>
          </a:xfrm>
          <a:prstGeom prst="rect">
            <a:avLst/>
          </a:prstGeom>
          <a:noFill/>
        </p:spPr>
        <p:txBody>
          <a:bodyPr wrap="square" rtlCol="0">
            <a:spAutoFit/>
          </a:bodyPr>
          <a:lstStyle/>
          <a:p>
            <a:pPr marL="457200" indent="-457200">
              <a:buFont typeface="Arial" charset="0"/>
              <a:buChar char="•"/>
            </a:pPr>
            <a:endParaRPr lang="en-US" dirty="0">
              <a:solidFill>
                <a:schemeClr val="tx2"/>
              </a:solidFill>
              <a:latin typeface="Helvetica" charset="0"/>
              <a:ea typeface="Helvetica" charset="0"/>
              <a:cs typeface="Helvetica" charset="0"/>
            </a:endParaRPr>
          </a:p>
        </p:txBody>
      </p:sp>
      <p:sp>
        <p:nvSpPr>
          <p:cNvPr id="8" name="Title 7"/>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University Event Calendar</a:t>
            </a:r>
          </a:p>
        </p:txBody>
      </p:sp>
      <p:sp>
        <p:nvSpPr>
          <p:cNvPr id="10" name="Content Placeholder 9"/>
          <p:cNvSpPr>
            <a:spLocks noGrp="1"/>
          </p:cNvSpPr>
          <p:nvPr>
            <p:ph sz="half" idx="1"/>
          </p:nvPr>
        </p:nvSpPr>
        <p:spPr>
          <a:xfrm>
            <a:off x="1293809" y="2757692"/>
            <a:ext cx="12870591" cy="8045451"/>
          </a:xfrm>
        </p:spPr>
        <p:txBody>
          <a:bodyPr/>
          <a:lstStyle/>
          <a:p>
            <a:pPr lvl="1"/>
            <a:r>
              <a:rPr lang="en-US" u="sng" dirty="0">
                <a:hlinkClick r:id="rId3"/>
              </a:rPr>
              <a:t>http://www.memphis.edu/calendar/</a:t>
            </a:r>
            <a:r>
              <a:rPr lang="en-US" dirty="0"/>
              <a:t> </a:t>
            </a:r>
          </a:p>
          <a:p>
            <a:pPr lvl="1"/>
            <a:r>
              <a:rPr lang="en-US" dirty="0"/>
              <a:t>To Request an Event Be Added</a:t>
            </a:r>
          </a:p>
          <a:p>
            <a:pPr lvl="2"/>
            <a:r>
              <a:rPr lang="en-US" dirty="0"/>
              <a:t>Click on Submit Event</a:t>
            </a:r>
          </a:p>
          <a:p>
            <a:pPr lvl="2"/>
            <a:r>
              <a:rPr lang="en-US" dirty="0"/>
              <a:t>Complete Form</a:t>
            </a:r>
          </a:p>
          <a:p>
            <a:pPr lvl="2"/>
            <a:r>
              <a:rPr lang="en-US" dirty="0"/>
              <a:t>Request will be Reviewed </a:t>
            </a:r>
          </a:p>
          <a:p>
            <a:pPr lvl="2"/>
            <a:r>
              <a:rPr lang="en-US" dirty="0"/>
              <a:t>If Approved for the Master Calendar it will be Added</a:t>
            </a:r>
          </a:p>
        </p:txBody>
      </p:sp>
    </p:spTree>
    <p:extLst>
      <p:ext uri="{BB962C8B-B14F-4D97-AF65-F5344CB8AC3E}">
        <p14:creationId xmlns:p14="http://schemas.microsoft.com/office/powerpoint/2010/main" val="282363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Care of Items</a:t>
            </a:r>
          </a:p>
        </p:txBody>
      </p:sp>
      <p:sp>
        <p:nvSpPr>
          <p:cNvPr id="5" name="Content Placeholder 4"/>
          <p:cNvSpPr>
            <a:spLocks noGrp="1"/>
          </p:cNvSpPr>
          <p:nvPr>
            <p:ph sz="half" idx="1"/>
          </p:nvPr>
        </p:nvSpPr>
        <p:spPr>
          <a:xfrm>
            <a:off x="1336631" y="2007892"/>
            <a:ext cx="12870591" cy="8045451"/>
          </a:xfrm>
        </p:spPr>
        <p:txBody>
          <a:bodyPr>
            <a:normAutofit/>
          </a:bodyPr>
          <a:lstStyle/>
          <a:p>
            <a:r>
              <a:rPr lang="en-US" dirty="0"/>
              <a:t>Up-Lights </a:t>
            </a:r>
          </a:p>
          <a:p>
            <a:pPr lvl="1"/>
            <a:r>
              <a:rPr lang="en-US" dirty="0"/>
              <a:t>Turn off before packing</a:t>
            </a:r>
          </a:p>
          <a:p>
            <a:pPr lvl="1"/>
            <a:r>
              <a:rPr lang="en-US" dirty="0"/>
              <a:t>Pack properly in case in divided sections</a:t>
            </a:r>
          </a:p>
          <a:p>
            <a:pPr lvl="1"/>
            <a:r>
              <a:rPr lang="en-US" dirty="0"/>
              <a:t>Make sure all cords are packed in front zipper</a:t>
            </a:r>
          </a:p>
          <a:p>
            <a:r>
              <a:rPr lang="en-US" dirty="0"/>
              <a:t>Vertical Banners</a:t>
            </a:r>
          </a:p>
          <a:p>
            <a:pPr lvl="1"/>
            <a:r>
              <a:rPr lang="en-US" dirty="0"/>
              <a:t>Do not let them retract quickly</a:t>
            </a:r>
          </a:p>
          <a:p>
            <a:pPr lvl="1"/>
            <a:r>
              <a:rPr lang="en-US" dirty="0"/>
              <a:t>Feed banner into base slowly and evenly to ensure that the caps do not pop off</a:t>
            </a:r>
          </a:p>
          <a:p>
            <a:endParaRPr lang="en-US" dirty="0"/>
          </a:p>
          <a:p>
            <a:endParaRPr lang="en-US" dirty="0"/>
          </a:p>
        </p:txBody>
      </p:sp>
    </p:spTree>
    <p:extLst>
      <p:ext uri="{BB962C8B-B14F-4D97-AF65-F5344CB8AC3E}">
        <p14:creationId xmlns:p14="http://schemas.microsoft.com/office/powerpoint/2010/main" val="144939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Care of Items</a:t>
            </a:r>
          </a:p>
        </p:txBody>
      </p:sp>
      <p:sp>
        <p:nvSpPr>
          <p:cNvPr id="5" name="Content Placeholder 4"/>
          <p:cNvSpPr>
            <a:spLocks noGrp="1"/>
          </p:cNvSpPr>
          <p:nvPr>
            <p:ph sz="half" idx="1"/>
          </p:nvPr>
        </p:nvSpPr>
        <p:spPr>
          <a:xfrm>
            <a:off x="1269273" y="2024184"/>
            <a:ext cx="12870591" cy="8045451"/>
          </a:xfrm>
        </p:spPr>
        <p:txBody>
          <a:bodyPr>
            <a:normAutofit/>
          </a:bodyPr>
          <a:lstStyle/>
          <a:p>
            <a:r>
              <a:rPr lang="en-US" dirty="0"/>
              <a:t>Tablecloths</a:t>
            </a:r>
          </a:p>
          <a:p>
            <a:pPr lvl="1"/>
            <a:r>
              <a:rPr lang="en-US" dirty="0"/>
              <a:t>Not meant for food tables</a:t>
            </a:r>
          </a:p>
          <a:p>
            <a:pPr lvl="1"/>
            <a:r>
              <a:rPr lang="en-US" dirty="0"/>
              <a:t>Fold neatly and return to hanger</a:t>
            </a:r>
          </a:p>
          <a:p>
            <a:pPr lvl="1"/>
            <a:r>
              <a:rPr lang="en-US" dirty="0"/>
              <a:t>When checking in tell us of any known spots or marks</a:t>
            </a:r>
          </a:p>
          <a:p>
            <a:r>
              <a:rPr lang="en-US" dirty="0"/>
              <a:t>Acrylic Centerpieces</a:t>
            </a:r>
          </a:p>
          <a:p>
            <a:pPr lvl="1"/>
            <a:r>
              <a:rPr lang="en-US" dirty="0"/>
              <a:t>Do not stack without a layer in between each panel</a:t>
            </a:r>
          </a:p>
          <a:p>
            <a:pPr lvl="1"/>
            <a:r>
              <a:rPr lang="en-US" dirty="0"/>
              <a:t>Pack each section in one pillowcase</a:t>
            </a:r>
          </a:p>
          <a:p>
            <a:endParaRPr lang="en-US" dirty="0"/>
          </a:p>
          <a:p>
            <a:endParaRPr lang="en-US" dirty="0"/>
          </a:p>
        </p:txBody>
      </p:sp>
    </p:spTree>
    <p:extLst>
      <p:ext uri="{BB962C8B-B14F-4D97-AF65-F5344CB8AC3E}">
        <p14:creationId xmlns:p14="http://schemas.microsoft.com/office/powerpoint/2010/main" val="29226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itle 2"/>
          <p:cNvSpPr>
            <a:spLocks noGrp="1"/>
          </p:cNvSpPr>
          <p:nvPr>
            <p:ph type="title"/>
          </p:nvPr>
        </p:nvSpPr>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Care of Items</a:t>
            </a:r>
          </a:p>
        </p:txBody>
      </p:sp>
      <p:sp>
        <p:nvSpPr>
          <p:cNvPr id="5" name="Content Placeholder 4"/>
          <p:cNvSpPr>
            <a:spLocks noGrp="1"/>
          </p:cNvSpPr>
          <p:nvPr>
            <p:ph sz="half" idx="1"/>
          </p:nvPr>
        </p:nvSpPr>
        <p:spPr>
          <a:xfrm>
            <a:off x="1270021" y="2256368"/>
            <a:ext cx="12870591" cy="8045451"/>
          </a:xfrm>
        </p:spPr>
        <p:txBody>
          <a:bodyPr>
            <a:normAutofit/>
          </a:bodyPr>
          <a:lstStyle/>
          <a:p>
            <a:r>
              <a:rPr lang="en-US" dirty="0"/>
              <a:t>Puck Lights</a:t>
            </a:r>
          </a:p>
          <a:p>
            <a:pPr lvl="1"/>
            <a:r>
              <a:rPr lang="en-US" dirty="0"/>
              <a:t>Turn off before packing</a:t>
            </a:r>
          </a:p>
          <a:p>
            <a:pPr lvl="1"/>
            <a:r>
              <a:rPr lang="en-US" dirty="0"/>
              <a:t>Be sure to include remote when packing</a:t>
            </a:r>
          </a:p>
          <a:p>
            <a:r>
              <a:rPr lang="en-US" dirty="0"/>
              <a:t>Blue and White “M”</a:t>
            </a:r>
          </a:p>
          <a:p>
            <a:pPr lvl="1"/>
            <a:r>
              <a:rPr lang="en-US" dirty="0"/>
              <a:t>Separate sections</a:t>
            </a:r>
          </a:p>
          <a:p>
            <a:pPr lvl="1"/>
            <a:r>
              <a:rPr lang="en-US" dirty="0"/>
              <a:t>Pack each M in one pillowcase</a:t>
            </a:r>
          </a:p>
          <a:p>
            <a:pPr lvl="1"/>
            <a:endParaRPr lang="en-US" dirty="0"/>
          </a:p>
        </p:txBody>
      </p:sp>
    </p:spTree>
    <p:extLst>
      <p:ext uri="{BB962C8B-B14F-4D97-AF65-F5344CB8AC3E}">
        <p14:creationId xmlns:p14="http://schemas.microsoft.com/office/powerpoint/2010/main" val="319550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05" y="-305233"/>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Join the Flower Club</a:t>
            </a:r>
          </a:p>
        </p:txBody>
      </p:sp>
      <p:sp>
        <p:nvSpPr>
          <p:cNvPr id="6" name="Content Placeholder 5"/>
          <p:cNvSpPr>
            <a:spLocks noGrp="1"/>
          </p:cNvSpPr>
          <p:nvPr>
            <p:ph sz="half" idx="1"/>
          </p:nvPr>
        </p:nvSpPr>
        <p:spPr>
          <a:xfrm>
            <a:off x="771687" y="2052320"/>
            <a:ext cx="12870591" cy="8045451"/>
          </a:xfrm>
        </p:spPr>
        <p:txBody>
          <a:bodyPr/>
          <a:lstStyle/>
          <a:p>
            <a:r>
              <a:rPr lang="en-US" dirty="0"/>
              <a:t>Can contact Pam at pcash@memphis.edu to see if there are any flowers available in the Reserve for a University Event</a:t>
            </a:r>
          </a:p>
          <a:p>
            <a:r>
              <a:rPr lang="en-US" dirty="0"/>
              <a:t>You can donate flowers from your event to the Reserve to used by other departments</a:t>
            </a:r>
          </a:p>
        </p:txBody>
      </p:sp>
    </p:spTree>
    <p:extLst>
      <p:ext uri="{BB962C8B-B14F-4D97-AF65-F5344CB8AC3E}">
        <p14:creationId xmlns:p14="http://schemas.microsoft.com/office/powerpoint/2010/main" val="32176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05" y="-305233"/>
            <a:ext cx="16254984" cy="9144000"/>
          </a:xfrm>
          <a:prstGeom prst="rect">
            <a:avLst/>
          </a:prstGeom>
        </p:spPr>
      </p:pic>
      <p:sp>
        <p:nvSpPr>
          <p:cNvPr id="5" name="Title 4"/>
          <p:cNvSpPr>
            <a:spLocks noGrp="1"/>
          </p:cNvSpPr>
          <p:nvPr>
            <p:ph type="ctrTitle"/>
          </p:nvPr>
        </p:nvSpPr>
        <p:spPr/>
        <p:txBody>
          <a:bodyPr/>
          <a:lstStyle/>
          <a:p>
            <a:r>
              <a:rPr lang="en-US" dirty="0"/>
              <a:t>Next Meeting</a:t>
            </a:r>
          </a:p>
        </p:txBody>
      </p:sp>
      <p:sp>
        <p:nvSpPr>
          <p:cNvPr id="7" name="Subtitle 6"/>
          <p:cNvSpPr>
            <a:spLocks noGrp="1"/>
          </p:cNvSpPr>
          <p:nvPr>
            <p:ph type="subTitle" idx="1"/>
          </p:nvPr>
        </p:nvSpPr>
        <p:spPr/>
        <p:txBody>
          <a:bodyPr>
            <a:normAutofit/>
          </a:bodyPr>
          <a:lstStyle/>
          <a:p>
            <a:r>
              <a:rPr lang="en-US" sz="6000" dirty="0">
                <a:solidFill>
                  <a:schemeClr val="tx2"/>
                </a:solidFill>
              </a:rPr>
              <a:t>Fall of 2019</a:t>
            </a:r>
          </a:p>
        </p:txBody>
      </p:sp>
    </p:spTree>
    <p:extLst>
      <p:ext uri="{BB962C8B-B14F-4D97-AF65-F5344CB8AC3E}">
        <p14:creationId xmlns:p14="http://schemas.microsoft.com/office/powerpoint/2010/main" val="218510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3" y="0"/>
            <a:ext cx="16254984" cy="9144000"/>
          </a:xfrm>
          <a:prstGeom prst="rect">
            <a:avLst/>
          </a:prstGeom>
        </p:spPr>
      </p:pic>
      <p:sp>
        <p:nvSpPr>
          <p:cNvPr id="7" name="Rectangle 6"/>
          <p:cNvSpPr/>
          <p:nvPr/>
        </p:nvSpPr>
        <p:spPr>
          <a:xfrm>
            <a:off x="4064794" y="966854"/>
            <a:ext cx="8128000" cy="92333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a:spcAft>
                <a:spcPts val="800"/>
              </a:spcAft>
            </a:pPr>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ea typeface="Calibri" panose="020F0502020204030204" pitchFamily="34" charset="0"/>
                <a:cs typeface="Helvetica" panose="020B0604020202020204" pitchFamily="34" charset="0"/>
              </a:rPr>
              <a:t>Event Consortium</a:t>
            </a:r>
          </a:p>
        </p:txBody>
      </p:sp>
      <p:sp>
        <p:nvSpPr>
          <p:cNvPr id="9" name="TextBox 8">
            <a:extLst>
              <a:ext uri="{FF2B5EF4-FFF2-40B4-BE49-F238E27FC236}">
                <a16:creationId xmlns:a16="http://schemas.microsoft.com/office/drawing/2014/main" id="{89922F23-D9F4-4157-915D-C7F8EF12AF3D}"/>
              </a:ext>
            </a:extLst>
          </p:cNvPr>
          <p:cNvSpPr txBox="1"/>
          <p:nvPr/>
        </p:nvSpPr>
        <p:spPr>
          <a:xfrm>
            <a:off x="1698811" y="2840476"/>
            <a:ext cx="12859966" cy="5893921"/>
          </a:xfrm>
          <a:prstGeom prst="rect">
            <a:avLst/>
          </a:prstGeom>
          <a:noFill/>
        </p:spPr>
        <p:txBody>
          <a:bodyPr wrap="square" rtlCol="0">
            <a:spAutoFit/>
          </a:bodyPr>
          <a:lstStyle/>
          <a:p>
            <a:pPr marL="457200" indent="-457200">
              <a:buFont typeface="Wingdings" panose="05000000000000000000" pitchFamily="2" charset="2"/>
              <a:buChar char="q"/>
            </a:pPr>
            <a:r>
              <a:rPr lang="en-US" dirty="0"/>
              <a:t>Created to assist the campus community with achieving excellent events for the University of Memphis</a:t>
            </a:r>
          </a:p>
          <a:p>
            <a:pPr marL="457200" indent="-457200">
              <a:buFont typeface="Wingdings" panose="05000000000000000000" pitchFamily="2" charset="2"/>
              <a:buChar char="q"/>
            </a:pPr>
            <a:endParaRPr lang="en-US" dirty="0"/>
          </a:p>
          <a:p>
            <a:pPr marL="457200" indent="-457200">
              <a:buFont typeface="Wingdings" panose="05000000000000000000" pitchFamily="2" charset="2"/>
              <a:buChar char="q"/>
            </a:pPr>
            <a:r>
              <a:rPr lang="en-US" dirty="0"/>
              <a:t>An opportunity to connect with other campus event planners</a:t>
            </a:r>
          </a:p>
          <a:p>
            <a:pPr marL="1182959" lvl="1" indent="-457200">
              <a:buFont typeface="Wingdings" panose="05000000000000000000" pitchFamily="2" charset="2"/>
              <a:buChar char="q"/>
            </a:pPr>
            <a:r>
              <a:rPr lang="en-US" dirty="0"/>
              <a:t>Share experiences</a:t>
            </a:r>
          </a:p>
          <a:p>
            <a:pPr marL="1182959" lvl="1" indent="-457200">
              <a:buFont typeface="Wingdings" panose="05000000000000000000" pitchFamily="2" charset="2"/>
              <a:buChar char="q"/>
            </a:pPr>
            <a:r>
              <a:rPr lang="en-US" dirty="0"/>
              <a:t>Share ideas</a:t>
            </a:r>
          </a:p>
          <a:p>
            <a:pPr marL="1182959" lvl="1" indent="-457200">
              <a:buFont typeface="Wingdings" panose="05000000000000000000" pitchFamily="2" charset="2"/>
              <a:buChar char="q"/>
            </a:pPr>
            <a:r>
              <a:rPr lang="en-US" dirty="0"/>
              <a:t>Available to answer questions</a:t>
            </a:r>
          </a:p>
          <a:p>
            <a:pPr marL="457200" indent="-457200">
              <a:buFont typeface="Wingdings" panose="05000000000000000000" pitchFamily="2" charset="2"/>
              <a:buChar char="q"/>
            </a:pPr>
            <a:endParaRPr lang="en-US" dirty="0"/>
          </a:p>
          <a:p>
            <a:pPr marL="457200" indent="-457200">
              <a:buFont typeface="Wingdings" panose="05000000000000000000" pitchFamily="2" charset="2"/>
              <a:buChar char="q"/>
            </a:pPr>
            <a:r>
              <a:rPr lang="en-US" dirty="0"/>
              <a:t>The Reserve</a:t>
            </a:r>
          </a:p>
          <a:p>
            <a:pPr marL="1182959" lvl="1" indent="-457200">
              <a:buFont typeface="Wingdings" panose="05000000000000000000" pitchFamily="2" charset="2"/>
              <a:buChar char="q"/>
            </a:pPr>
            <a:r>
              <a:rPr lang="en-US" dirty="0"/>
              <a:t>4,000 sq. ft. warehouse filled with items available for checkout</a:t>
            </a:r>
          </a:p>
          <a:p>
            <a:pPr marL="1182959" lvl="1" indent="-457200">
              <a:buFont typeface="Wingdings" panose="05000000000000000000" pitchFamily="2" charset="2"/>
              <a:buChar char="q"/>
            </a:pPr>
            <a:r>
              <a:rPr lang="en-US" dirty="0"/>
              <a:t>A resource that adds and improves its inventory</a:t>
            </a:r>
          </a:p>
          <a:p>
            <a:pPr lvl="1"/>
            <a:endParaRPr lang="en-US" dirty="0"/>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72247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431"/>
            <a:ext cx="16254984" cy="9144000"/>
          </a:xfrm>
          <a:prstGeom prst="rect">
            <a:avLst/>
          </a:prstGeom>
        </p:spPr>
      </p:pic>
      <p:sp>
        <p:nvSpPr>
          <p:cNvPr id="2" name="TextBox 1"/>
          <p:cNvSpPr txBox="1"/>
          <p:nvPr/>
        </p:nvSpPr>
        <p:spPr>
          <a:xfrm>
            <a:off x="315412" y="755072"/>
            <a:ext cx="15115309" cy="92333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Reserve Location</a:t>
            </a:r>
            <a:endPar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ea typeface="Helvetica" charset="0"/>
              <a:cs typeface="Helvetica" panose="020B0604020202020204" pitchFamily="34" charset="0"/>
            </a:endParaRPr>
          </a:p>
        </p:txBody>
      </p:sp>
      <p:sp>
        <p:nvSpPr>
          <p:cNvPr id="5" name="Rectangle 4"/>
          <p:cNvSpPr/>
          <p:nvPr/>
        </p:nvSpPr>
        <p:spPr>
          <a:xfrm>
            <a:off x="1381328" y="2341142"/>
            <a:ext cx="13599267" cy="6623352"/>
          </a:xfrm>
          <a:prstGeom prst="rect">
            <a:avLst/>
          </a:prstGeom>
        </p:spPr>
        <p:txBody>
          <a:bodyPr wrap="square">
            <a:spAutoFit/>
          </a:bodyPr>
          <a:lstStyle/>
          <a:p>
            <a:pPr marL="544319" lvl="0" indent="-544319">
              <a:spcBef>
                <a:spcPct val="20000"/>
              </a:spcBef>
              <a:buFont typeface="Arial"/>
              <a:buChar char="•"/>
            </a:pPr>
            <a:r>
              <a:rPr lang="en-US" sz="5400" dirty="0">
                <a:solidFill>
                  <a:prstClr val="black"/>
                </a:solidFill>
              </a:rPr>
              <a:t>Reserve </a:t>
            </a:r>
          </a:p>
          <a:p>
            <a:pPr marL="1270078" lvl="1" indent="-544319">
              <a:spcBef>
                <a:spcPct val="20000"/>
              </a:spcBef>
              <a:buFont typeface="Arial"/>
              <a:buChar char="•"/>
            </a:pPr>
            <a:r>
              <a:rPr lang="en-US" sz="3600" dirty="0">
                <a:solidFill>
                  <a:prstClr val="black"/>
                </a:solidFill>
              </a:rPr>
              <a:t>South of Zach Curlin Parking Garage and North of Ball Hall</a:t>
            </a:r>
          </a:p>
          <a:p>
            <a:pPr marL="1270078" lvl="1" indent="-544319">
              <a:spcBef>
                <a:spcPct val="20000"/>
              </a:spcBef>
              <a:buFont typeface="Arial"/>
              <a:buChar char="•"/>
            </a:pPr>
            <a:r>
              <a:rPr lang="en-US" sz="3600" dirty="0">
                <a:solidFill>
                  <a:prstClr val="black"/>
                </a:solidFill>
              </a:rPr>
              <a:t>Annex IV on the campus map</a:t>
            </a:r>
          </a:p>
          <a:p>
            <a:pPr marL="1270078" lvl="1" indent="-544319">
              <a:spcBef>
                <a:spcPct val="20000"/>
              </a:spcBef>
              <a:buFont typeface="Arial"/>
              <a:buChar char="•"/>
            </a:pPr>
            <a:endParaRPr lang="en-US" sz="3600" dirty="0">
              <a:solidFill>
                <a:prstClr val="black"/>
              </a:solidFill>
            </a:endParaRPr>
          </a:p>
          <a:p>
            <a:pPr marL="544319" lvl="0" indent="-544319">
              <a:spcBef>
                <a:spcPct val="20000"/>
              </a:spcBef>
              <a:buFont typeface="Arial"/>
              <a:buChar char="•"/>
            </a:pPr>
            <a:r>
              <a:rPr lang="en-US" sz="5400" dirty="0">
                <a:solidFill>
                  <a:prstClr val="black"/>
                </a:solidFill>
              </a:rPr>
              <a:t>By appointment Only</a:t>
            </a:r>
          </a:p>
          <a:p>
            <a:pPr algn="ctr"/>
            <a:endParaRPr lang="en-US" sz="4400" dirty="0"/>
          </a:p>
          <a:p>
            <a:pPr algn="ctr"/>
            <a:endParaRPr lang="en-US" sz="4400" dirty="0"/>
          </a:p>
          <a:p>
            <a:pPr algn="ctr"/>
            <a:endParaRPr lang="en-US" sz="4400" dirty="0"/>
          </a:p>
          <a:p>
            <a:pPr algn="ctr"/>
            <a:endParaRPr lang="en-US" sz="4400" dirty="0"/>
          </a:p>
        </p:txBody>
      </p:sp>
      <p:pic>
        <p:nvPicPr>
          <p:cNvPr id="6" name="Picture 5">
            <a:extLst>
              <a:ext uri="{FF2B5EF4-FFF2-40B4-BE49-F238E27FC236}">
                <a16:creationId xmlns:a16="http://schemas.microsoft.com/office/drawing/2014/main" id="{A8E08A19-01E5-4A13-AF87-09291CDD100B}"/>
              </a:ext>
            </a:extLst>
          </p:cNvPr>
          <p:cNvPicPr>
            <a:picLocks noChangeAspect="1"/>
          </p:cNvPicPr>
          <p:nvPr/>
        </p:nvPicPr>
        <p:blipFill rotWithShape="1">
          <a:blip r:embed="rId3">
            <a:extLst>
              <a:ext uri="{28A0092B-C50C-407E-A947-70E740481C1C}">
                <a14:useLocalDpi xmlns:a14="http://schemas.microsoft.com/office/drawing/2010/main" val="0"/>
              </a:ext>
            </a:extLst>
          </a:blip>
          <a:srcRect l="13996" t="-23" r="30049" b="-346"/>
          <a:stretch/>
        </p:blipFill>
        <p:spPr>
          <a:xfrm rot="5400000">
            <a:off x="10835925" y="3370764"/>
            <a:ext cx="3534463" cy="4754880"/>
          </a:xfrm>
          <a:prstGeom prst="rect">
            <a:avLst/>
          </a:prstGeom>
        </p:spPr>
      </p:pic>
    </p:spTree>
    <p:extLst>
      <p:ext uri="{BB962C8B-B14F-4D97-AF65-F5344CB8AC3E}">
        <p14:creationId xmlns:p14="http://schemas.microsoft.com/office/powerpoint/2010/main" val="12739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2" name="TextBox 1"/>
          <p:cNvSpPr txBox="1"/>
          <p:nvPr/>
        </p:nvSpPr>
        <p:spPr>
          <a:xfrm>
            <a:off x="471055" y="485768"/>
            <a:ext cx="15115309" cy="923330"/>
          </a:xfrm>
          <a:prstGeom prst="rect">
            <a:avLst/>
          </a:prstGeom>
          <a:noFill/>
        </p:spPr>
        <p:txBody>
          <a:bodyPr wrap="square" rtlCol="0">
            <a:spAutoFit/>
          </a:bodyPr>
          <a:lstStyle/>
          <a:p>
            <a:pPr algn="ctr"/>
            <a:r>
              <a:rPr lang="en-US" sz="5400" dirty="0">
                <a:ln w="0"/>
                <a:solidFill>
                  <a:srgbClr val="0070C0"/>
                </a:solidFill>
                <a:effectLst>
                  <a:outerShdw blurRad="38100" dist="25400" dir="5400000" algn="ctr" rotWithShape="0">
                    <a:srgbClr val="6E747A">
                      <a:alpha val="43000"/>
                    </a:srgbClr>
                  </a:outerShdw>
                </a:effectLst>
                <a:latin typeface="Helvetica" charset="0"/>
                <a:ea typeface="Helvetica" charset="0"/>
                <a:cs typeface="Helvetica" charset="0"/>
              </a:rPr>
              <a:t>Event Consortium Check-out Process</a:t>
            </a:r>
          </a:p>
        </p:txBody>
      </p:sp>
      <p:sp>
        <p:nvSpPr>
          <p:cNvPr id="5" name="Rectangle 4"/>
          <p:cNvSpPr/>
          <p:nvPr/>
        </p:nvSpPr>
        <p:spPr>
          <a:xfrm>
            <a:off x="471055" y="1510145"/>
            <a:ext cx="15115309" cy="5078313"/>
          </a:xfrm>
          <a:prstGeom prst="rect">
            <a:avLst/>
          </a:prstGeom>
        </p:spPr>
        <p:txBody>
          <a:bodyPr wrap="square">
            <a:spAutoFit/>
          </a:bodyPr>
          <a:lstStyle/>
          <a:p>
            <a:pPr marL="571500" indent="-571500">
              <a:buFont typeface="Arial" panose="020B0604020202020204" pitchFamily="34" charset="0"/>
              <a:buChar char="•"/>
            </a:pPr>
            <a:r>
              <a:rPr lang="en-US" sz="3600" dirty="0"/>
              <a:t>Items can be checked out by appointment only Monday – Friday</a:t>
            </a:r>
          </a:p>
          <a:p>
            <a:pPr marL="1297259" lvl="1" indent="-571500">
              <a:buFont typeface="Wingdings" panose="05000000000000000000" pitchFamily="2" charset="2"/>
              <a:buChar char="Ø"/>
            </a:pPr>
            <a:r>
              <a:rPr lang="en-US" sz="3600" dirty="0"/>
              <a:t>Monday, Wednesday, and Friday – 9:30 a.m. – 11:00 a.m.</a:t>
            </a:r>
          </a:p>
          <a:p>
            <a:pPr marL="1297259" lvl="1" indent="-571500">
              <a:buFont typeface="Wingdings" panose="05000000000000000000" pitchFamily="2" charset="2"/>
              <a:buChar char="Ø"/>
            </a:pPr>
            <a:r>
              <a:rPr lang="en-US" sz="3600" dirty="0"/>
              <a:t>Tuesday and Thursday – 1:30 p.m. – 3:00 p.m.</a:t>
            </a:r>
          </a:p>
          <a:p>
            <a:pPr marL="1297259" lvl="1" indent="-571500">
              <a:buFont typeface="Wingdings" panose="05000000000000000000" pitchFamily="2" charset="2"/>
              <a:buChar char="Ø"/>
            </a:pPr>
            <a:r>
              <a:rPr lang="en-US" sz="3600" dirty="0"/>
              <a:t>Call (2793) or e-mail (pcash) for an appointment </a:t>
            </a:r>
          </a:p>
          <a:p>
            <a:pPr marL="579438" lvl="1" indent="-571500">
              <a:buFont typeface="Arial" panose="020B0604020202020204" pitchFamily="34" charset="0"/>
              <a:buChar char="•"/>
              <a:tabLst>
                <a:tab pos="625475" algn="l"/>
              </a:tabLst>
            </a:pPr>
            <a:r>
              <a:rPr lang="en-US" sz="3600" dirty="0"/>
              <a:t>Items can be checked-out the day before an event and returned the next day</a:t>
            </a:r>
          </a:p>
          <a:p>
            <a:pPr marL="631825" lvl="1" indent="-571500">
              <a:buFont typeface="Arial" panose="020B0604020202020204" pitchFamily="34" charset="0"/>
              <a:buChar char="•"/>
            </a:pPr>
            <a:r>
              <a:rPr lang="en-US" sz="3600" dirty="0"/>
              <a:t>Check-out form must be completed</a:t>
            </a:r>
          </a:p>
          <a:p>
            <a:pPr marL="631825" lvl="1" indent="-571500">
              <a:buFont typeface="Arial" panose="020B0604020202020204" pitchFamily="34" charset="0"/>
              <a:buChar char="•"/>
            </a:pPr>
            <a:r>
              <a:rPr lang="en-US" sz="3600" dirty="0"/>
              <a:t>Departments are responsible for items broken or not returned</a:t>
            </a:r>
          </a:p>
          <a:p>
            <a:pPr marL="631825" lvl="1" indent="-571500">
              <a:buFont typeface="Arial" panose="020B0604020202020204" pitchFamily="34" charset="0"/>
              <a:buChar char="•"/>
            </a:pPr>
            <a:r>
              <a:rPr lang="en-US" sz="3600" dirty="0"/>
              <a:t>Items to picked-up from and returned to Reserve location only</a:t>
            </a:r>
          </a:p>
          <a:p>
            <a:pPr lvl="1"/>
            <a:endParaRPr lang="en-US" sz="3600" dirty="0"/>
          </a:p>
        </p:txBody>
      </p:sp>
    </p:spTree>
    <p:extLst>
      <p:ext uri="{BB962C8B-B14F-4D97-AF65-F5344CB8AC3E}">
        <p14:creationId xmlns:p14="http://schemas.microsoft.com/office/powerpoint/2010/main" val="65585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extBox 2"/>
          <p:cNvSpPr txBox="1"/>
          <p:nvPr/>
        </p:nvSpPr>
        <p:spPr>
          <a:xfrm>
            <a:off x="471055" y="1510145"/>
            <a:ext cx="14516100" cy="538609"/>
          </a:xfrm>
          <a:prstGeom prst="rect">
            <a:avLst/>
          </a:prstGeom>
          <a:noFill/>
        </p:spPr>
        <p:txBody>
          <a:bodyPr wrap="square" rtlCol="0">
            <a:spAutoFit/>
          </a:bodyPr>
          <a:lstStyle/>
          <a:p>
            <a:pPr marL="457200" indent="-457200">
              <a:buFont typeface="Arial" charset="0"/>
              <a:buChar char="•"/>
            </a:pPr>
            <a:endParaRPr lang="en-US" dirty="0">
              <a:solidFill>
                <a:schemeClr val="tx2"/>
              </a:solidFill>
              <a:latin typeface="Helvetica" charset="0"/>
              <a:ea typeface="Helvetica" charset="0"/>
              <a:cs typeface="Helvetica" charset="0"/>
            </a:endParaRPr>
          </a:p>
        </p:txBody>
      </p:sp>
      <p:sp>
        <p:nvSpPr>
          <p:cNvPr id="8" name="Title 7"/>
          <p:cNvSpPr>
            <a:spLocks noGrp="1"/>
          </p:cNvSpPr>
          <p:nvPr>
            <p:ph type="title"/>
          </p:nvPr>
        </p:nvSpPr>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Event Consortium Web Page</a:t>
            </a:r>
          </a:p>
        </p:txBody>
      </p:sp>
      <p:sp>
        <p:nvSpPr>
          <p:cNvPr id="10" name="Content Placeholder 9"/>
          <p:cNvSpPr>
            <a:spLocks noGrp="1"/>
          </p:cNvSpPr>
          <p:nvPr>
            <p:ph sz="half" idx="1"/>
          </p:nvPr>
        </p:nvSpPr>
        <p:spPr/>
        <p:txBody>
          <a:bodyPr/>
          <a:lstStyle/>
          <a:p>
            <a:r>
              <a:rPr lang="en-US" dirty="0"/>
              <a:t>Marketing and Communications Home Page</a:t>
            </a:r>
          </a:p>
          <a:p>
            <a:r>
              <a:rPr lang="en-US" dirty="0"/>
              <a:t>Events (horizontal gray band)</a:t>
            </a:r>
          </a:p>
          <a:p>
            <a:r>
              <a:rPr lang="en-US" dirty="0"/>
              <a:t>Event Consortium</a:t>
            </a:r>
          </a:p>
          <a:p>
            <a:pPr lvl="1"/>
            <a:r>
              <a:rPr lang="en-US" dirty="0">
                <a:hlinkClick r:id="rId3"/>
              </a:rPr>
              <a:t>http://www.memphis.edu/logo/resources/event_consortium.php</a:t>
            </a:r>
            <a:endParaRPr lang="en-US" dirty="0"/>
          </a:p>
          <a:p>
            <a:pPr lvl="1"/>
            <a:endParaRPr lang="en-US" dirty="0"/>
          </a:p>
        </p:txBody>
      </p:sp>
    </p:spTree>
    <p:extLst>
      <p:ext uri="{BB962C8B-B14F-4D97-AF65-F5344CB8AC3E}">
        <p14:creationId xmlns:p14="http://schemas.microsoft.com/office/powerpoint/2010/main" val="264038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05" y="-305233"/>
            <a:ext cx="16254984" cy="9144000"/>
          </a:xfrm>
          <a:prstGeom prst="rect">
            <a:avLst/>
          </a:prstGeom>
        </p:spPr>
      </p:pic>
      <p:sp>
        <p:nvSpPr>
          <p:cNvPr id="5" name="Title 4"/>
          <p:cNvSpPr>
            <a:spLocks noGrp="1"/>
          </p:cNvSpPr>
          <p:nvPr>
            <p:ph type="ctrTitle"/>
          </p:nvPr>
        </p:nvSpPr>
        <p:spPr>
          <a:xfrm>
            <a:off x="1219319" y="363782"/>
            <a:ext cx="13818950" cy="1960033"/>
          </a:xfrm>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When Planning An Event</a:t>
            </a:r>
          </a:p>
        </p:txBody>
      </p:sp>
      <p:sp>
        <p:nvSpPr>
          <p:cNvPr id="7" name="Subtitle 6"/>
          <p:cNvSpPr>
            <a:spLocks noGrp="1"/>
          </p:cNvSpPr>
          <p:nvPr>
            <p:ph type="subTitle" idx="1"/>
          </p:nvPr>
        </p:nvSpPr>
        <p:spPr>
          <a:xfrm>
            <a:off x="2076688" y="2825750"/>
            <a:ext cx="12153662" cy="4813300"/>
          </a:xfrm>
        </p:spPr>
        <p:txBody>
          <a:bodyPr numCol="2">
            <a:normAutofit fontScale="92500" lnSpcReduction="20000"/>
          </a:bodyPr>
          <a:lstStyle/>
          <a:p>
            <a:pPr marL="857250" indent="-857250" algn="l">
              <a:buFont typeface="Wingdings" panose="05000000000000000000" pitchFamily="2" charset="2"/>
              <a:buChar char="q"/>
            </a:pPr>
            <a:r>
              <a:rPr lang="en-US" sz="4400" dirty="0">
                <a:solidFill>
                  <a:schemeClr val="tx2"/>
                </a:solidFill>
              </a:rPr>
              <a:t>Date</a:t>
            </a:r>
          </a:p>
          <a:p>
            <a:pPr marL="857250" indent="-857250" algn="l">
              <a:buFont typeface="Wingdings" panose="05000000000000000000" pitchFamily="2" charset="2"/>
              <a:buChar char="q"/>
            </a:pPr>
            <a:r>
              <a:rPr lang="en-US" sz="4400" dirty="0">
                <a:solidFill>
                  <a:schemeClr val="tx2"/>
                </a:solidFill>
              </a:rPr>
              <a:t>Guest List</a:t>
            </a:r>
          </a:p>
          <a:p>
            <a:pPr marL="1297259" lvl="1" indent="-571500" algn="l">
              <a:buFont typeface="Wingdings" panose="05000000000000000000" pitchFamily="2" charset="2"/>
              <a:buChar char="§"/>
            </a:pPr>
            <a:r>
              <a:rPr lang="en-US" sz="3600" dirty="0">
                <a:solidFill>
                  <a:schemeClr val="tx2"/>
                </a:solidFill>
              </a:rPr>
              <a:t>VIP Guests?</a:t>
            </a:r>
          </a:p>
          <a:p>
            <a:pPr marL="857250" indent="-857250" algn="l">
              <a:buFont typeface="Wingdings" panose="05000000000000000000" pitchFamily="2" charset="2"/>
              <a:buChar char="q"/>
            </a:pPr>
            <a:r>
              <a:rPr lang="en-US" sz="4400" dirty="0">
                <a:solidFill>
                  <a:schemeClr val="tx2"/>
                </a:solidFill>
              </a:rPr>
              <a:t>Location</a:t>
            </a:r>
          </a:p>
          <a:p>
            <a:pPr marL="857250" indent="-857250" algn="l">
              <a:buFont typeface="Wingdings" panose="05000000000000000000" pitchFamily="2" charset="2"/>
              <a:buChar char="q"/>
            </a:pPr>
            <a:r>
              <a:rPr lang="en-US" sz="4400" dirty="0">
                <a:solidFill>
                  <a:schemeClr val="tx2"/>
                </a:solidFill>
              </a:rPr>
              <a:t>Parking</a:t>
            </a:r>
          </a:p>
          <a:p>
            <a:pPr marL="857250" indent="-857250" algn="l">
              <a:buFont typeface="Wingdings" panose="05000000000000000000" pitchFamily="2" charset="2"/>
              <a:buChar char="q"/>
            </a:pPr>
            <a:r>
              <a:rPr lang="en-US" sz="4400" dirty="0">
                <a:solidFill>
                  <a:schemeClr val="tx2"/>
                </a:solidFill>
              </a:rPr>
              <a:t>Invitation </a:t>
            </a:r>
          </a:p>
          <a:p>
            <a:pPr marL="1297259" lvl="1" indent="-571500" algn="l">
              <a:buFont typeface="Wingdings" panose="05000000000000000000" pitchFamily="2" charset="2"/>
              <a:buChar char="§"/>
            </a:pPr>
            <a:r>
              <a:rPr lang="en-US" sz="3700" dirty="0">
                <a:solidFill>
                  <a:schemeClr val="tx2"/>
                </a:solidFill>
              </a:rPr>
              <a:t>Marketing Manager</a:t>
            </a:r>
          </a:p>
          <a:p>
            <a:pPr marL="857250" indent="-857250" algn="l">
              <a:buFont typeface="Wingdings" panose="05000000000000000000" pitchFamily="2" charset="2"/>
              <a:buChar char="q"/>
            </a:pPr>
            <a:r>
              <a:rPr lang="en-US" sz="4400" dirty="0">
                <a:solidFill>
                  <a:schemeClr val="tx2"/>
                </a:solidFill>
              </a:rPr>
              <a:t>Food</a:t>
            </a:r>
          </a:p>
          <a:p>
            <a:pPr marL="857250" indent="-857250" algn="l">
              <a:buFont typeface="Wingdings" panose="05000000000000000000" pitchFamily="2" charset="2"/>
              <a:buChar char="q"/>
            </a:pPr>
            <a:r>
              <a:rPr lang="en-US" sz="4400" dirty="0">
                <a:solidFill>
                  <a:schemeClr val="tx2"/>
                </a:solidFill>
              </a:rPr>
              <a:t>Centerpieces</a:t>
            </a:r>
          </a:p>
          <a:p>
            <a:pPr marL="857250" indent="-857250" algn="l">
              <a:buFont typeface="Wingdings" panose="05000000000000000000" pitchFamily="2" charset="2"/>
              <a:buChar char="q"/>
            </a:pPr>
            <a:r>
              <a:rPr lang="en-US" sz="4400" dirty="0">
                <a:solidFill>
                  <a:schemeClr val="tx2"/>
                </a:solidFill>
              </a:rPr>
              <a:t>Entertainment</a:t>
            </a:r>
          </a:p>
          <a:p>
            <a:pPr marL="857250" indent="-857250" algn="l">
              <a:buFont typeface="Wingdings" panose="05000000000000000000" pitchFamily="2" charset="2"/>
              <a:buChar char="q"/>
            </a:pPr>
            <a:r>
              <a:rPr lang="en-US" sz="4400" dirty="0">
                <a:solidFill>
                  <a:schemeClr val="tx2"/>
                </a:solidFill>
              </a:rPr>
              <a:t>Reserved Seating</a:t>
            </a:r>
          </a:p>
          <a:p>
            <a:pPr marL="857250" indent="-857250" algn="l">
              <a:buFont typeface="Wingdings" panose="05000000000000000000" pitchFamily="2" charset="2"/>
              <a:buChar char="q"/>
            </a:pPr>
            <a:r>
              <a:rPr lang="en-US" sz="4400" dirty="0">
                <a:solidFill>
                  <a:schemeClr val="tx2"/>
                </a:solidFill>
              </a:rPr>
              <a:t>Order of Program</a:t>
            </a:r>
          </a:p>
          <a:p>
            <a:pPr marL="1297259" lvl="1" indent="-571500" algn="l">
              <a:buFont typeface="Wingdings" panose="05000000000000000000" pitchFamily="2" charset="2"/>
              <a:buChar char="§"/>
            </a:pPr>
            <a:r>
              <a:rPr lang="en-US" sz="3700" dirty="0">
                <a:solidFill>
                  <a:schemeClr val="tx2"/>
                </a:solidFill>
              </a:rPr>
              <a:t>Printed program?</a:t>
            </a:r>
          </a:p>
          <a:p>
            <a:pPr marL="857250" indent="-857250" algn="l">
              <a:buFont typeface="Wingdings" panose="05000000000000000000" pitchFamily="2" charset="2"/>
              <a:buChar char="q"/>
            </a:pPr>
            <a:r>
              <a:rPr lang="en-US" sz="4400" dirty="0">
                <a:solidFill>
                  <a:schemeClr val="tx2"/>
                </a:solidFill>
              </a:rPr>
              <a:t>Photographer</a:t>
            </a:r>
          </a:p>
          <a:p>
            <a:pPr marL="857250" indent="-857250" algn="l">
              <a:buFont typeface="Wingdings" panose="05000000000000000000" pitchFamily="2" charset="2"/>
              <a:buChar char="q"/>
            </a:pPr>
            <a:r>
              <a:rPr lang="en-US" sz="4400">
                <a:solidFill>
                  <a:schemeClr val="tx2"/>
                </a:solidFill>
              </a:rPr>
              <a:t>Check-in Table?</a:t>
            </a:r>
            <a:endParaRPr lang="en-US" sz="4400" dirty="0">
              <a:solidFill>
                <a:schemeClr val="tx2"/>
              </a:solidFill>
            </a:endParaRPr>
          </a:p>
          <a:p>
            <a:pPr marL="1583009" lvl="1" indent="-857250" algn="l">
              <a:buFont typeface="Wingdings" panose="05000000000000000000" pitchFamily="2" charset="2"/>
              <a:buChar char="§"/>
            </a:pPr>
            <a:r>
              <a:rPr lang="en-US" sz="3700" dirty="0">
                <a:solidFill>
                  <a:schemeClr val="tx2"/>
                </a:solidFill>
              </a:rPr>
              <a:t>Social Tables</a:t>
            </a:r>
          </a:p>
        </p:txBody>
      </p:sp>
    </p:spTree>
    <p:extLst>
      <p:ext uri="{BB962C8B-B14F-4D97-AF65-F5344CB8AC3E}">
        <p14:creationId xmlns:p14="http://schemas.microsoft.com/office/powerpoint/2010/main" val="42340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0" y="893"/>
            <a:ext cx="16253397" cy="9143107"/>
          </a:xfrm>
          <a:prstGeom prst="rect">
            <a:avLst/>
          </a:prstGeom>
        </p:spPr>
      </p:pic>
      <p:sp>
        <p:nvSpPr>
          <p:cNvPr id="5" name="Title 4"/>
          <p:cNvSpPr>
            <a:spLocks noGrp="1"/>
          </p:cNvSpPr>
          <p:nvPr>
            <p:ph type="ctrTitle"/>
          </p:nvPr>
        </p:nvSpPr>
        <p:spPr>
          <a:xfrm>
            <a:off x="1219994" y="364194"/>
            <a:ext cx="13817600" cy="1959841"/>
          </a:xfrm>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Contact Your Marketing Manager for </a:t>
            </a:r>
          </a:p>
        </p:txBody>
      </p:sp>
      <p:sp>
        <p:nvSpPr>
          <p:cNvPr id="7" name="Subtitle 6"/>
          <p:cNvSpPr>
            <a:spLocks noGrp="1"/>
          </p:cNvSpPr>
          <p:nvPr>
            <p:ph type="subTitle" idx="1"/>
          </p:nvPr>
        </p:nvSpPr>
        <p:spPr>
          <a:xfrm>
            <a:off x="2077279" y="2825922"/>
            <a:ext cx="12152475" cy="4812829"/>
          </a:xfrm>
        </p:spPr>
        <p:txBody>
          <a:bodyPr numCol="2">
            <a:normAutofit fontScale="92500" lnSpcReduction="20000"/>
          </a:bodyPr>
          <a:lstStyle/>
          <a:p>
            <a:pPr marL="857115" indent="-857115" algn="l">
              <a:buFont typeface="Wingdings" panose="05000000000000000000" pitchFamily="2" charset="2"/>
              <a:buChar char="q"/>
            </a:pPr>
            <a:r>
              <a:rPr lang="en-US" sz="4400" dirty="0">
                <a:solidFill>
                  <a:schemeClr val="tx2"/>
                </a:solidFill>
              </a:rPr>
              <a:t>Save the Date</a:t>
            </a:r>
          </a:p>
          <a:p>
            <a:pPr marL="857115" indent="-857115" algn="l">
              <a:buFont typeface="Wingdings" panose="05000000000000000000" pitchFamily="2" charset="2"/>
              <a:buChar char="q"/>
            </a:pPr>
            <a:r>
              <a:rPr lang="en-US" sz="4400" dirty="0">
                <a:solidFill>
                  <a:schemeClr val="tx2"/>
                </a:solidFill>
              </a:rPr>
              <a:t>Invitations</a:t>
            </a:r>
            <a:endParaRPr lang="en-US" sz="3600" dirty="0">
              <a:solidFill>
                <a:schemeClr val="tx2"/>
              </a:solidFill>
            </a:endParaRPr>
          </a:p>
          <a:p>
            <a:pPr marL="857115" indent="-857115" algn="l">
              <a:buFont typeface="Wingdings" panose="05000000000000000000" pitchFamily="2" charset="2"/>
              <a:buChar char="q"/>
            </a:pPr>
            <a:r>
              <a:rPr lang="en-US" sz="4400" dirty="0">
                <a:solidFill>
                  <a:schemeClr val="tx2"/>
                </a:solidFill>
              </a:rPr>
              <a:t>Program</a:t>
            </a:r>
          </a:p>
          <a:p>
            <a:pPr marL="857115" indent="-857115" algn="l">
              <a:buFont typeface="Wingdings" panose="05000000000000000000" pitchFamily="2" charset="2"/>
              <a:buChar char="q"/>
            </a:pPr>
            <a:r>
              <a:rPr lang="en-US" sz="4400" dirty="0">
                <a:solidFill>
                  <a:schemeClr val="tx2"/>
                </a:solidFill>
              </a:rPr>
              <a:t>Email Templates</a:t>
            </a:r>
          </a:p>
          <a:p>
            <a:pPr marL="857115" indent="-857115" algn="l">
              <a:buFont typeface="Wingdings" panose="05000000000000000000" pitchFamily="2" charset="2"/>
              <a:buChar char="q"/>
            </a:pPr>
            <a:r>
              <a:rPr lang="en-US" sz="4400" dirty="0">
                <a:solidFill>
                  <a:schemeClr val="tx2"/>
                </a:solidFill>
              </a:rPr>
              <a:t>Yard Signs</a:t>
            </a:r>
          </a:p>
          <a:p>
            <a:pPr marL="857115" indent="-857115" algn="l">
              <a:buFont typeface="Wingdings" panose="05000000000000000000" pitchFamily="2" charset="2"/>
              <a:buChar char="q"/>
            </a:pPr>
            <a:r>
              <a:rPr lang="en-US" sz="4400" dirty="0">
                <a:solidFill>
                  <a:schemeClr val="tx2"/>
                </a:solidFill>
              </a:rPr>
              <a:t>Banners</a:t>
            </a:r>
          </a:p>
          <a:p>
            <a:pPr marL="857115" indent="-857115" algn="l">
              <a:buFont typeface="Wingdings" panose="05000000000000000000" pitchFamily="2" charset="2"/>
              <a:buChar char="q"/>
            </a:pPr>
            <a:r>
              <a:rPr lang="en-US" sz="4400" dirty="0">
                <a:solidFill>
                  <a:schemeClr val="tx2"/>
                </a:solidFill>
              </a:rPr>
              <a:t>Social Media Graphics</a:t>
            </a:r>
          </a:p>
          <a:p>
            <a:pPr marL="857115" indent="-857115" algn="l">
              <a:buFont typeface="Wingdings" panose="05000000000000000000" pitchFamily="2" charset="2"/>
              <a:buChar char="q"/>
            </a:pPr>
            <a:r>
              <a:rPr lang="en-US" sz="4400" dirty="0">
                <a:solidFill>
                  <a:schemeClr val="tx2"/>
                </a:solidFill>
              </a:rPr>
              <a:t>Flyers </a:t>
            </a:r>
          </a:p>
          <a:p>
            <a:pPr marL="1466699" lvl="1" indent="-857115" algn="l">
              <a:buFont typeface="Wingdings" panose="05000000000000000000" pitchFamily="2" charset="2"/>
              <a:buChar char="q"/>
            </a:pPr>
            <a:r>
              <a:rPr lang="en-US" sz="3333" dirty="0">
                <a:solidFill>
                  <a:schemeClr val="tx2"/>
                </a:solidFill>
              </a:rPr>
              <a:t>Digital &amp; Print</a:t>
            </a:r>
            <a:endParaRPr lang="en-US" sz="3067" dirty="0">
              <a:solidFill>
                <a:schemeClr val="tx2"/>
              </a:solidFill>
            </a:endParaRPr>
          </a:p>
          <a:p>
            <a:pPr marL="857115" indent="-857115" algn="l">
              <a:buFont typeface="Wingdings" panose="05000000000000000000" pitchFamily="2" charset="2"/>
              <a:buChar char="q"/>
            </a:pPr>
            <a:r>
              <a:rPr lang="en-US" sz="4400" dirty="0">
                <a:solidFill>
                  <a:schemeClr val="tx2"/>
                </a:solidFill>
              </a:rPr>
              <a:t>Promotional Items</a:t>
            </a:r>
          </a:p>
          <a:p>
            <a:pPr marL="857115" indent="-857115" algn="l">
              <a:buFont typeface="Wingdings" panose="05000000000000000000" pitchFamily="2" charset="2"/>
              <a:buChar char="q"/>
            </a:pPr>
            <a:r>
              <a:rPr lang="en-US" sz="4400" dirty="0">
                <a:solidFill>
                  <a:schemeClr val="tx2"/>
                </a:solidFill>
              </a:rPr>
              <a:t>Directional Signage</a:t>
            </a:r>
          </a:p>
          <a:p>
            <a:pPr marL="857115" indent="-857115" algn="l">
              <a:buFont typeface="Wingdings" panose="05000000000000000000" pitchFamily="2" charset="2"/>
              <a:buChar char="q"/>
            </a:pPr>
            <a:r>
              <a:rPr lang="en-US" sz="4400" dirty="0">
                <a:solidFill>
                  <a:schemeClr val="tx2"/>
                </a:solidFill>
              </a:rPr>
              <a:t>Event Brochure</a:t>
            </a:r>
            <a:endParaRPr lang="en-US" sz="3700" dirty="0">
              <a:solidFill>
                <a:schemeClr val="tx2"/>
              </a:solidFill>
            </a:endParaRPr>
          </a:p>
          <a:p>
            <a:pPr marL="857115" indent="-857115" algn="l">
              <a:buFont typeface="Wingdings" panose="05000000000000000000" pitchFamily="2" charset="2"/>
              <a:buChar char="q"/>
            </a:pPr>
            <a:r>
              <a:rPr lang="en-US" sz="4400" dirty="0">
                <a:solidFill>
                  <a:schemeClr val="tx2"/>
                </a:solidFill>
                <a:hlinkClick r:id="rId3"/>
              </a:rPr>
              <a:t>Photography Request</a:t>
            </a:r>
            <a:endParaRPr lang="en-US" sz="4400" dirty="0">
              <a:solidFill>
                <a:schemeClr val="tx2"/>
              </a:solidFill>
            </a:endParaRPr>
          </a:p>
          <a:p>
            <a:pPr marL="857115" indent="-857115" algn="l">
              <a:buFont typeface="Wingdings" panose="05000000000000000000" pitchFamily="2" charset="2"/>
              <a:buChar char="q"/>
            </a:pPr>
            <a:r>
              <a:rPr lang="en-US" sz="4400" dirty="0">
                <a:solidFill>
                  <a:schemeClr val="tx2"/>
                </a:solidFill>
              </a:rPr>
              <a:t>Videography Request</a:t>
            </a:r>
          </a:p>
        </p:txBody>
      </p:sp>
    </p:spTree>
    <p:extLst>
      <p:ext uri="{BB962C8B-B14F-4D97-AF65-F5344CB8AC3E}">
        <p14:creationId xmlns:p14="http://schemas.microsoft.com/office/powerpoint/2010/main" val="204698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rgbClr val="0070C0"/>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Event Tips</a:t>
            </a:r>
          </a:p>
        </p:txBody>
      </p:sp>
      <p:sp>
        <p:nvSpPr>
          <p:cNvPr id="5" name="Content Placeholder 4"/>
          <p:cNvSpPr>
            <a:spLocks noGrp="1"/>
          </p:cNvSpPr>
          <p:nvPr>
            <p:ph sz="half" idx="1"/>
          </p:nvPr>
        </p:nvSpPr>
        <p:spPr>
          <a:xfrm>
            <a:off x="1308931" y="1952873"/>
            <a:ext cx="12870591" cy="8045451"/>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Table linens should go to the floor</a:t>
            </a:r>
          </a:p>
          <a:p>
            <a:pPr marL="342900" marR="0" lvl="0" indent="-342900">
              <a:lnSpc>
                <a:spcPct val="150000"/>
              </a:lnSpc>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Table settings should be consistent throughout the venue</a:t>
            </a:r>
          </a:p>
          <a:p>
            <a:pPr marL="342900" marR="0" lvl="0" indent="-342900">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Table Numbers should be from left to right when you enter the room</a:t>
            </a:r>
          </a:p>
          <a:p>
            <a:pPr marL="342900" marR="0" lvl="0" indent="-342900">
              <a:lnSpc>
                <a:spcPct val="150000"/>
              </a:lnSpc>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Chairs should “kiss” the tablecloth</a:t>
            </a:r>
          </a:p>
          <a:p>
            <a:pPr marL="342900" marR="0" lvl="0" indent="-342900">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If a program is being used (and not being handed out at the door), it should be centered in each chair so that when they walk up to the chair back they can read it</a:t>
            </a:r>
          </a:p>
          <a:p>
            <a:endParaRPr lang="en-US" dirty="0"/>
          </a:p>
        </p:txBody>
      </p:sp>
    </p:spTree>
    <p:extLst>
      <p:ext uri="{BB962C8B-B14F-4D97-AF65-F5344CB8AC3E}">
        <p14:creationId xmlns:p14="http://schemas.microsoft.com/office/powerpoint/2010/main" val="393740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 y="0"/>
            <a:ext cx="16254984" cy="9144000"/>
          </a:xfrm>
          <a:prstGeom prst="rect">
            <a:avLst/>
          </a:prstGeom>
        </p:spPr>
      </p:pic>
      <p:sp>
        <p:nvSpPr>
          <p:cNvPr id="3" name="Title 2"/>
          <p:cNvSpPr>
            <a:spLocks noGrp="1"/>
          </p:cNvSpPr>
          <p:nvPr>
            <p:ph type="title"/>
          </p:nvPr>
        </p:nvSpPr>
        <p:spPr>
          <a:ln>
            <a:noFill/>
          </a:ln>
        </p:spPr>
        <p:txBody>
          <a:bodyPr>
            <a:normAutofit/>
          </a:bodyPr>
          <a:lstStyle/>
          <a:p>
            <a:r>
              <a:rPr lang="en-US" sz="5400" dirty="0">
                <a:ln w="0"/>
                <a:solidFill>
                  <a:schemeClr val="accent1"/>
                </a:solidFill>
                <a:effectLst>
                  <a:outerShdw blurRad="38100" dist="25400" dir="5400000" algn="ctr" rotWithShape="0">
                    <a:srgbClr val="6E747A">
                      <a:alpha val="43000"/>
                    </a:srgbClr>
                  </a:outerShdw>
                </a:effectLst>
                <a:latin typeface="Helvetica" panose="020B0604020202020204" pitchFamily="34" charset="0"/>
                <a:cs typeface="Helvetica" panose="020B0604020202020204" pitchFamily="34" charset="0"/>
              </a:rPr>
              <a:t>Event Tips</a:t>
            </a:r>
          </a:p>
        </p:txBody>
      </p:sp>
      <p:sp>
        <p:nvSpPr>
          <p:cNvPr id="5" name="Content Placeholder 4"/>
          <p:cNvSpPr>
            <a:spLocks noGrp="1"/>
          </p:cNvSpPr>
          <p:nvPr>
            <p:ph sz="half" idx="1"/>
          </p:nvPr>
        </p:nvSpPr>
        <p:spPr>
          <a:xfrm>
            <a:off x="1308931" y="1612903"/>
            <a:ext cx="12870591" cy="8045451"/>
          </a:xfrm>
        </p:spPr>
        <p:txBody>
          <a:bodyPr/>
          <a:lstStyle/>
          <a:p>
            <a:r>
              <a:rPr lang="en-US" sz="3600" dirty="0"/>
              <a:t>Check the event space </a:t>
            </a:r>
            <a:endParaRPr lang="en-US" sz="3000" dirty="0"/>
          </a:p>
          <a:p>
            <a:r>
              <a:rPr lang="en-US" sz="3600" dirty="0"/>
              <a:t>Prop doors open </a:t>
            </a:r>
          </a:p>
          <a:p>
            <a:r>
              <a:rPr lang="en-US" sz="3600" dirty="0"/>
              <a:t>Someone should greet guest</a:t>
            </a:r>
          </a:p>
          <a:p>
            <a:r>
              <a:rPr lang="en-US" sz="3600" dirty="0"/>
              <a:t>Wear Tiger blue</a:t>
            </a:r>
          </a:p>
          <a:p>
            <a:r>
              <a:rPr lang="en-US" sz="3600" dirty="0"/>
              <a:t>Background music</a:t>
            </a:r>
          </a:p>
          <a:p>
            <a:r>
              <a:rPr lang="en-US" sz="3600" dirty="0"/>
              <a:t>Reserved seating for speakers and special guests</a:t>
            </a:r>
          </a:p>
          <a:p>
            <a:r>
              <a:rPr lang="en-US" sz="3600" dirty="0"/>
              <a:t>Sound check and mic check </a:t>
            </a:r>
          </a:p>
          <a:p>
            <a:r>
              <a:rPr lang="en-US" sz="3600" dirty="0"/>
              <a:t>Event Ready 30 minutes prior to event start time</a:t>
            </a:r>
          </a:p>
          <a:p>
            <a:r>
              <a:rPr lang="en-US" sz="3600" dirty="0"/>
              <a:t>Start on time</a:t>
            </a:r>
          </a:p>
          <a:p>
            <a:endParaRPr lang="en-US" dirty="0"/>
          </a:p>
          <a:p>
            <a:endParaRPr lang="en-US" dirty="0"/>
          </a:p>
          <a:p>
            <a:endParaRPr lang="en-US" dirty="0"/>
          </a:p>
        </p:txBody>
      </p:sp>
    </p:spTree>
    <p:extLst>
      <p:ext uri="{BB962C8B-B14F-4D97-AF65-F5344CB8AC3E}">
        <p14:creationId xmlns:p14="http://schemas.microsoft.com/office/powerpoint/2010/main" val="2879497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widescreenpp</Template>
  <TotalTime>1818</TotalTime>
  <Words>636</Words>
  <Application>Microsoft Office PowerPoint</Application>
  <PresentationFormat>Custom</PresentationFormat>
  <Paragraphs>125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vt:lpstr>
      <vt:lpstr>Symbol</vt:lpstr>
      <vt:lpstr>Times New Roman</vt:lpstr>
      <vt:lpstr>Wingdings</vt:lpstr>
      <vt:lpstr>Office Theme</vt:lpstr>
      <vt:lpstr>PowerPoint Presentation</vt:lpstr>
      <vt:lpstr>PowerPoint Presentation</vt:lpstr>
      <vt:lpstr>PowerPoint Presentation</vt:lpstr>
      <vt:lpstr>PowerPoint Presentation</vt:lpstr>
      <vt:lpstr>Event Consortium Web Page</vt:lpstr>
      <vt:lpstr>When Planning An Event</vt:lpstr>
      <vt:lpstr>Contact Your Marketing Manager for </vt:lpstr>
      <vt:lpstr>Event Tips</vt:lpstr>
      <vt:lpstr>Event Tips</vt:lpstr>
      <vt:lpstr>Event Tips</vt:lpstr>
      <vt:lpstr>University Event Calendar</vt:lpstr>
      <vt:lpstr>Care of Items</vt:lpstr>
      <vt:lpstr>Care of Items</vt:lpstr>
      <vt:lpstr>Care of Items</vt:lpstr>
      <vt:lpstr>Join the Flower Club</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Pamela G Cash (pcash)</cp:lastModifiedBy>
  <cp:revision>56</cp:revision>
  <cp:lastPrinted>2019-02-04T21:02:56Z</cp:lastPrinted>
  <dcterms:created xsi:type="dcterms:W3CDTF">2016-02-08T20:00:56Z</dcterms:created>
  <dcterms:modified xsi:type="dcterms:W3CDTF">2019-02-05T22:49:20Z</dcterms:modified>
</cp:coreProperties>
</file>