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6272"/>
  </p:normalViewPr>
  <p:slideViewPr>
    <p:cSldViewPr snapToGrid="0" snapToObjects="1">
      <p:cViewPr varScale="1">
        <p:scale>
          <a:sx n="126" d="100"/>
          <a:sy n="126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A7EB7-5D8E-D342-9BDC-E8FD5BFD7CE9}" type="datetimeFigureOut">
              <a:rPr lang="en-US" smtClean="0"/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940BB-335D-9643-BCFD-64E948D3D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6760" y="6356350"/>
            <a:ext cx="2301240" cy="365125"/>
          </a:xfrm>
        </p:spPr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428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1960" y="6356350"/>
            <a:ext cx="237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5035-57B2-714B-BF43-63B49C8692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0" y="5406080"/>
            <a:ext cx="731520" cy="13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Ann Dye (ladye)</dc:creator>
  <cp:lastModifiedBy>Holly Snyder (hrowsey)</cp:lastModifiedBy>
  <cp:revision>4</cp:revision>
  <dcterms:created xsi:type="dcterms:W3CDTF">2017-02-16T15:32:08Z</dcterms:created>
  <dcterms:modified xsi:type="dcterms:W3CDTF">2017-07-13T16:56:37Z</dcterms:modified>
</cp:coreProperties>
</file>