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7"/>
    <p:restoredTop sz="96272"/>
  </p:normalViewPr>
  <p:slideViewPr>
    <p:cSldViewPr snapToGrid="0" snapToObjects="1">
      <p:cViewPr varScale="1">
        <p:scale>
          <a:sx n="126" d="100"/>
          <a:sy n="126" d="100"/>
        </p:scale>
        <p:origin x="15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226D68-2C37-B847-B864-90E51565578D}" type="datetimeFigureOut">
              <a:rPr lang="en-US" smtClean="0"/>
              <a:t>7/13/17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A8920-8C0F-6548-B853-1426B169D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9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8991" y="1588808"/>
            <a:ext cx="7836274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90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7/12/17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7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7/12/17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02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7/12/17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20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7/12/17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47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7/12/17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3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7/12/17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60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599" y="1718733"/>
            <a:ext cx="4477941" cy="41423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7/12/17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2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20067" y="1684867"/>
            <a:ext cx="4596474" cy="4176184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7/12/17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75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552C8-E7D2-E94D-A3FD-D3593090C063}" type="datetimeFigureOut">
              <a:rPr lang="en-US" smtClean="0"/>
              <a:t>7/12/17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6739" y="6356351"/>
            <a:ext cx="36659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19552" y="6356351"/>
            <a:ext cx="12623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590" y="5406081"/>
            <a:ext cx="731520" cy="1315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99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705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757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llar Presentation" id="{0C9F4D33-F914-1149-86AE-A0F5BC8D8B3D}" vid="{04C4743A-E7B8-E845-B1A2-A97917C3CE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Pillar Presentation</Template>
  <TotalTime>1180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Leigh Ann Dye (ladye)</dc:creator>
  <cp:lastModifiedBy>Holly Snyder (hrowsey)</cp:lastModifiedBy>
  <cp:revision>4</cp:revision>
  <dcterms:created xsi:type="dcterms:W3CDTF">2017-02-16T15:24:57Z</dcterms:created>
  <dcterms:modified xsi:type="dcterms:W3CDTF">2017-07-13T16:55:24Z</dcterms:modified>
</cp:coreProperties>
</file>