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1"/>
    <p:restoredTop sz="50000"/>
  </p:normalViewPr>
  <p:slideViewPr>
    <p:cSldViewPr snapToGrid="0" snapToObjects="1">
      <p:cViewPr varScale="1">
        <p:scale>
          <a:sx n="62" d="100"/>
          <a:sy n="62" d="100"/>
        </p:scale>
        <p:origin x="3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C0FD3-18BE-664A-B0F9-88FF5D83DE8C}" type="datetimeFigureOut">
              <a:rPr lang="en-US" smtClean="0"/>
              <a:t>7/13/17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D62CA-4FB1-C044-BE9D-C5F9FABCE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9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8991" y="1588808"/>
            <a:ext cx="7836274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121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588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566826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599" y="1718733"/>
            <a:ext cx="4477941" cy="41423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0067" y="1684867"/>
            <a:ext cx="4596474" cy="41761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12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52C8-E7D2-E94D-A3FD-D3593090C063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623" y="0"/>
            <a:ext cx="1074189" cy="14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0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3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Dye (ladye)</dc:creator>
  <cp:lastModifiedBy>Holly Snyder (hrowsey)</cp:lastModifiedBy>
  <cp:revision>5</cp:revision>
  <dcterms:created xsi:type="dcterms:W3CDTF">2016-10-27T19:58:20Z</dcterms:created>
  <dcterms:modified xsi:type="dcterms:W3CDTF">2017-07-13T16:57:36Z</dcterms:modified>
</cp:coreProperties>
</file>