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8" r:id="rId2"/>
    <p:sldId id="256" r:id="rId3"/>
    <p:sldId id="257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74" r:id="rId14"/>
    <p:sldId id="275" r:id="rId15"/>
    <p:sldId id="276" r:id="rId16"/>
    <p:sldId id="277" r:id="rId17"/>
    <p:sldId id="269" r:id="rId18"/>
    <p:sldId id="270" r:id="rId19"/>
    <p:sldId id="273" r:id="rId20"/>
    <p:sldId id="278" r:id="rId21"/>
    <p:sldId id="271" r:id="rId22"/>
    <p:sldId id="272" r:id="rId23"/>
  </p:sldIdLst>
  <p:sldSz cx="16257588" cy="9144000"/>
  <p:notesSz cx="6858000" cy="9144000"/>
  <p:defaultTextStyle>
    <a:defPPr>
      <a:defRPr lang="en-US"/>
    </a:defPPr>
    <a:lvl1pPr marL="0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98C225-5C11-534F-83BE-CAF0F1F8BF21}">
          <p14:sldIdLst>
            <p14:sldId id="268"/>
            <p14:sldId id="256"/>
            <p14:sldId id="257"/>
            <p14:sldId id="267"/>
            <p14:sldId id="258"/>
            <p14:sldId id="259"/>
            <p14:sldId id="260"/>
            <p14:sldId id="261"/>
            <p14:sldId id="262"/>
            <p14:sldId id="263"/>
            <p14:sldId id="265"/>
            <p14:sldId id="266"/>
            <p14:sldId id="274"/>
            <p14:sldId id="275"/>
            <p14:sldId id="276"/>
            <p14:sldId id="277"/>
          </p14:sldIdLst>
        </p14:section>
        <p14:section name="Lambuth" id="{11865A87-AF0D-C442-8E06-44CA14958F05}">
          <p14:sldIdLst>
            <p14:sldId id="269"/>
            <p14:sldId id="270"/>
            <p14:sldId id="273"/>
            <p14:sldId id="278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0"/>
    <p:restoredTop sz="94690"/>
  </p:normalViewPr>
  <p:slideViewPr>
    <p:cSldViewPr snapToGrid="0" snapToObjects="1">
      <p:cViewPr varScale="1">
        <p:scale>
          <a:sx n="64" d="100"/>
          <a:sy n="64" d="100"/>
        </p:scale>
        <p:origin x="184" y="904"/>
      </p:cViewPr>
      <p:guideLst>
        <p:guide orient="horz" pos="2880"/>
        <p:guide pos="51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328AD-E3CA-5A42-8103-98D70C675289}" type="datetimeFigureOut">
              <a:rPr lang="en-US" smtClean="0"/>
              <a:t>7/13/17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A80E2-4552-9F45-8E61-207507879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2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8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1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957048" y="488951"/>
            <a:ext cx="6503035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5119" y="488951"/>
            <a:ext cx="19240969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7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18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2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5119" y="2844800"/>
            <a:ext cx="12870591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6669" y="2844800"/>
            <a:ext cx="12873414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5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3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3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7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6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0" y="2133601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D316C-EB17-4543-9E79-637D5719ACAB}" type="datetimeFigureOut">
              <a:rPr lang="en-US" smtClean="0"/>
              <a:t>7/13/17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6" y="8475134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1F06-A604-F749-8E1B-91096FF4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5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566" y="3579342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7588" cy="9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95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31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6" y="0"/>
            <a:ext cx="12184352" cy="91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33" y="-1"/>
            <a:ext cx="12053455" cy="90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0" y="274637"/>
            <a:ext cx="16257588" cy="9143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7485" y="122237"/>
            <a:ext cx="11942618" cy="1658697"/>
          </a:xfrm>
        </p:spPr>
        <p:txBody>
          <a:bodyPr>
            <a:normAutofit/>
          </a:bodyPr>
          <a:lstStyle/>
          <a:p>
            <a:r>
              <a:rPr lang="en-US" sz="4800" b="1" cap="none" dirty="0" smtClean="0">
                <a:latin typeface="Bitter"/>
                <a:cs typeface="Bitter"/>
              </a:rPr>
              <a:t>Add Title Here</a:t>
            </a:r>
            <a:endParaRPr lang="en-US" sz="4800" b="1" dirty="0">
              <a:latin typeface="Bitter"/>
              <a:cs typeface="Bitte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391995"/>
            <a:ext cx="11942618" cy="656798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Mission Gothic Regular"/>
                <a:cs typeface="Mission Gothic Regular"/>
              </a:rPr>
              <a:t>Add Data here</a:t>
            </a:r>
            <a:endParaRPr lang="en-US" dirty="0">
              <a:solidFill>
                <a:schemeClr val="accent1"/>
              </a:solidFill>
              <a:latin typeface="Mission Gothic Regular"/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86981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17289"/>
          <a:stretch/>
        </p:blipFill>
        <p:spPr>
          <a:xfrm>
            <a:off x="0" y="-2763"/>
            <a:ext cx="16257588" cy="91467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22501" y="-341333"/>
            <a:ext cx="14631829" cy="2032198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>
            <a:lvl1pPr algn="ctr" defTabSz="725759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2"/>
                </a:solidFill>
                <a:latin typeface="Bitter"/>
                <a:cs typeface="Bitter"/>
              </a:rPr>
              <a:t>Add Title Here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98656" y="2029435"/>
            <a:ext cx="7180435" cy="8046943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>
            <a:lvl1pPr marL="544319" indent="-544319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359" indent="-45360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98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0157" indent="-36288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917" indent="-362880" algn="l" defTabSz="725759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Mission Gothic Regular"/>
                <a:cs typeface="Mission Gothic Regular"/>
              </a:rPr>
              <a:t>Add Data here</a:t>
            </a:r>
          </a:p>
          <a:p>
            <a:endParaRPr lang="en-US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8777747" y="2029435"/>
            <a:ext cx="7180435" cy="8046943"/>
          </a:xfrm>
          <a:prstGeom prst="rect">
            <a:avLst/>
          </a:prstGeom>
        </p:spPr>
        <p:txBody>
          <a:bodyPr/>
          <a:lstStyle>
            <a:lvl1pPr marL="544319" indent="-544319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359" indent="-45360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98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0157" indent="-36288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917" indent="-362880" algn="l" defTabSz="725759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accent1"/>
                </a:solidFill>
                <a:latin typeface="Mission Gothic Regular"/>
                <a:cs typeface="Mission Gothic Regular"/>
              </a:rPr>
              <a:t>Add Data here</a:t>
            </a:r>
            <a:endParaRPr lang="en-US" dirty="0">
              <a:solidFill>
                <a:schemeClr val="accent1"/>
              </a:solidFill>
              <a:latin typeface="Mission Gothic Regular"/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79216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ofM Powerpoint Theme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3" b="7045"/>
          <a:stretch/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12879" y="967812"/>
            <a:ext cx="14631829" cy="2032198"/>
          </a:xfrm>
          <a:prstGeom prst="rect">
            <a:avLst/>
          </a:prstGeom>
        </p:spPr>
        <p:txBody>
          <a:bodyPr/>
          <a:lstStyle>
            <a:lvl1pPr algn="ctr" defTabSz="725759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Bitter"/>
                <a:cs typeface="Bitter"/>
              </a:rPr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68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4" b="5513"/>
          <a:stretch/>
        </p:blipFill>
        <p:spPr>
          <a:xfrm>
            <a:off x="0" y="1"/>
            <a:ext cx="16257588" cy="9144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12879" y="731837"/>
            <a:ext cx="14631829" cy="2032198"/>
          </a:xfrm>
          <a:prstGeom prst="rect">
            <a:avLst/>
          </a:prstGeom>
        </p:spPr>
        <p:txBody>
          <a:bodyPr/>
          <a:lstStyle>
            <a:lvl1pPr algn="ctr" defTabSz="725759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Bitter"/>
                <a:cs typeface="Bitter"/>
              </a:rPr>
              <a:t>Add Title Here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08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566" y="3579342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7588" cy="9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81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566" y="3579342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7588" cy="9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30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566" y="3579342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-35828"/>
            <a:ext cx="12239770" cy="91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6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566" y="3579342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WideScreen Power Point Sl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ofM Lambuth Powerpoint Them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9" b="7841"/>
          <a:stretch/>
        </p:blipFill>
        <p:spPr>
          <a:xfrm>
            <a:off x="0" y="4833698"/>
            <a:ext cx="16257588" cy="4310302"/>
          </a:xfrm>
          <a:prstGeom prst="rect">
            <a:avLst/>
          </a:prstGeom>
        </p:spPr>
      </p:pic>
      <p:pic>
        <p:nvPicPr>
          <p:cNvPr id="2" name="Picture 1" descr="UofM Lambuth Powerpoint Them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2"/>
          <a:stretch/>
        </p:blipFill>
        <p:spPr>
          <a:xfrm>
            <a:off x="0" y="1"/>
            <a:ext cx="16257588" cy="4772122"/>
          </a:xfrm>
          <a:prstGeom prst="rect">
            <a:avLst/>
          </a:prstGeom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1007101" y="4833698"/>
            <a:ext cx="7772400" cy="354060"/>
          </a:xfrm>
          <a:prstGeom prst="rect">
            <a:avLst/>
          </a:prstGeom>
        </p:spPr>
        <p:txBody>
          <a:bodyPr anchor="t">
            <a:normAutofit fontScale="40000" lnSpcReduction="20000"/>
          </a:bodyPr>
          <a:lstStyle>
            <a:lvl1pPr marL="544319" indent="-544319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359" indent="-45360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98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0157" indent="-36288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917" indent="-362880" algn="l" defTabSz="725759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Mission Gothic Regular"/>
                <a:cs typeface="Mission Gothic Regular"/>
              </a:rPr>
              <a:t>Subtitle Can go here</a:t>
            </a:r>
            <a:endParaRPr lang="en-US" dirty="0">
              <a:solidFill>
                <a:schemeClr val="bg1"/>
              </a:solidFill>
              <a:latin typeface="Mission Gothic Regular"/>
              <a:cs typeface="Mission Gothic Regular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007101" y="5197179"/>
            <a:ext cx="7772400" cy="734676"/>
          </a:xfrm>
          <a:prstGeom prst="rect">
            <a:avLst/>
          </a:prstGeom>
        </p:spPr>
        <p:txBody>
          <a:bodyPr/>
          <a:lstStyle>
            <a:lvl1pPr algn="ctr" defTabSz="725759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itter"/>
                <a:cs typeface="Bitter"/>
              </a:rPr>
              <a:t>Add Title Here</a:t>
            </a:r>
            <a:endParaRPr lang="en-US" dirty="0">
              <a:latin typeface="Bitter"/>
              <a:cs typeface="Bitter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716092" y="6675952"/>
            <a:ext cx="7772400" cy="354060"/>
          </a:xfrm>
          <a:prstGeom prst="rect">
            <a:avLst/>
          </a:prstGeom>
        </p:spPr>
        <p:txBody>
          <a:bodyPr anchor="t">
            <a:normAutofit fontScale="40000" lnSpcReduction="20000"/>
          </a:bodyPr>
          <a:lstStyle>
            <a:lvl1pPr marL="544319" indent="-544319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359" indent="-45360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98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0157" indent="-36288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917" indent="-362880" algn="l" defTabSz="725759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Mission Gothic Regular"/>
                <a:cs typeface="Mission Gothic Regular"/>
              </a:rPr>
              <a:t>Subtitle Can go here</a:t>
            </a:r>
            <a:endParaRPr lang="en-US" dirty="0">
              <a:solidFill>
                <a:schemeClr val="bg1"/>
              </a:solidFill>
              <a:latin typeface="Mission Gothic Regular"/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30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566" y="3579342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7588" cy="9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92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566" y="3579342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27" y="99254"/>
            <a:ext cx="12059661" cy="90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88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"/>
            <a:ext cx="16257588" cy="9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8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2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74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21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widescreenpp</Template>
  <TotalTime>1169</TotalTime>
  <Words>32</Words>
  <Application>Microsoft Macintosh PowerPoint</Application>
  <PresentationFormat>Custom</PresentationFormat>
  <Paragraphs>10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Bitter</vt:lpstr>
      <vt:lpstr>Calibri</vt:lpstr>
      <vt:lpstr>Mission Gothic Regular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Title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Snyder (hrowsey)</dc:creator>
  <cp:lastModifiedBy>Holly Snyder (hrowsey)</cp:lastModifiedBy>
  <cp:revision>5</cp:revision>
  <dcterms:created xsi:type="dcterms:W3CDTF">2017-07-12T21:33:03Z</dcterms:created>
  <dcterms:modified xsi:type="dcterms:W3CDTF">2017-07-13T17:24:20Z</dcterms:modified>
</cp:coreProperties>
</file>