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4" r:id="rId2"/>
    <p:sldId id="275" r:id="rId3"/>
    <p:sldId id="276" r:id="rId4"/>
    <p:sldId id="256" r:id="rId5"/>
    <p:sldId id="271" r:id="rId6"/>
    <p:sldId id="261" r:id="rId7"/>
    <p:sldId id="273" r:id="rId8"/>
    <p:sldId id="258" r:id="rId9"/>
    <p:sldId id="264" r:id="rId10"/>
    <p:sldId id="265" r:id="rId11"/>
    <p:sldId id="266" r:id="rId12"/>
    <p:sldId id="267" r:id="rId13"/>
    <p:sldId id="284" r:id="rId14"/>
    <p:sldId id="285" r:id="rId15"/>
    <p:sldId id="286" r:id="rId16"/>
    <p:sldId id="287" r:id="rId17"/>
    <p:sldId id="277" r:id="rId18"/>
    <p:sldId id="278" r:id="rId19"/>
    <p:sldId id="279" r:id="rId20"/>
    <p:sldId id="282" r:id="rId21"/>
    <p:sldId id="283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B6581E-4AD7-774D-8B02-DC10FBC20344}">
          <p14:sldIdLst>
            <p14:sldId id="274"/>
            <p14:sldId id="275"/>
            <p14:sldId id="276"/>
            <p14:sldId id="256"/>
            <p14:sldId id="271"/>
            <p14:sldId id="261"/>
            <p14:sldId id="273"/>
            <p14:sldId id="258"/>
            <p14:sldId id="264"/>
            <p14:sldId id="265"/>
            <p14:sldId id="266"/>
            <p14:sldId id="267"/>
            <p14:sldId id="284"/>
            <p14:sldId id="285"/>
            <p14:sldId id="286"/>
            <p14:sldId id="287"/>
          </p14:sldIdLst>
        </p14:section>
        <p14:section name="Lambuth" id="{F84E399A-BCD3-0E49-A28F-569EBB0E3961}">
          <p14:sldIdLst>
            <p14:sldId id="277"/>
            <p14:sldId id="278"/>
            <p14:sldId id="279"/>
            <p14:sldId id="282"/>
            <p14:sldId id="283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96BE3-C3B1-5643-AF9D-1F3BAE96F0E6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513E7-964D-FA44-A17F-C4F8046B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4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4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4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4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5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2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0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53AC-A7D0-4E45-A234-101BFA8E3C1C}" type="datetimeFigureOut">
              <a:rPr lang="en-US" smtClean="0"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6CFBA-0707-354A-8FC0-12A0138D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1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Powerpoint Them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 smtClean="0">
                <a:latin typeface="Bitter"/>
                <a:cs typeface="Bitter"/>
              </a:rPr>
              <a:t>Add Title Here</a:t>
            </a:r>
            <a:endParaRPr lang="en-US" sz="4000" b="1" dirty="0">
              <a:latin typeface="Bitter"/>
              <a:cs typeface="Bit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  <a:endParaRPr lang="en-US" dirty="0">
              <a:solidFill>
                <a:schemeClr val="accent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813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ofM Powerpoint Them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solidFill>
                  <a:schemeClr val="bg2"/>
                </a:solidFill>
                <a:latin typeface="Bitter"/>
                <a:cs typeface="Bitter"/>
              </a:rPr>
              <a:t>Add Title Here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ssion Gothic Regular"/>
                <a:cs typeface="Mission Gothic Regular"/>
              </a:rPr>
              <a:t>Add Data here</a:t>
            </a:r>
            <a:endParaRPr lang="en-US" dirty="0">
              <a:solidFill>
                <a:schemeClr val="accent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4364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ofM Powerpoint Them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151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latin typeface="Bitter"/>
                <a:cs typeface="Bitter"/>
              </a:rPr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7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ofM Powerpoint Them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612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solidFill>
                  <a:schemeClr val="bg1"/>
                </a:solidFill>
                <a:latin typeface="Bitter"/>
                <a:cs typeface="Bitter"/>
              </a:rPr>
              <a:t>Add Title 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8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ofM Lambuth Powerpoint Them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073" y="23305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33B8A"/>
                </a:solidFill>
                <a:latin typeface="Bitter"/>
                <a:cs typeface="Bitter"/>
              </a:rPr>
              <a:t>Your Title </a:t>
            </a:r>
            <a:br>
              <a:rPr lang="en-US" b="1" dirty="0" smtClean="0">
                <a:solidFill>
                  <a:srgbClr val="033B8A"/>
                </a:solidFill>
                <a:latin typeface="Bitter"/>
                <a:cs typeface="Bitter"/>
              </a:rPr>
            </a:br>
            <a:r>
              <a:rPr lang="en-US" b="1" dirty="0" smtClean="0">
                <a:solidFill>
                  <a:srgbClr val="033B8A"/>
                </a:solidFill>
                <a:latin typeface="Bitter"/>
                <a:cs typeface="Bitter"/>
              </a:rPr>
              <a:t>Goes Here and Here</a:t>
            </a:r>
            <a:endParaRPr lang="en-US" b="1" dirty="0">
              <a:solidFill>
                <a:srgbClr val="033B8A"/>
              </a:solidFill>
              <a:latin typeface="Bitter"/>
              <a:cs typeface="Bit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631" y="4417291"/>
            <a:ext cx="6400800" cy="701194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Mission Gothic Light"/>
                <a:cs typeface="Mission Gothic Light"/>
              </a:rPr>
              <a:t>Subtitle Can Go Here</a:t>
            </a:r>
            <a:endParaRPr lang="en-US" dirty="0">
              <a:solidFill>
                <a:schemeClr val="bg1"/>
              </a:solidFill>
              <a:latin typeface="Mission Gothic Light"/>
              <a:cs typeface="Mission Gothic Light"/>
            </a:endParaRPr>
          </a:p>
        </p:txBody>
      </p:sp>
    </p:spTree>
    <p:extLst>
      <p:ext uri="{BB962C8B-B14F-4D97-AF65-F5344CB8AC3E}">
        <p14:creationId xmlns:p14="http://schemas.microsoft.com/office/powerpoint/2010/main" val="837397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ofM Lambuth Powerpoint The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3949" y="4037446"/>
            <a:ext cx="7772400" cy="734676"/>
          </a:xfrm>
        </p:spPr>
        <p:txBody>
          <a:bodyPr/>
          <a:lstStyle/>
          <a:p>
            <a:r>
              <a:rPr lang="en-US" cap="none" dirty="0" smtClean="0">
                <a:latin typeface="Bitter"/>
                <a:cs typeface="Bitter"/>
              </a:rPr>
              <a:t>Add Title Here</a:t>
            </a:r>
            <a:endParaRPr lang="en-US" cap="none" dirty="0">
              <a:latin typeface="Bitter"/>
              <a:cs typeface="Bitter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07101" y="4833698"/>
            <a:ext cx="7772400" cy="35406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ission Gothic Regular"/>
                <a:cs typeface="Mission Gothic Regular"/>
              </a:rPr>
              <a:t>Subtitle Can go here</a:t>
            </a:r>
            <a:endParaRPr lang="en-US" dirty="0">
              <a:solidFill>
                <a:schemeClr val="bg1"/>
              </a:solidFill>
              <a:latin typeface="Mission Gothic Regular"/>
              <a:cs typeface="Mission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8625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0645.17-UOM-New-Brand-PowerPoint-Template-Title-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6100" cy="69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34</Words>
  <Application>Microsoft Macintosh PowerPoint</Application>
  <PresentationFormat>On-screen Show (4:3)</PresentationFormat>
  <Paragraphs>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Bitter</vt:lpstr>
      <vt:lpstr>Calibri</vt:lpstr>
      <vt:lpstr>Mission Gothic Light</vt:lpstr>
      <vt:lpstr>Mission Gothic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Title Here</vt:lpstr>
      <vt:lpstr>Add Title Here</vt:lpstr>
      <vt:lpstr>Add Title Here</vt:lpstr>
      <vt:lpstr>Add Title Here</vt:lpstr>
      <vt:lpstr>PowerPoint Presentation</vt:lpstr>
      <vt:lpstr>PowerPoint Presentation</vt:lpstr>
      <vt:lpstr>PowerPoint Presentation</vt:lpstr>
      <vt:lpstr>Your Title  Goes Here and Here</vt:lpstr>
      <vt:lpstr>Add Title Here</vt:lpstr>
      <vt:lpstr>PowerPoint Presentation</vt:lpstr>
    </vt:vector>
  </TitlesOfParts>
  <Company>Arher Malom Inc.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Terri Harris</dc:creator>
  <cp:lastModifiedBy>Holly Snyder (hrowsey)</cp:lastModifiedBy>
  <cp:revision>5</cp:revision>
  <dcterms:created xsi:type="dcterms:W3CDTF">2015-02-18T21:50:14Z</dcterms:created>
  <dcterms:modified xsi:type="dcterms:W3CDTF">2017-07-13T16:20:03Z</dcterms:modified>
</cp:coreProperties>
</file>