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1846" r:id="rId2"/>
    <p:sldId id="258" r:id="rId3"/>
    <p:sldId id="1843" r:id="rId4"/>
    <p:sldId id="297" r:id="rId5"/>
    <p:sldId id="257" r:id="rId6"/>
    <p:sldId id="327" r:id="rId7"/>
    <p:sldId id="1844" r:id="rId8"/>
    <p:sldId id="1831" r:id="rId9"/>
    <p:sldId id="1834" r:id="rId10"/>
    <p:sldId id="1845" r:id="rId11"/>
    <p:sldId id="1837" r:id="rId12"/>
    <p:sldId id="1839" r:id="rId13"/>
    <p:sldId id="316" r:id="rId14"/>
    <p:sldId id="1827" r:id="rId15"/>
    <p:sldId id="1848" r:id="rId16"/>
    <p:sldId id="1842" r:id="rId17"/>
    <p:sldId id="1847" r:id="rId18"/>
    <p:sldId id="1835" r:id="rId19"/>
    <p:sldId id="313" r:id="rId20"/>
    <p:sldId id="1850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roxima Nova" panose="02000506030000020004" pitchFamily="2" charset="0"/>
      <p:regular r:id="rId27"/>
      <p:bold r:id="rId28"/>
      <p:italic r:id="rId29"/>
      <p:boldItalic r:id="rId30"/>
    </p:embeddedFont>
    <p:embeddedFont>
      <p:font typeface="Proxima Nova Black" panose="02000506030000020004" pitchFamily="2" charset="0"/>
      <p:bold r:id="rId31"/>
      <p:italic r:id="rId32"/>
      <p:boldItalic r:id="rId33"/>
    </p:embeddedFont>
    <p:embeddedFont>
      <p:font typeface="Proxima Nova Medium" panose="02000506030000020004" pitchFamily="2" charset="0"/>
      <p:regular r:id="rId34"/>
      <p:italic r:id="rId35"/>
    </p:embeddedFont>
    <p:embeddedFont>
      <p:font typeface="Proxima Nova Th" panose="02000506030000020004" pitchFamily="2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3630-A01D-46F7-B257-DB40B60ADDEF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950-0936-4CBF-BD52-866A178A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0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3A8DC-38D2-4754-8C9F-ECD7A5E596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9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7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6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29D9-9C74-4AFD-A94B-699EE0B4D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34B-089F-4A4A-BD8B-C57F6C69C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6F76-A82E-41B5-91CB-8785D73E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1E443-E73F-4F9A-9837-0F98B6E1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14C7-6460-4F8B-97D9-9270266A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1CF8-554E-468C-B742-7A38CF6B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1A5EE-ACB1-4971-850E-EDB39F021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B00D2-1B24-4A3C-90DB-F14C14FE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A98A-D452-4AC2-B56B-5B3F922C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B1A6-7305-4DE3-A35C-801789FC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2022F-0814-41B0-80B9-3FC3256A7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DB9B5-4BD8-408D-BCF4-6C74F66B1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3CF70-C894-4A03-9534-FCBB94CD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483C-505A-49F0-9FA2-40A5D21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DC778-8EA9-402C-A014-72C8F456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66AEB8-9B2B-4C8C-8618-D5767D4B98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3587" y="1064992"/>
            <a:ext cx="5078413" cy="5793008"/>
          </a:xfrm>
          <a:custGeom>
            <a:avLst/>
            <a:gdLst>
              <a:gd name="connsiteX0" fmla="*/ 0 w 5078413"/>
              <a:gd name="connsiteY0" fmla="*/ 0 h 5793008"/>
              <a:gd name="connsiteX1" fmla="*/ 5078413 w 5078413"/>
              <a:gd name="connsiteY1" fmla="*/ 0 h 5793008"/>
              <a:gd name="connsiteX2" fmla="*/ 5078413 w 5078413"/>
              <a:gd name="connsiteY2" fmla="*/ 5793008 h 5793008"/>
              <a:gd name="connsiteX3" fmla="*/ 0 w 5078413"/>
              <a:gd name="connsiteY3" fmla="*/ 5793008 h 579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8413" h="5793008">
                <a:moveTo>
                  <a:pt x="0" y="0"/>
                </a:moveTo>
                <a:lnTo>
                  <a:pt x="5078413" y="0"/>
                </a:lnTo>
                <a:lnTo>
                  <a:pt x="5078413" y="5793008"/>
                </a:lnTo>
                <a:lnTo>
                  <a:pt x="0" y="57930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A3F319-A38D-4A5B-A20E-53351D39F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0413" y="0"/>
            <a:ext cx="5078413" cy="5793008"/>
          </a:xfrm>
          <a:custGeom>
            <a:avLst/>
            <a:gdLst>
              <a:gd name="connsiteX0" fmla="*/ 0 w 5078413"/>
              <a:gd name="connsiteY0" fmla="*/ 0 h 5793008"/>
              <a:gd name="connsiteX1" fmla="*/ 5078413 w 5078413"/>
              <a:gd name="connsiteY1" fmla="*/ 0 h 5793008"/>
              <a:gd name="connsiteX2" fmla="*/ 5078413 w 5078413"/>
              <a:gd name="connsiteY2" fmla="*/ 5793008 h 5793008"/>
              <a:gd name="connsiteX3" fmla="*/ 0 w 5078413"/>
              <a:gd name="connsiteY3" fmla="*/ 5793008 h 579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8413" h="5793008">
                <a:moveTo>
                  <a:pt x="0" y="0"/>
                </a:moveTo>
                <a:lnTo>
                  <a:pt x="5078413" y="0"/>
                </a:lnTo>
                <a:lnTo>
                  <a:pt x="5078413" y="5793008"/>
                </a:lnTo>
                <a:lnTo>
                  <a:pt x="0" y="57930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8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7A60-575D-4255-B060-4410825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7551-34F6-4CAB-8A87-AE39395E6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0A2D-CA51-42A5-A4A2-DBB4DB2D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BB70-9E89-4C3E-BC9A-C1D780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053E-C99B-4647-9125-62117C63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8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0281-1ED0-4C4C-B014-86A5479E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11E0-97D7-4A94-92F6-C0CB1353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AD53-2276-41FF-8B12-F8AFFC01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966EF-14D6-4639-B77F-0DE43279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02E0E-AC86-47D0-A062-5B35D7EA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F6DA-EB27-4EB3-BBE3-D2118302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5547-68ED-45E1-844B-0C4F90972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B011-2811-47E7-9B66-85572F32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0252-73BC-4D7C-A1B4-F10A19D3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79EF-1E2A-43B3-AD25-EF17075F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23410-A614-4216-A37C-8447BEC9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DBBC-B470-4D80-938D-98164356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40CE-4C20-4E52-AC59-55EB09C20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F55A4-5180-430C-9AF8-74493FC50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B55D2-2A91-472B-8ECA-E2DBE839D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E9A10-E702-433B-827B-663AE244B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D1D34-05E1-4B38-81B5-442F317F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134C9-B091-4FDE-8F8C-222AE77F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82237-DE25-4307-ACA4-D8BCB18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8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D3AF-284F-4B60-A681-012BF1AD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4DB2E-222B-40DF-8032-C14FCDF5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256EB-EB5C-4B88-861C-CE72883A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D4056-2029-4BFF-8214-6376DF09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0039B-E783-412A-B11C-86ED8D35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9532C-9BAB-497F-A7EB-16FF5678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4FF4-2C5F-4A1F-93AE-35D047BF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6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F2A2-DF44-4C82-88FB-13DD2B14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5685-C62A-413E-810F-4E48B8945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4F5CC-FC06-425C-A156-F19E3B9F1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73857-116C-4870-8052-CD8F5FBA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5E4C5-1281-4E09-A6A8-5AC0404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744C3-AAD5-4DBF-A56D-D117FEF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6EB4-2A5A-40A2-A29B-89CC1681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DDFF8-60C4-4531-8315-666B83F8C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0E38E-2D58-489A-8338-1DE69C52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A93C2-EDF7-4D03-BD5E-90FEB3A5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1ED9-5A7C-4B79-BD53-FB4D65DA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51BC2-71F2-4C5F-B093-41BAC241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5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A76FF-3E57-492D-AF5A-6DCFD1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4D860-B492-4C52-9CFA-BE2FDBE3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5270E-B4EA-49EC-8ED3-521257170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4E8BD-EBAB-43EF-91B6-CEB7B093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97B8-BFF6-4BB1-99FB-48373AC7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3000" t="-4000" r="-1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43A78A-976B-4F7E-945E-7EF394AAECA5}"/>
              </a:ext>
            </a:extLst>
          </p:cNvPr>
          <p:cNvSpPr/>
          <p:nvPr/>
        </p:nvSpPr>
        <p:spPr>
          <a:xfrm>
            <a:off x="1537252" y="2464904"/>
            <a:ext cx="9183757" cy="22926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Proxima Nova Black" panose="02000506030000020004" pitchFamily="50" charset="0"/>
              </a:rPr>
              <a:t>INSERT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E13C9-096C-4D44-A0ED-72472BAF8E9F}"/>
              </a:ext>
            </a:extLst>
          </p:cNvPr>
          <p:cNvSpPr/>
          <p:nvPr/>
        </p:nvSpPr>
        <p:spPr>
          <a:xfrm>
            <a:off x="8110330" y="4300333"/>
            <a:ext cx="3697357" cy="1431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roxima Nova Th" panose="02000506030000020004" pitchFamily="50" charset="0"/>
              </a:rPr>
              <a:t>INSERT SUB-HEAD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D778C-80C2-4AD3-8CF6-2C258A842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43" y="366344"/>
            <a:ext cx="1335679" cy="173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5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287887" y="720557"/>
            <a:ext cx="8989453" cy="306956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A29D6B-F4C4-3548-9302-ECBC1E51E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3627" r="22681" b="14060"/>
          <a:stretch/>
        </p:blipFill>
        <p:spPr>
          <a:xfrm>
            <a:off x="0" y="1444372"/>
            <a:ext cx="6195810" cy="5413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2129FA-8324-F14B-8B25-C9879CFE7090}"/>
              </a:ext>
            </a:extLst>
          </p:cNvPr>
          <p:cNvSpPr/>
          <p:nvPr/>
        </p:nvSpPr>
        <p:spPr>
          <a:xfrm>
            <a:off x="0" y="0"/>
            <a:ext cx="12192000" cy="1609725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22019-0742-4492-9DDB-D34235C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54" y="458422"/>
            <a:ext cx="8538692" cy="692880"/>
          </a:xfrm>
        </p:spPr>
        <p:txBody>
          <a:bodyPr>
            <a:normAutofit/>
          </a:bodyPr>
          <a:lstStyle/>
          <a:p>
            <a:pPr algn="ctr"/>
            <a:r>
              <a:rPr lang="en-US" sz="3200" b="1" spc="9" dirty="0">
                <a:solidFill>
                  <a:schemeClr val="bg1"/>
                </a:solidFill>
                <a:latin typeface="Proxima Nova Black" panose="02000506030000020004" pitchFamily="2" charset="0"/>
                <a:cs typeface="Calibri"/>
              </a:rPr>
              <a:t>Insert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3579-BFFD-4FBB-B286-9A78BDFD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37" y="2280060"/>
            <a:ext cx="4855335" cy="4119518"/>
          </a:xfrm>
        </p:spPr>
        <p:txBody>
          <a:bodyPr numCol="1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sub-text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  <p:pic>
        <p:nvPicPr>
          <p:cNvPr id="11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0C6CF81A-C7EB-6046-8EE2-008510AFD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810" y="6293119"/>
            <a:ext cx="5996190" cy="6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D898-6481-47FF-8589-56CDA2B8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652" y="779302"/>
            <a:ext cx="5081789" cy="1785647"/>
          </a:xfrm>
        </p:spPr>
        <p:txBody>
          <a:bodyPr>
            <a:normAutofit/>
          </a:bodyPr>
          <a:lstStyle/>
          <a:p>
            <a:pPr algn="ctr"/>
            <a:r>
              <a:rPr lang="en-US" spc="9" dirty="0">
                <a:solidFill>
                  <a:srgbClr val="204279"/>
                </a:solidFill>
                <a:latin typeface="Proxima Nova Black"/>
              </a:rPr>
              <a:t>Insert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0C8DB-632A-41A5-9901-20C7F8CD4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645" y="2313548"/>
            <a:ext cx="4152902" cy="1785647"/>
          </a:xfrm>
        </p:spPr>
        <p:txBody>
          <a:bodyPr/>
          <a:lstStyle/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80287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89937-6C5C-0C44-AF4E-F39B1F1BC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7086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683035-D130-BF4C-AF8B-4DE9DFDA8472}"/>
              </a:ext>
            </a:extLst>
          </p:cNvPr>
          <p:cNvSpPr/>
          <p:nvPr/>
        </p:nvSpPr>
        <p:spPr>
          <a:xfrm>
            <a:off x="7330607" y="249807"/>
            <a:ext cx="4345478" cy="6263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E2F74-37FA-4243-ABFB-9CAD1F1937DC}"/>
              </a:ext>
            </a:extLst>
          </p:cNvPr>
          <p:cNvSpPr/>
          <p:nvPr/>
        </p:nvSpPr>
        <p:spPr>
          <a:xfrm>
            <a:off x="8686777" y="283060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369F1F-1D46-EB42-A9D6-8B188429D801}"/>
              </a:ext>
            </a:extLst>
          </p:cNvPr>
          <p:cNvSpPr txBox="1">
            <a:spLocks/>
          </p:cNvSpPr>
          <p:nvPr/>
        </p:nvSpPr>
        <p:spPr>
          <a:xfrm>
            <a:off x="7561887" y="861776"/>
            <a:ext cx="3882918" cy="5955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Insert subtext here</a:t>
            </a:r>
          </a:p>
        </p:txBody>
      </p:sp>
    </p:spTree>
    <p:extLst>
      <p:ext uri="{BB962C8B-B14F-4D97-AF65-F5344CB8AC3E}">
        <p14:creationId xmlns:p14="http://schemas.microsoft.com/office/powerpoint/2010/main" val="16971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EB95E-D15B-7E44-995F-2F4E06FDE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7AF9F-C5C6-B243-B206-AFEE94C9F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9985" y="5047944"/>
            <a:ext cx="1545021" cy="13281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9084BC-FD79-5143-9346-D1DEDF311395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286874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453" y="1258873"/>
            <a:ext cx="6450062" cy="3776481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EA490-188E-1E4B-9891-CE8EA25F9E92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DF56-1B12-4740-8CEA-54791DC71D28}"/>
              </a:ext>
            </a:extLst>
          </p:cNvPr>
          <p:cNvSpPr/>
          <p:nvPr/>
        </p:nvSpPr>
        <p:spPr>
          <a:xfrm>
            <a:off x="0" y="5793008"/>
            <a:ext cx="7113587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473C3-4785-CE43-9223-C46C2F109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9948" cy="57930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C20E6C-DD0A-394F-A77D-310F5ECFD7A3}"/>
              </a:ext>
            </a:extLst>
          </p:cNvPr>
          <p:cNvSpPr/>
          <p:nvPr/>
        </p:nvSpPr>
        <p:spPr>
          <a:xfrm>
            <a:off x="6455439" y="514650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061B3D-A7A7-4D45-8E49-B3995476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9948" cy="57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54ADC-EB7F-C94F-A6F1-CC8758995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5056" r="21143" b="1653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5D8DE56C-6632-DB4E-B204-CCD1543664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t="1" r="-1315" b="34666"/>
          <a:stretch/>
        </p:blipFill>
        <p:spPr>
          <a:xfrm>
            <a:off x="0" y="-3"/>
            <a:ext cx="12354147" cy="1298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28A55-2A5C-48A3-9DD5-07E7EF6F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3"/>
            <a:ext cx="12192000" cy="114089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roxima Nova Black" panose="020B0604020202020204" charset="0"/>
              </a:rPr>
              <a:t>Insert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57FE5-6032-2142-9D2D-8134F114284C}"/>
              </a:ext>
            </a:extLst>
          </p:cNvPr>
          <p:cNvSpPr/>
          <p:nvPr/>
        </p:nvSpPr>
        <p:spPr>
          <a:xfrm>
            <a:off x="664169" y="2015254"/>
            <a:ext cx="4808979" cy="371751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341E7-79A2-465A-825E-8928A9E7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5" y="2271452"/>
            <a:ext cx="4502427" cy="3717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endParaRPr lang="en-US" sz="2000" b="1" dirty="0">
              <a:solidFill>
                <a:srgbClr val="142A4E"/>
              </a:solidFill>
              <a:latin typeface="Proxima Nova" panose="020005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E7B37-2280-BD4A-976D-EE60C3097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08" r="25888" b="39048"/>
          <a:stretch/>
        </p:blipFill>
        <p:spPr>
          <a:xfrm>
            <a:off x="9982810" y="4954221"/>
            <a:ext cx="1545021" cy="13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82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A29D6B-F4C4-3548-9302-ECBC1E51E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3627" r="22681" b="14060"/>
          <a:stretch/>
        </p:blipFill>
        <p:spPr>
          <a:xfrm>
            <a:off x="0" y="1444372"/>
            <a:ext cx="6195810" cy="5413628"/>
          </a:xfrm>
          <a:prstGeom prst="rect">
            <a:avLst/>
          </a:prstGeo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8B810AAD-6563-AA49-B37B-7A53F03A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746" y="469559"/>
            <a:ext cx="13182600" cy="69941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E051E1-B143-C243-9F2F-80963F7BCB3F}"/>
              </a:ext>
            </a:extLst>
          </p:cNvPr>
          <p:cNvSpPr/>
          <p:nvPr/>
        </p:nvSpPr>
        <p:spPr>
          <a:xfrm>
            <a:off x="6195810" y="245513"/>
            <a:ext cx="5660898" cy="661248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2129FA-8324-F14B-8B25-C9879CFE7090}"/>
              </a:ext>
            </a:extLst>
          </p:cNvPr>
          <p:cNvSpPr/>
          <p:nvPr/>
        </p:nvSpPr>
        <p:spPr>
          <a:xfrm>
            <a:off x="0" y="0"/>
            <a:ext cx="12192000" cy="1609725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22019-0742-4492-9DDB-D34235C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54" y="458422"/>
            <a:ext cx="8538692" cy="692880"/>
          </a:xfrm>
        </p:spPr>
        <p:txBody>
          <a:bodyPr>
            <a:normAutofit/>
          </a:bodyPr>
          <a:lstStyle/>
          <a:p>
            <a:pPr algn="ctr"/>
            <a:r>
              <a:rPr lang="en-US" sz="3200" b="1" spc="9" dirty="0">
                <a:solidFill>
                  <a:schemeClr val="bg1"/>
                </a:solidFill>
                <a:latin typeface="Proxima Nova Black" panose="02000506030000020004" pitchFamily="2" charset="0"/>
                <a:cs typeface="Calibri"/>
              </a:rPr>
              <a:t>Header</a:t>
            </a:r>
          </a:p>
        </p:txBody>
      </p:sp>
      <p:pic>
        <p:nvPicPr>
          <p:cNvPr id="11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0C6CF81A-C7EB-6046-8EE2-008510AFD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810" y="6293119"/>
            <a:ext cx="5996190" cy="6035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3579-BFFD-4FBB-B286-9A78BDFD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37" y="1949317"/>
            <a:ext cx="4855335" cy="4119518"/>
          </a:xfrm>
        </p:spPr>
        <p:txBody>
          <a:bodyPr numCol="1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600" dirty="0">
                <a:solidFill>
                  <a:srgbClr val="142A4E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>
              <a:lnSpc>
                <a:spcPct val="70000"/>
              </a:lnSpc>
            </a:pPr>
            <a:endParaRPr lang="en-US" sz="1800" b="1" dirty="0">
              <a:solidFill>
                <a:srgbClr val="142A4E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20022-9101-E849-B286-5EA79FBD7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9084BC-FD79-5143-9346-D1DEDF311395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1438139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806179-D5A5-324D-B5F2-76C50161F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5BBA4B-6B73-8847-BA8C-374CD2A8298E}"/>
              </a:ext>
            </a:extLst>
          </p:cNvPr>
          <p:cNvSpPr/>
          <p:nvPr/>
        </p:nvSpPr>
        <p:spPr>
          <a:xfrm>
            <a:off x="1852618" y="981874"/>
            <a:ext cx="8486764" cy="505503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53ED2A-E30C-EE45-8F57-1479C7F7E8EC}"/>
              </a:ext>
            </a:extLst>
          </p:cNvPr>
          <p:cNvSpPr txBox="1">
            <a:spLocks/>
          </p:cNvSpPr>
          <p:nvPr/>
        </p:nvSpPr>
        <p:spPr>
          <a:xfrm>
            <a:off x="2219622" y="2102297"/>
            <a:ext cx="7752756" cy="3653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pPr lvl="1"/>
            <a:r>
              <a:rPr lang="en-US" sz="14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 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pPr lvl="1"/>
            <a:r>
              <a:rPr lang="en-US" sz="14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A41770-21F9-A849-B762-DF46170B1421}"/>
              </a:ext>
            </a:extLst>
          </p:cNvPr>
          <p:cNvSpPr/>
          <p:nvPr/>
        </p:nvSpPr>
        <p:spPr>
          <a:xfrm>
            <a:off x="2777468" y="1311279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76803702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A24C9D-306B-9F4D-93E4-F8968524C4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6" r="6166"/>
          <a:stretch/>
        </p:blipFill>
        <p:spPr>
          <a:solidFill>
            <a:schemeClr val="bg1"/>
          </a:solidFill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8EC8BE7-1EAB-8B46-AB4E-194C64937D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637" y="220"/>
            <a:ext cx="5078414" cy="5792788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737B5B-0212-46D0-8BED-8828F0A86AA3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E45F7-33BF-47CB-BFEC-2A66CC7D4CC1}"/>
              </a:ext>
            </a:extLst>
          </p:cNvPr>
          <p:cNvSpPr/>
          <p:nvPr/>
        </p:nvSpPr>
        <p:spPr>
          <a:xfrm>
            <a:off x="0" y="5793008"/>
            <a:ext cx="7113587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A6557E-B9CB-4E44-B772-16341415E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356" y="505394"/>
            <a:ext cx="2112925" cy="1579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A304B-7902-974F-9D97-53132891EAD3}"/>
              </a:ext>
            </a:extLst>
          </p:cNvPr>
          <p:cNvSpPr txBox="1"/>
          <p:nvPr/>
        </p:nvSpPr>
        <p:spPr>
          <a:xfrm>
            <a:off x="1053165" y="4492474"/>
            <a:ext cx="237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417A"/>
                </a:solidFill>
                <a:latin typeface="Proxima Nova" panose="02000506030000020004" pitchFamily="2" charset="0"/>
              </a:rPr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5A37C6-A0A1-1249-ADE5-F0619D38EC85}"/>
              </a:ext>
            </a:extLst>
          </p:cNvPr>
          <p:cNvSpPr/>
          <p:nvPr/>
        </p:nvSpPr>
        <p:spPr>
          <a:xfrm>
            <a:off x="0" y="2551906"/>
            <a:ext cx="4485637" cy="14890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roxima Nova Black" panose="02000506030000020004" pitchFamily="50" charset="0"/>
              </a:rPr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4758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27B2F0B4-0CF4-C04B-B4FA-10B9A4DA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" t="-360"/>
          <a:stretch/>
        </p:blipFill>
        <p:spPr>
          <a:xfrm>
            <a:off x="-111211" y="-160638"/>
            <a:ext cx="12590361" cy="7043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737730-4B41-FE46-8C20-B0D08AEABFD0}"/>
              </a:ext>
            </a:extLst>
          </p:cNvPr>
          <p:cNvSpPr/>
          <p:nvPr/>
        </p:nvSpPr>
        <p:spPr>
          <a:xfrm>
            <a:off x="720016" y="310382"/>
            <a:ext cx="107519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ENDING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06269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43BEC-78D2-5646-98EB-D056853A3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r="1798"/>
          <a:stretch/>
        </p:blipFill>
        <p:spPr>
          <a:xfrm>
            <a:off x="-1" y="-1"/>
            <a:ext cx="12192001" cy="685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29AED3-EECB-CD43-9252-B76A49B811DC}"/>
              </a:ext>
            </a:extLst>
          </p:cNvPr>
          <p:cNvSpPr/>
          <p:nvPr/>
        </p:nvSpPr>
        <p:spPr>
          <a:xfrm>
            <a:off x="713371" y="1120461"/>
            <a:ext cx="5240961" cy="437881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7ED51-26F8-4EE7-9FE8-77847C84B081}"/>
              </a:ext>
            </a:extLst>
          </p:cNvPr>
          <p:cNvSpPr txBox="1"/>
          <p:nvPr/>
        </p:nvSpPr>
        <p:spPr>
          <a:xfrm>
            <a:off x="822840" y="1509376"/>
            <a:ext cx="50220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9" dirty="0">
                <a:solidFill>
                  <a:srgbClr val="204279"/>
                </a:solidFill>
                <a:latin typeface="Proxima Nova Black" panose="02000506030000020004" pitchFamily="2" charset="0"/>
                <a:ea typeface="+mj-ea"/>
                <a:cs typeface="Calibri"/>
              </a:rPr>
              <a:t>Important Statement</a:t>
            </a:r>
          </a:p>
          <a:p>
            <a:pPr algn="ctr"/>
            <a:r>
              <a:rPr lang="en-US" sz="3200" b="1" spc="9" dirty="0">
                <a:solidFill>
                  <a:srgbClr val="00B0F0"/>
                </a:solidFill>
                <a:latin typeface="Proxima Nova Black" panose="02000506030000020004" pitchFamily="2" charset="0"/>
                <a:ea typeface="+mj-ea"/>
                <a:cs typeface="Calibri"/>
              </a:rPr>
              <a:t>Highlight Callout</a:t>
            </a:r>
          </a:p>
          <a:p>
            <a:pPr algn="ctr"/>
            <a:r>
              <a:rPr lang="en-US" dirty="0">
                <a:solidFill>
                  <a:srgbClr val="142A4E"/>
                </a:solidFill>
                <a:latin typeface="Proxima Nova" panose="02000506030000020004" pitchFamily="2" charset="0"/>
              </a:rPr>
              <a:t>Sub-info here</a:t>
            </a:r>
          </a:p>
        </p:txBody>
      </p:sp>
    </p:spTree>
    <p:extLst>
      <p:ext uri="{BB962C8B-B14F-4D97-AF65-F5344CB8AC3E}">
        <p14:creationId xmlns:p14="http://schemas.microsoft.com/office/powerpoint/2010/main" val="331703507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6188-0C54-42D5-825F-8E1E73DC6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602" y="1417470"/>
            <a:ext cx="6405959" cy="4908034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FA09B-835B-B148-BF93-F9CE274CD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31" y="0"/>
            <a:ext cx="457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6AD9D-02D5-354C-A8D9-0B04FD7B77D3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E2EF8-7D18-8548-9D8F-23C14864FEDD}"/>
              </a:ext>
            </a:extLst>
          </p:cNvPr>
          <p:cNvSpPr/>
          <p:nvPr/>
        </p:nvSpPr>
        <p:spPr>
          <a:xfrm>
            <a:off x="-205272" y="5793008"/>
            <a:ext cx="7318860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7656A-2C3C-E64C-B183-98F988924645}"/>
              </a:ext>
            </a:extLst>
          </p:cNvPr>
          <p:cNvSpPr/>
          <p:nvPr/>
        </p:nvSpPr>
        <p:spPr>
          <a:xfrm>
            <a:off x="5525732" y="584892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2923175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3A3F0-A774-4C47-B14F-47C711A29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56" y="568713"/>
            <a:ext cx="5486399" cy="1061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4368B-A465-4633-882A-D9C99E0BA09C}"/>
              </a:ext>
            </a:extLst>
          </p:cNvPr>
          <p:cNvSpPr/>
          <p:nvPr/>
        </p:nvSpPr>
        <p:spPr>
          <a:xfrm>
            <a:off x="1404729" y="376557"/>
            <a:ext cx="5486399" cy="10734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Proxima Nova Black" panose="02000506030000020004" pitchFamily="50" charset="0"/>
              </a:rPr>
              <a:t>Header </a:t>
            </a:r>
            <a:r>
              <a:rPr lang="en-US" sz="5400" dirty="0">
                <a:latin typeface="Proxima Nova Th" panose="02000506030000020004" pitchFamily="50" charset="0"/>
              </a:rPr>
              <a:t>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6D902-3E6E-4333-99A9-AD1DF12D5B91}"/>
              </a:ext>
            </a:extLst>
          </p:cNvPr>
          <p:cNvSpPr/>
          <p:nvPr/>
        </p:nvSpPr>
        <p:spPr>
          <a:xfrm>
            <a:off x="1643056" y="2004935"/>
            <a:ext cx="8017779" cy="41888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Proxima Nova Th" panose="02000506030000020004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0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27B2F0B4-0CF4-C04B-B4FA-10B9A4DA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" t="-360"/>
          <a:stretch/>
        </p:blipFill>
        <p:spPr>
          <a:xfrm>
            <a:off x="-111211" y="-160638"/>
            <a:ext cx="12590361" cy="7043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737730-4B41-FE46-8C20-B0D08AEABFD0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12630157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004552" y="902595"/>
            <a:ext cx="8989453" cy="50528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23132-3030-4883-9545-5DFE6259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377" y="1864231"/>
            <a:ext cx="6096000" cy="4681992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D5503-2E31-8E49-B7C3-85F8D8EA8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8015" r="6107" b="15553"/>
          <a:stretch/>
        </p:blipFill>
        <p:spPr>
          <a:xfrm>
            <a:off x="0" y="2052253"/>
            <a:ext cx="5144786" cy="2947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175C5A-0DE7-A246-BA20-C59E1EC4ED69}"/>
              </a:ext>
            </a:extLst>
          </p:cNvPr>
          <p:cNvSpPr/>
          <p:nvPr/>
        </p:nvSpPr>
        <p:spPr>
          <a:xfrm>
            <a:off x="0" y="0"/>
            <a:ext cx="12192000" cy="1469650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6C5F0-E450-446A-BC9A-812B43D5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46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pc="9" dirty="0">
                <a:solidFill>
                  <a:schemeClr val="bg1"/>
                </a:solidFill>
                <a:latin typeface="Proxima Nova Black"/>
              </a:rPr>
              <a:t>Insert Header</a:t>
            </a:r>
          </a:p>
        </p:txBody>
      </p:sp>
      <p:pic>
        <p:nvPicPr>
          <p:cNvPr id="7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D62465F7-F07B-FE4F-90ED-8B874C1AE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880" y="5000017"/>
            <a:ext cx="3858249" cy="3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971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818842-C2D1-3846-AFEE-D74F3496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" r="1287" b="7912"/>
          <a:stretch/>
        </p:blipFill>
        <p:spPr>
          <a:xfrm>
            <a:off x="0" y="0"/>
            <a:ext cx="12192000" cy="6894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004552" y="902595"/>
            <a:ext cx="8989453" cy="50528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UofM Palet">
      <a:dk1>
        <a:srgbClr val="204279"/>
      </a:dk1>
      <a:lt1>
        <a:sysClr val="window" lastClr="FFFFFF"/>
      </a:lt1>
      <a:dk2>
        <a:srgbClr val="7F7F7F"/>
      </a:dk2>
      <a:lt2>
        <a:srgbClr val="E7E6E6"/>
      </a:lt2>
      <a:accent1>
        <a:srgbClr val="00B0F0"/>
      </a:accent1>
      <a:accent2>
        <a:srgbClr val="204279"/>
      </a:accent2>
      <a:accent3>
        <a:srgbClr val="A5A5A5"/>
      </a:accent3>
      <a:accent4>
        <a:srgbClr val="00B0F0"/>
      </a:accent4>
      <a:accent5>
        <a:srgbClr val="5B9BD5"/>
      </a:accent5>
      <a:accent6>
        <a:srgbClr val="204279"/>
      </a:accent6>
      <a:hlink>
        <a:srgbClr val="0563C1"/>
      </a:hlink>
      <a:folHlink>
        <a:srgbClr val="00B0F0"/>
      </a:folHlink>
    </a:clrScheme>
    <a:fontScheme name="Custom 1">
      <a:majorFont>
        <a:latin typeface="Proxima Nova Black"/>
        <a:ea typeface=""/>
        <a:cs typeface=""/>
      </a:majorFont>
      <a:minorFont>
        <a:latin typeface="Proxima Nova 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333</Words>
  <Application>Microsoft Macintosh PowerPoint</Application>
  <PresentationFormat>Widescreen</PresentationFormat>
  <Paragraphs>130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Proxima Nova Black</vt:lpstr>
      <vt:lpstr>Calibri</vt:lpstr>
      <vt:lpstr>Arial</vt:lpstr>
      <vt:lpstr>Proxima Nova</vt:lpstr>
      <vt:lpstr>Proxima Nova Th</vt:lpstr>
      <vt:lpstr>Proxima Nova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Header Here</vt:lpstr>
      <vt:lpstr>Insert Header</vt:lpstr>
      <vt:lpstr>Header Here</vt:lpstr>
      <vt:lpstr>Header Here</vt:lpstr>
      <vt:lpstr>Insert Header</vt:lpstr>
      <vt:lpstr>Insert Header</vt:lpstr>
      <vt:lpstr>PowerPoint Presentation</vt:lpstr>
      <vt:lpstr>PowerPoint Presentation</vt:lpstr>
      <vt:lpstr>PowerPoint Presentation</vt:lpstr>
      <vt:lpstr>Insert Header</vt:lpstr>
      <vt:lpstr>Header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Jazmine Patrice Phillips (jpphllp2)</dc:creator>
  <cp:lastModifiedBy>Gene Eric Prousnitzer (gprsntzr)</cp:lastModifiedBy>
  <cp:revision>10</cp:revision>
  <dcterms:created xsi:type="dcterms:W3CDTF">2020-03-05T18:23:21Z</dcterms:created>
  <dcterms:modified xsi:type="dcterms:W3CDTF">2020-07-24T13:57:19Z</dcterms:modified>
</cp:coreProperties>
</file>