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4"/>
  </p:sldMasterIdLst>
  <p:notesMasterIdLst>
    <p:notesMasterId r:id="rId10"/>
  </p:notesMasterIdLst>
  <p:sldIdLst>
    <p:sldId id="256" r:id="rId5"/>
    <p:sldId id="1836" r:id="rId6"/>
    <p:sldId id="266" r:id="rId7"/>
    <p:sldId id="261" r:id="rId8"/>
    <p:sldId id="183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A8C"/>
    <a:srgbClr val="215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C0F60B-2AEF-6E48-9EC8-A752189BF797}" v="1" dt="2020-07-16T19:55:00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2" autoAdjust="0"/>
    <p:restoredTop sz="85102" autoAdjust="0"/>
  </p:normalViewPr>
  <p:slideViewPr>
    <p:cSldViewPr snapToGrid="0">
      <p:cViewPr varScale="1">
        <p:scale>
          <a:sx n="95" d="100"/>
          <a:sy n="95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A0461-C286-4319-AAE3-E6DC0E18F141}" type="datetimeFigureOut">
              <a:rPr lang="en-US" smtClean="0"/>
              <a:t>7/24/20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7B313-F3D8-4B65-BEE8-A751CA27C9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9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4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7B313-F3D8-4B65-BEE8-A751CA27C9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6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Bitt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5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1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6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569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21569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0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7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1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6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1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8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872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0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itt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849E-BC80-4E9A-8189-987073FFB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sz="4900" dirty="0">
              <a:solidFill>
                <a:srgbClr val="215695"/>
              </a:solidFill>
              <a:latin typeface="Bitter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53614-1224-4CC6-9762-E81DB96C8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65053"/>
            <a:ext cx="8701549" cy="734059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0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20022-9101-E849-B286-5EA79FBD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AAAC96-2161-B940-AD54-169E46BB23C5}"/>
              </a:ext>
            </a:extLst>
          </p:cNvPr>
          <p:cNvSpPr txBox="1">
            <a:spLocks/>
          </p:cNvSpPr>
          <p:nvPr/>
        </p:nvSpPr>
        <p:spPr>
          <a:xfrm>
            <a:off x="4511407" y="1724628"/>
            <a:ext cx="5801634" cy="26621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26155-8D40-4F40-B0E4-670CA482DBB0}"/>
              </a:ext>
            </a:extLst>
          </p:cNvPr>
          <p:cNvSpPr/>
          <p:nvPr/>
        </p:nvSpPr>
        <p:spPr>
          <a:xfrm>
            <a:off x="5387209" y="3400022"/>
            <a:ext cx="6249660" cy="307805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934D15-7FBB-B446-BC76-D4DC55C52C0A}"/>
              </a:ext>
            </a:extLst>
          </p:cNvPr>
          <p:cNvSpPr txBox="1">
            <a:spLocks/>
          </p:cNvSpPr>
          <p:nvPr/>
        </p:nvSpPr>
        <p:spPr>
          <a:xfrm>
            <a:off x="5614738" y="4217512"/>
            <a:ext cx="5731550" cy="20029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204279"/>
                </a:solidFill>
                <a:latin typeface="Proxima Nova Medium" panose="02000506030000020004" pitchFamily="2" charset="0"/>
              </a:rPr>
              <a:t>Text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95A718-FF7F-2C4E-99AE-70319B15DBE5}"/>
              </a:ext>
            </a:extLst>
          </p:cNvPr>
          <p:cNvSpPr/>
          <p:nvPr/>
        </p:nvSpPr>
        <p:spPr>
          <a:xfrm>
            <a:off x="6710861" y="3588892"/>
            <a:ext cx="19617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6320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06689C8E-4B25-A344-A303-F0D8959C1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0" y="1430517"/>
            <a:ext cx="10291058" cy="48038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2ACB3A-82F2-3245-AF66-29EC23B106FC}"/>
              </a:ext>
            </a:extLst>
          </p:cNvPr>
          <p:cNvSpPr/>
          <p:nvPr/>
        </p:nvSpPr>
        <p:spPr>
          <a:xfrm>
            <a:off x="-115910" y="5718220"/>
            <a:ext cx="8590209" cy="692592"/>
          </a:xfrm>
          <a:prstGeom prst="rect">
            <a:avLst/>
          </a:prstGeom>
          <a:solidFill>
            <a:srgbClr val="1A4A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4F46C-3AEC-4420-B870-C2CB9AF7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07" y="447188"/>
            <a:ext cx="10922466" cy="970450"/>
          </a:xfrm>
        </p:spPr>
        <p:txBody>
          <a:bodyPr/>
          <a:lstStyle/>
          <a:p>
            <a:r>
              <a:rPr lang="en-US" dirty="0"/>
              <a:t>Header</a:t>
            </a:r>
            <a:endParaRPr lang="en-US" b="1" dirty="0">
              <a:latin typeface="Bitter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F4BA43-738B-7F4C-95FE-3501BA35A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81" y="5840967"/>
            <a:ext cx="7764889" cy="608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Limited text</a:t>
            </a:r>
          </a:p>
        </p:txBody>
      </p:sp>
    </p:spTree>
    <p:extLst>
      <p:ext uri="{BB962C8B-B14F-4D97-AF65-F5344CB8AC3E}">
        <p14:creationId xmlns:p14="http://schemas.microsoft.com/office/powerpoint/2010/main" val="411970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03109-0446-AB49-8C7A-DB6FD5EBF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401" y="1690687"/>
            <a:ext cx="9236251" cy="4349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843DFA-3352-DC46-B231-29EAC8855B83}"/>
              </a:ext>
            </a:extLst>
          </p:cNvPr>
          <p:cNvSpPr/>
          <p:nvPr/>
        </p:nvSpPr>
        <p:spPr>
          <a:xfrm>
            <a:off x="0" y="5754842"/>
            <a:ext cx="8590209" cy="692592"/>
          </a:xfrm>
          <a:prstGeom prst="rect">
            <a:avLst/>
          </a:prstGeom>
          <a:solidFill>
            <a:srgbClr val="1A4A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FBE1C6-BF06-BC4F-B0C6-0C966EA78202}"/>
              </a:ext>
            </a:extLst>
          </p:cNvPr>
          <p:cNvSpPr txBox="1">
            <a:spLocks/>
          </p:cNvSpPr>
          <p:nvPr/>
        </p:nvSpPr>
        <p:spPr>
          <a:xfrm>
            <a:off x="681281" y="5840967"/>
            <a:ext cx="7764889" cy="608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1569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Limited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0224B-A5F6-43A5-926D-A4716A82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547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75B4-0F73-430E-9A71-65AA937B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77735-DCD5-4585-8806-79D95CF9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1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7B8D6DC1E424EBC5C5490C76CCBFA" ma:contentTypeVersion="10" ma:contentTypeDescription="Create a new document." ma:contentTypeScope="" ma:versionID="be614f3c0f9a07136a453a3e8bba5869">
  <xsd:schema xmlns:xsd="http://www.w3.org/2001/XMLSchema" xmlns:xs="http://www.w3.org/2001/XMLSchema" xmlns:p="http://schemas.microsoft.com/office/2006/metadata/properties" xmlns:ns3="ab0e6d41-5659-406e-bc02-8ebea3019f4e" targetNamespace="http://schemas.microsoft.com/office/2006/metadata/properties" ma:root="true" ma:fieldsID="9cbe0539da8ad26ea7732cf3094a5e49" ns3:_="">
    <xsd:import namespace="ab0e6d41-5659-406e-bc02-8ebea3019f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e6d41-5659-406e-bc02-8ebea3019f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B0F1A5-E3DA-46A8-A604-50CD662172C2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ab0e6d41-5659-406e-bc02-8ebea3019f4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C910C5-AAED-4A67-A027-0F5ED41E31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4B3B3C-C7DF-411C-9E43-9A1FD0E4B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0e6d41-5659-406e-bc02-8ebea3019f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1632</TotalTime>
  <Words>10</Words>
  <Application>Microsoft Macintosh PowerPoint</Application>
  <PresentationFormat>Widescreen</PresentationFormat>
  <Paragraphs>8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Bitter</vt:lpstr>
      <vt:lpstr>Calibri</vt:lpstr>
      <vt:lpstr>Proxima Nova Black</vt:lpstr>
      <vt:lpstr>Proxima Nova Medium</vt:lpstr>
      <vt:lpstr>Office Theme</vt:lpstr>
      <vt:lpstr>PowerPoint Presentation</vt:lpstr>
      <vt:lpstr>PowerPoint Presentation</vt:lpstr>
      <vt:lpstr>Header</vt:lpstr>
      <vt:lpstr>Headline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Universities Libraries - We’re More Than Just Books</dc:title>
  <dc:creator>Michael William Harris (mwhrris2)</dc:creator>
  <cp:lastModifiedBy>Gene Eric Prousnitzer (gprsntzr)</cp:lastModifiedBy>
  <cp:revision>22</cp:revision>
  <cp:lastPrinted>2020-07-16T19:39:45Z</cp:lastPrinted>
  <dcterms:created xsi:type="dcterms:W3CDTF">2019-08-14T19:25:22Z</dcterms:created>
  <dcterms:modified xsi:type="dcterms:W3CDTF">2020-07-24T16:08:17Z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0x010100DC67B8D6DC1E424EBC5C5490C76CCBFA</vt:lpwstr>
  </property>
</Properties>
</file>