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notesMasterIdLst>
    <p:notesMasterId r:id="rId8"/>
  </p:notesMasterIdLst>
  <p:sldIdLst>
    <p:sldId id="257" r:id="rId2"/>
    <p:sldId id="307" r:id="rId3"/>
    <p:sldId id="1832" r:id="rId4"/>
    <p:sldId id="1831" r:id="rId5"/>
    <p:sldId id="1833" r:id="rId6"/>
    <p:sldId id="1837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Proxima Nova Black" panose="02000506030000020004" pitchFamily="2" charset="0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5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D8316-74B3-4C33-BFE4-E360CD5C4FC6}" type="datetimeFigureOut">
              <a:rPr lang="en-US" smtClean="0"/>
              <a:t>7/24/20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D0B4-2D23-440B-ADFE-ED1D549A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4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the decisionmaker.  We honestly can’t tell you what you can and cannot do.  We can advise you against doing something but the ultimate decision is yours. </a:t>
            </a:r>
          </a:p>
          <a:p>
            <a:endParaRPr lang="en-US" dirty="0"/>
          </a:p>
          <a:p>
            <a:r>
              <a:rPr lang="en-US" dirty="0"/>
              <a:t>Empower and support departments with legal risks and implications with </a:t>
            </a:r>
            <a:r>
              <a:rPr lang="en-US" b="1" i="1" u="sng" dirty="0"/>
              <a:t>decisions you are making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11574-AE1B-4B11-B934-851B04D522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8B6D-97E9-4F7B-99BF-D90BDF9B99DD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297-8D03-4C93-AF87-943C554E2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9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8B6D-97E9-4F7B-99BF-D90BDF9B99DD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297-8D03-4C93-AF87-943C554E2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2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8B6D-97E9-4F7B-99BF-D90BDF9B99DD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297-8D03-4C93-AF87-943C554E2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1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8B6D-97E9-4F7B-99BF-D90BDF9B99DD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297-8D03-4C93-AF87-943C554E2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8B6D-97E9-4F7B-99BF-D90BDF9B99DD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297-8D03-4C93-AF87-943C554E2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6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8B6D-97E9-4F7B-99BF-D90BDF9B99DD}" type="datetimeFigureOut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297-8D03-4C93-AF87-943C554E2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7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8B6D-97E9-4F7B-99BF-D90BDF9B99DD}" type="datetimeFigureOut">
              <a:rPr lang="en-US" smtClean="0"/>
              <a:t>7/24/20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297-8D03-4C93-AF87-943C554E2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8B6D-97E9-4F7B-99BF-D90BDF9B99DD}" type="datetimeFigureOut">
              <a:rPr lang="en-US" smtClean="0"/>
              <a:t>7/24/20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297-8D03-4C93-AF87-943C554E2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8B6D-97E9-4F7B-99BF-D90BDF9B99DD}" type="datetimeFigureOut">
              <a:rPr lang="en-US" smtClean="0"/>
              <a:t>7/24/20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297-8D03-4C93-AF87-943C554E2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0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8B6D-97E9-4F7B-99BF-D90BDF9B99DD}" type="datetimeFigureOut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297-8D03-4C93-AF87-943C554E2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8B6D-97E9-4F7B-99BF-D90BDF9B99DD}" type="datetimeFigureOut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297-8D03-4C93-AF87-943C554E2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08B6D-97E9-4F7B-99BF-D90BDF9B99DD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A297-8D03-4C93-AF87-943C554E2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5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D103743F-57D8-3944-BC14-F8E3BB25FD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6" r="6166"/>
          <a:stretch/>
        </p:blipFill>
        <p:spPr>
          <a:xfrm>
            <a:off x="7113587" y="1064992"/>
            <a:ext cx="5078413" cy="57930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D2FF6A-4B1D-46FF-A8B1-E9338C10D0B4}"/>
              </a:ext>
            </a:extLst>
          </p:cNvPr>
          <p:cNvSpPr/>
          <p:nvPr/>
        </p:nvSpPr>
        <p:spPr>
          <a:xfrm>
            <a:off x="-214" y="1863580"/>
            <a:ext cx="12192213" cy="4994420"/>
          </a:xfrm>
          <a:prstGeom prst="rect">
            <a:avLst/>
          </a:prstGeom>
          <a:solidFill>
            <a:srgbClr val="2042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546CB6-12D7-4EF5-95FF-2B9502FF321A}"/>
              </a:ext>
            </a:extLst>
          </p:cNvPr>
          <p:cNvSpPr txBox="1"/>
          <p:nvPr/>
        </p:nvSpPr>
        <p:spPr>
          <a:xfrm>
            <a:off x="19033" y="2963483"/>
            <a:ext cx="12648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600" dirty="0">
                <a:solidFill>
                  <a:schemeClr val="bg1"/>
                </a:solidFill>
                <a:latin typeface="Proxima Nova Black" panose="02000506030000020004" pitchFamily="2" charset="0"/>
              </a:rPr>
              <a:t>Header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6A88CE-3A3D-C44D-8F21-24B6C6CC5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08" r="25888" b="39048"/>
          <a:stretch/>
        </p:blipFill>
        <p:spPr>
          <a:xfrm>
            <a:off x="5323381" y="421272"/>
            <a:ext cx="1545021" cy="132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45532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B45D63-372E-4261-A47A-3C9D01CC4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363" y="5734050"/>
            <a:ext cx="3105150" cy="1123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3CEB84-CE97-0B48-9C5B-5FDAB1A39028}"/>
              </a:ext>
            </a:extLst>
          </p:cNvPr>
          <p:cNvSpPr/>
          <p:nvPr/>
        </p:nvSpPr>
        <p:spPr>
          <a:xfrm>
            <a:off x="0" y="0"/>
            <a:ext cx="12192000" cy="1469650"/>
          </a:xfrm>
          <a:prstGeom prst="rect">
            <a:avLst/>
          </a:prstGeom>
          <a:solidFill>
            <a:srgbClr val="204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AFF4A3A-4527-CE40-96F5-920F2EDE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859E12-1C53-B745-B1D2-796A2D852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5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175C5A-0DE7-A246-BA20-C59E1EC4ED69}"/>
              </a:ext>
            </a:extLst>
          </p:cNvPr>
          <p:cNvSpPr/>
          <p:nvPr/>
        </p:nvSpPr>
        <p:spPr>
          <a:xfrm>
            <a:off x="0" y="0"/>
            <a:ext cx="12192000" cy="1469650"/>
          </a:xfrm>
          <a:prstGeom prst="rect">
            <a:avLst/>
          </a:prstGeom>
          <a:solidFill>
            <a:srgbClr val="204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2B8AE-2142-C947-9709-F719A5902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9" descr="A picture containing large, sitting, blue, umbrella&#10;&#10;Description automatically generated">
            <a:extLst>
              <a:ext uri="{FF2B5EF4-FFF2-40B4-BE49-F238E27FC236}">
                <a16:creationId xmlns:a16="http://schemas.microsoft.com/office/drawing/2014/main" id="{D62465F7-F07B-FE4F-90ED-8B874C1AE2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44360"/>
            <a:ext cx="12192000" cy="51364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7A81E8-1001-4C4D-909B-7C9A2BBE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5499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175C5A-0DE7-A246-BA20-C59E1EC4ED69}"/>
              </a:ext>
            </a:extLst>
          </p:cNvPr>
          <p:cNvSpPr/>
          <p:nvPr/>
        </p:nvSpPr>
        <p:spPr>
          <a:xfrm>
            <a:off x="0" y="0"/>
            <a:ext cx="12192000" cy="1469650"/>
          </a:xfrm>
          <a:prstGeom prst="rect">
            <a:avLst/>
          </a:prstGeom>
          <a:solidFill>
            <a:srgbClr val="204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043EF2-9C26-B349-A587-7BF6968D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E703104-6CD1-B642-B404-4B48A66CE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0377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175C5A-0DE7-A246-BA20-C59E1EC4ED69}"/>
              </a:ext>
            </a:extLst>
          </p:cNvPr>
          <p:cNvSpPr/>
          <p:nvPr/>
        </p:nvSpPr>
        <p:spPr>
          <a:xfrm>
            <a:off x="0" y="0"/>
            <a:ext cx="12192000" cy="1469650"/>
          </a:xfrm>
          <a:prstGeom prst="rect">
            <a:avLst/>
          </a:prstGeom>
          <a:solidFill>
            <a:srgbClr val="204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6C5F0-E450-446A-BC9A-812B43D5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pc="9" dirty="0">
              <a:solidFill>
                <a:schemeClr val="bg1"/>
              </a:solidFill>
              <a:latin typeface="Proxima Nova Black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EC1353-B57D-314D-969E-D1510CC219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01ED8F-1B33-7A46-BC44-1FE099B1BB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8045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D103743F-57D8-3944-BC14-F8E3BB25FD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6" r="6166"/>
          <a:stretch/>
        </p:blipFill>
        <p:spPr>
          <a:xfrm>
            <a:off x="7113587" y="1064992"/>
            <a:ext cx="5078413" cy="57930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D2FF6A-4B1D-46FF-A8B1-E9338C10D0B4}"/>
              </a:ext>
            </a:extLst>
          </p:cNvPr>
          <p:cNvSpPr/>
          <p:nvPr/>
        </p:nvSpPr>
        <p:spPr>
          <a:xfrm>
            <a:off x="-216" y="1863580"/>
            <a:ext cx="12192213" cy="4994420"/>
          </a:xfrm>
          <a:prstGeom prst="rect">
            <a:avLst/>
          </a:prstGeom>
          <a:solidFill>
            <a:srgbClr val="2042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6A88CE-3A3D-C44D-8F21-24B6C6CC5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08" r="25888" b="39048"/>
          <a:stretch/>
        </p:blipFill>
        <p:spPr>
          <a:xfrm>
            <a:off x="5323381" y="421272"/>
            <a:ext cx="1545021" cy="132817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3F712-30E8-A942-9D2C-F6888E2CD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90" y="2185121"/>
            <a:ext cx="10515600" cy="43513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02752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E57C4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47</Words>
  <Application>Microsoft Macintosh PowerPoint</Application>
  <PresentationFormat>Widescreen</PresentationFormat>
  <Paragraphs>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Proxima Nova Black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D Powell (ipowell)</dc:creator>
  <cp:lastModifiedBy>Gene Eric Prousnitzer (gprsntzr)</cp:lastModifiedBy>
  <cp:revision>25</cp:revision>
  <dcterms:created xsi:type="dcterms:W3CDTF">2015-08-10T18:59:06Z</dcterms:created>
  <dcterms:modified xsi:type="dcterms:W3CDTF">2020-07-24T20:00:54Z</dcterms:modified>
</cp:coreProperties>
</file>