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8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97D6"/>
    <a:srgbClr val="2E64AF"/>
    <a:srgbClr val="042C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71" autoAdjust="0"/>
    <p:restoredTop sz="86418"/>
  </p:normalViewPr>
  <p:slideViewPr>
    <p:cSldViewPr snapToGrid="0">
      <p:cViewPr varScale="1">
        <p:scale>
          <a:sx n="131" d="100"/>
          <a:sy n="131" d="100"/>
        </p:scale>
        <p:origin x="568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217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FA1FE-4248-5D4F-9DE1-6D6634CA3ED8}" type="datetimeFigureOut">
              <a:rPr lang="en-US" smtClean="0"/>
              <a:t>6/18/20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E65EF-6CA5-6748-8746-9D86401AF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66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CEC14-D56D-4D94-805B-8628FC609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6BB50A-B3DA-47B5-B6AF-6AD3F2EFBE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DE22C-480D-461B-A4BC-F679C7128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B187-168D-4FDA-B0A0-BAB9EC992736}" type="datetimeFigureOut">
              <a:rPr lang="en-US" smtClean="0"/>
              <a:t>6/18/20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A5BC6-0035-4D99-A7E7-AF5554FE8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89F76-7858-403E-84C4-0AE095D31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4DB-CDC2-4428-B2D2-1DC1188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428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AF54E-3922-4F10-B76F-A21660D2C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815F08-4AEB-4FDB-A7FD-6C55DC8BC8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DCF01-548B-4E0C-8BFB-F4F9D44BF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B187-168D-4FDA-B0A0-BAB9EC992736}" type="datetimeFigureOut">
              <a:rPr lang="en-US" smtClean="0"/>
              <a:t>6/18/20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8F5CC-71B3-4DBC-865D-74754E624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76A14-8AFD-42C6-BBA6-63D087186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4DB-CDC2-4428-B2D2-1DC1188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56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EDC664-DFDC-43FA-864B-51F24E9C33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7C94CF-762E-4B40-9B1F-DD012AC5EB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D7445-0182-4527-958F-446D76927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B187-168D-4FDA-B0A0-BAB9EC992736}" type="datetimeFigureOut">
              <a:rPr lang="en-US" smtClean="0"/>
              <a:t>6/18/20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E61CB-B33E-4500-BAC5-D4304846F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C4210C-E83F-412F-9A97-A354A232C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4DB-CDC2-4428-B2D2-1DC1188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151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B70C7-4AB8-4BF1-AA8A-17D7F6AFD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CB8C7-81B8-4F1F-839E-31F3430F2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95B368-6BBF-4D28-8D48-A3ABB3B34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B187-168D-4FDA-B0A0-BAB9EC992736}" type="datetimeFigureOut">
              <a:rPr lang="en-US" smtClean="0"/>
              <a:t>6/18/20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8F500C-DC62-4A0E-A1DE-53728A159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3B1137-8FDA-418D-A755-FA6D573E7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4DB-CDC2-4428-B2D2-1DC1188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8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6C29E-088E-49CE-9DE1-5EF169511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E48CA3-39FE-4C5E-AE17-48F7623B6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B020F8-3663-443B-8E8E-EF97FCE50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B187-168D-4FDA-B0A0-BAB9EC992736}" type="datetimeFigureOut">
              <a:rPr lang="en-US" smtClean="0"/>
              <a:t>6/18/20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FAFBE-4822-473B-9FCE-5E713967B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BD135E-41FF-4B13-8028-0CD3D8588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4DB-CDC2-4428-B2D2-1DC1188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290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941C1-04E2-4426-8BBF-2A5287825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C10AC-140D-4213-9CF1-C7E7E939F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6A8A03-F04C-46C2-A2D6-8CACFE4173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C2D736-DE44-425E-A413-D50297E6F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B187-168D-4FDA-B0A0-BAB9EC992736}" type="datetimeFigureOut">
              <a:rPr lang="en-US" smtClean="0"/>
              <a:t>6/18/20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FBA2D3-43EE-4670-AA73-08A44BDF1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9DC748-802A-40AF-82BF-DB0960DC6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4DB-CDC2-4428-B2D2-1DC1188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71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9A3E8-DF51-43E1-A936-DD6228FD9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57A895-533E-4AFA-ACB8-CDF52F225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3F0DE-DB04-4488-A79B-C42D57593D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1710B1-AED2-493E-B575-FDA5743BA1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3F1082-FAD4-4C28-93FD-7A277A366D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57375D-C7EA-4475-AE84-5FDDA8617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B187-168D-4FDA-B0A0-BAB9EC992736}" type="datetimeFigureOut">
              <a:rPr lang="en-US" smtClean="0"/>
              <a:t>6/18/20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E2E199-D33B-42EA-BC93-0D23DA961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B72E4A-DF3D-4118-80D2-D0943A73E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4DB-CDC2-4428-B2D2-1DC1188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1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63EDE-2938-490F-8472-A52368D73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71FF3-F136-4E1B-BE95-638C12CF0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B187-168D-4FDA-B0A0-BAB9EC992736}" type="datetimeFigureOut">
              <a:rPr lang="en-US" smtClean="0"/>
              <a:t>6/18/20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CC4F27-2C84-4B79-8F09-1C8D211F0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065302-408B-4B5C-87A5-66647E54C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4DB-CDC2-4428-B2D2-1DC1188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205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B79238-0E76-4B81-A1BA-78DEFE1E3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B187-168D-4FDA-B0A0-BAB9EC992736}" type="datetimeFigureOut">
              <a:rPr lang="en-US" smtClean="0"/>
              <a:t>6/18/20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1ABEAA-6A18-4789-88B8-6D6C7C43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91BC46-C572-4B47-83D6-F0EB7C633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4DB-CDC2-4428-B2D2-1DC1188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86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1DC15-9FE6-4596-B9C2-2B4DD2EE2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07456-58ED-42C8-84C9-827B1F477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D81D98-DDF1-450B-BA2B-A4C2B229F4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67383A-0A29-43D1-86A4-15B18D65B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B187-168D-4FDA-B0A0-BAB9EC992736}" type="datetimeFigureOut">
              <a:rPr lang="en-US" smtClean="0"/>
              <a:t>6/18/20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7D330A-181B-43D2-AB3C-8BD8AFAAA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FD000B-4EB9-4EA2-8237-84C5D88A5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4DB-CDC2-4428-B2D2-1DC1188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30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047A1-BB49-469D-9A74-912259DD4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9311E5-851B-4CC8-8D47-985FB0A15C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2120F1-BF6A-488F-B2BB-708469C066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10A93A-E5B1-4803-AD14-77D52336D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B187-168D-4FDA-B0A0-BAB9EC992736}" type="datetimeFigureOut">
              <a:rPr lang="en-US" smtClean="0"/>
              <a:t>6/18/20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A0D12E-521E-4C41-8DE5-F45FF7C84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A00E40-FD28-43AC-9033-0D8CFE636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4DB-CDC2-4428-B2D2-1DC1188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54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A0A5B-8410-4B38-BFF8-FACEC57F1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733EB6-5334-4B3F-948C-6CF5788E0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AEB3A-0D0F-4741-AF04-514D23ADCF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7B187-168D-4FDA-B0A0-BAB9EC992736}" type="datetimeFigureOut">
              <a:rPr lang="en-US" smtClean="0"/>
              <a:t>6/18/20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87817F-21C5-4CEA-A93B-7D99A14598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4BFBF-C4D5-45C8-8C77-F630BD39C5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8D4DB-CDC2-4428-B2D2-1DC1188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07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CCE86DB-A69A-FA4A-BD65-4B8539E4C7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D9DD906-A1FD-4D4D-AFE9-A6681776C2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637755-7596-425B-9BC0-4E1DA510E4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345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14848-935B-2E47-AFD7-80D7B9AA9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220" y="234140"/>
            <a:ext cx="10515600" cy="132556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413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3017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Jazmine Patrice Phillips (jpphllp2)</dc:creator>
  <cp:lastModifiedBy>Holly Snyder (hrowsey)</cp:lastModifiedBy>
  <cp:revision>160</cp:revision>
  <dcterms:created xsi:type="dcterms:W3CDTF">2019-11-18T15:59:31Z</dcterms:created>
  <dcterms:modified xsi:type="dcterms:W3CDTF">2020-06-18T16:01:04Z</dcterms:modified>
</cp:coreProperties>
</file>