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4"/>
  </p:notesMasterIdLst>
  <p:sldIdLst>
    <p:sldId id="312" r:id="rId5"/>
    <p:sldId id="407" r:id="rId6"/>
    <p:sldId id="280" r:id="rId7"/>
    <p:sldId id="266" r:id="rId8"/>
    <p:sldId id="264" r:id="rId9"/>
    <p:sldId id="282" r:id="rId10"/>
    <p:sldId id="327" r:id="rId11"/>
    <p:sldId id="260" r:id="rId12"/>
    <p:sldId id="408" r:id="rId13"/>
    <p:sldId id="275" r:id="rId14"/>
    <p:sldId id="313" r:id="rId15"/>
    <p:sldId id="319" r:id="rId16"/>
    <p:sldId id="320" r:id="rId17"/>
    <p:sldId id="325" r:id="rId18"/>
    <p:sldId id="283" r:id="rId19"/>
    <p:sldId id="318" r:id="rId20"/>
    <p:sldId id="276" r:id="rId21"/>
    <p:sldId id="331" r:id="rId22"/>
    <p:sldId id="330" r:id="rId23"/>
    <p:sldId id="321" r:id="rId24"/>
    <p:sldId id="409" r:id="rId25"/>
    <p:sldId id="322" r:id="rId26"/>
    <p:sldId id="410" r:id="rId27"/>
    <p:sldId id="411" r:id="rId28"/>
    <p:sldId id="332" r:id="rId29"/>
    <p:sldId id="412" r:id="rId30"/>
    <p:sldId id="413" r:id="rId31"/>
    <p:sldId id="334" r:id="rId32"/>
    <p:sldId id="414" r:id="rId33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97D6"/>
    <a:srgbClr val="042CA1"/>
    <a:srgbClr val="2E64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61BC42-CEEC-46B3-A7AD-B9721D72E145}" v="2" dt="2023-08-23T16:48:42.0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5" d="100"/>
          <a:sy n="65" d="100"/>
        </p:scale>
        <p:origin x="91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uck Gallina (cgallina)" userId="24cc67d4-6c66-45e4-8031-2ae4d99b14a6" providerId="ADAL" clId="{C961BC42-CEEC-46B3-A7AD-B9721D72E145}"/>
    <pc:docChg chg="undo custSel delSld modSld delMainMaster">
      <pc:chgData name="Chuck Gallina (cgallina)" userId="24cc67d4-6c66-45e4-8031-2ae4d99b14a6" providerId="ADAL" clId="{C961BC42-CEEC-46B3-A7AD-B9721D72E145}" dt="2023-08-23T17:16:24.201" v="635" actId="207"/>
      <pc:docMkLst>
        <pc:docMk/>
      </pc:docMkLst>
      <pc:sldChg chg="del">
        <pc:chgData name="Chuck Gallina (cgallina)" userId="24cc67d4-6c66-45e4-8031-2ae4d99b14a6" providerId="ADAL" clId="{C961BC42-CEEC-46B3-A7AD-B9721D72E145}" dt="2023-08-23T16:18:36.829" v="101" actId="47"/>
        <pc:sldMkLst>
          <pc:docMk/>
          <pc:sldMk cId="2275345568" sldId="256"/>
        </pc:sldMkLst>
      </pc:sldChg>
      <pc:sldChg chg="del">
        <pc:chgData name="Chuck Gallina (cgallina)" userId="24cc67d4-6c66-45e4-8031-2ae4d99b14a6" providerId="ADAL" clId="{C961BC42-CEEC-46B3-A7AD-B9721D72E145}" dt="2023-08-23T16:25:14.438" v="127" actId="47"/>
        <pc:sldMkLst>
          <pc:docMk/>
          <pc:sldMk cId="3800593174" sldId="257"/>
        </pc:sldMkLst>
      </pc:sldChg>
      <pc:sldChg chg="del">
        <pc:chgData name="Chuck Gallina (cgallina)" userId="24cc67d4-6c66-45e4-8031-2ae4d99b14a6" providerId="ADAL" clId="{C961BC42-CEEC-46B3-A7AD-B9721D72E145}" dt="2023-08-23T16:25:14.438" v="127" actId="47"/>
        <pc:sldMkLst>
          <pc:docMk/>
          <pc:sldMk cId="1734625799" sldId="258"/>
        </pc:sldMkLst>
      </pc:sldChg>
      <pc:sldChg chg="del">
        <pc:chgData name="Chuck Gallina (cgallina)" userId="24cc67d4-6c66-45e4-8031-2ae4d99b14a6" providerId="ADAL" clId="{C961BC42-CEEC-46B3-A7AD-B9721D72E145}" dt="2023-08-23T16:25:14.438" v="127" actId="47"/>
        <pc:sldMkLst>
          <pc:docMk/>
          <pc:sldMk cId="604224564" sldId="259"/>
        </pc:sldMkLst>
      </pc:sldChg>
      <pc:sldChg chg="modSp mod">
        <pc:chgData name="Chuck Gallina (cgallina)" userId="24cc67d4-6c66-45e4-8031-2ae4d99b14a6" providerId="ADAL" clId="{C961BC42-CEEC-46B3-A7AD-B9721D72E145}" dt="2023-08-23T17:07:28.357" v="631" actId="2711"/>
        <pc:sldMkLst>
          <pc:docMk/>
          <pc:sldMk cId="0" sldId="260"/>
        </pc:sldMkLst>
        <pc:spChg chg="mod">
          <ac:chgData name="Chuck Gallina (cgallina)" userId="24cc67d4-6c66-45e4-8031-2ae4d99b14a6" providerId="ADAL" clId="{C961BC42-CEEC-46B3-A7AD-B9721D72E145}" dt="2023-08-23T16:04:18.148" v="62" actId="207"/>
          <ac:spMkLst>
            <pc:docMk/>
            <pc:sldMk cId="0" sldId="260"/>
            <ac:spMk id="6" creationId="{2438447B-2783-DBD3-78DE-46FB9F93484F}"/>
          </ac:spMkLst>
        </pc:spChg>
        <pc:spChg chg="mod">
          <ac:chgData name="Chuck Gallina (cgallina)" userId="24cc67d4-6c66-45e4-8031-2ae4d99b14a6" providerId="ADAL" clId="{C961BC42-CEEC-46B3-A7AD-B9721D72E145}" dt="2023-08-23T16:03:39.773" v="55" actId="207"/>
          <ac:spMkLst>
            <pc:docMk/>
            <pc:sldMk cId="0" sldId="260"/>
            <ac:spMk id="251" creationId="{00000000-0000-0000-0000-000000000000}"/>
          </ac:spMkLst>
        </pc:spChg>
        <pc:spChg chg="mod">
          <ac:chgData name="Chuck Gallina (cgallina)" userId="24cc67d4-6c66-45e4-8031-2ae4d99b14a6" providerId="ADAL" clId="{C961BC42-CEEC-46B3-A7AD-B9721D72E145}" dt="2023-08-23T16:20:13.202" v="109" actId="2711"/>
          <ac:spMkLst>
            <pc:docMk/>
            <pc:sldMk cId="0" sldId="260"/>
            <ac:spMk id="252" creationId="{00000000-0000-0000-0000-000000000000}"/>
          </ac:spMkLst>
        </pc:spChg>
        <pc:spChg chg="mod">
          <ac:chgData name="Chuck Gallina (cgallina)" userId="24cc67d4-6c66-45e4-8031-2ae4d99b14a6" providerId="ADAL" clId="{C961BC42-CEEC-46B3-A7AD-B9721D72E145}" dt="2023-08-23T17:07:28.357" v="631" actId="2711"/>
          <ac:spMkLst>
            <pc:docMk/>
            <pc:sldMk cId="0" sldId="260"/>
            <ac:spMk id="253" creationId="{00000000-0000-0000-0000-000000000000}"/>
          </ac:spMkLst>
        </pc:spChg>
        <pc:spChg chg="mod">
          <ac:chgData name="Chuck Gallina (cgallina)" userId="24cc67d4-6c66-45e4-8031-2ae4d99b14a6" providerId="ADAL" clId="{C961BC42-CEEC-46B3-A7AD-B9721D72E145}" dt="2023-08-23T16:03:25.064" v="54" actId="208"/>
          <ac:spMkLst>
            <pc:docMk/>
            <pc:sldMk cId="0" sldId="260"/>
            <ac:spMk id="256" creationId="{00000000-0000-0000-0000-000000000000}"/>
          </ac:spMkLst>
        </pc:spChg>
        <pc:spChg chg="mod">
          <ac:chgData name="Chuck Gallina (cgallina)" userId="24cc67d4-6c66-45e4-8031-2ae4d99b14a6" providerId="ADAL" clId="{C961BC42-CEEC-46B3-A7AD-B9721D72E145}" dt="2023-08-23T16:03:25.064" v="54" actId="208"/>
          <ac:spMkLst>
            <pc:docMk/>
            <pc:sldMk cId="0" sldId="260"/>
            <ac:spMk id="257" creationId="{00000000-0000-0000-0000-000000000000}"/>
          </ac:spMkLst>
        </pc:spChg>
        <pc:spChg chg="mod">
          <ac:chgData name="Chuck Gallina (cgallina)" userId="24cc67d4-6c66-45e4-8031-2ae4d99b14a6" providerId="ADAL" clId="{C961BC42-CEEC-46B3-A7AD-B9721D72E145}" dt="2023-08-23T16:03:25.064" v="54" actId="208"/>
          <ac:spMkLst>
            <pc:docMk/>
            <pc:sldMk cId="0" sldId="260"/>
            <ac:spMk id="258" creationId="{00000000-0000-0000-0000-000000000000}"/>
          </ac:spMkLst>
        </pc:spChg>
        <pc:spChg chg="mod">
          <ac:chgData name="Chuck Gallina (cgallina)" userId="24cc67d4-6c66-45e4-8031-2ae4d99b14a6" providerId="ADAL" clId="{C961BC42-CEEC-46B3-A7AD-B9721D72E145}" dt="2023-08-23T16:04:29.470" v="63" actId="207"/>
          <ac:spMkLst>
            <pc:docMk/>
            <pc:sldMk cId="0" sldId="260"/>
            <ac:spMk id="261" creationId="{00000000-0000-0000-0000-000000000000}"/>
          </ac:spMkLst>
        </pc:spChg>
      </pc:sldChg>
      <pc:sldChg chg="del">
        <pc:chgData name="Chuck Gallina (cgallina)" userId="24cc67d4-6c66-45e4-8031-2ae4d99b14a6" providerId="ADAL" clId="{C961BC42-CEEC-46B3-A7AD-B9721D72E145}" dt="2023-08-23T16:25:14.438" v="127" actId="47"/>
        <pc:sldMkLst>
          <pc:docMk/>
          <pc:sldMk cId="4160226169" sldId="262"/>
        </pc:sldMkLst>
      </pc:sldChg>
      <pc:sldChg chg="modSp mod">
        <pc:chgData name="Chuck Gallina (cgallina)" userId="24cc67d4-6c66-45e4-8031-2ae4d99b14a6" providerId="ADAL" clId="{C961BC42-CEEC-46B3-A7AD-B9721D72E145}" dt="2023-08-23T17:02:01.026" v="619" actId="207"/>
        <pc:sldMkLst>
          <pc:docMk/>
          <pc:sldMk cId="0" sldId="264"/>
        </pc:sldMkLst>
        <pc:spChg chg="mod">
          <ac:chgData name="Chuck Gallina (cgallina)" userId="24cc67d4-6c66-45e4-8031-2ae4d99b14a6" providerId="ADAL" clId="{C961BC42-CEEC-46B3-A7AD-B9721D72E145}" dt="2023-08-23T17:02:01.026" v="619" actId="207"/>
          <ac:spMkLst>
            <pc:docMk/>
            <pc:sldMk cId="0" sldId="264"/>
            <ac:spMk id="7" creationId="{E58DB3C0-BB1B-5EA4-33EB-3E53F1D8986D}"/>
          </ac:spMkLst>
        </pc:spChg>
        <pc:spChg chg="mod">
          <ac:chgData name="Chuck Gallina (cgallina)" userId="24cc67d4-6c66-45e4-8031-2ae4d99b14a6" providerId="ADAL" clId="{C961BC42-CEEC-46B3-A7AD-B9721D72E145}" dt="2023-08-23T17:01:46.595" v="617" actId="2711"/>
          <ac:spMkLst>
            <pc:docMk/>
            <pc:sldMk cId="0" sldId="264"/>
            <ac:spMk id="319" creationId="{00000000-0000-0000-0000-000000000000}"/>
          </ac:spMkLst>
        </pc:spChg>
        <pc:spChg chg="mod">
          <ac:chgData name="Chuck Gallina (cgallina)" userId="24cc67d4-6c66-45e4-8031-2ae4d99b14a6" providerId="ADAL" clId="{C961BC42-CEEC-46B3-A7AD-B9721D72E145}" dt="2023-08-23T17:01:54.389" v="618" actId="2711"/>
          <ac:spMkLst>
            <pc:docMk/>
            <pc:sldMk cId="0" sldId="264"/>
            <ac:spMk id="320" creationId="{00000000-0000-0000-0000-000000000000}"/>
          </ac:spMkLst>
        </pc:spChg>
      </pc:sldChg>
      <pc:sldChg chg="modSp mod">
        <pc:chgData name="Chuck Gallina (cgallina)" userId="24cc67d4-6c66-45e4-8031-2ae4d99b14a6" providerId="ADAL" clId="{C961BC42-CEEC-46B3-A7AD-B9721D72E145}" dt="2023-08-23T17:01:23.918" v="616" actId="207"/>
        <pc:sldMkLst>
          <pc:docMk/>
          <pc:sldMk cId="0" sldId="266"/>
        </pc:sldMkLst>
        <pc:spChg chg="mod">
          <ac:chgData name="Chuck Gallina (cgallina)" userId="24cc67d4-6c66-45e4-8031-2ae4d99b14a6" providerId="ADAL" clId="{C961BC42-CEEC-46B3-A7AD-B9721D72E145}" dt="2023-08-23T17:01:23.918" v="616" actId="207"/>
          <ac:spMkLst>
            <pc:docMk/>
            <pc:sldMk cId="0" sldId="266"/>
            <ac:spMk id="26" creationId="{5E85052F-D6CD-C2C1-0F33-C6201F928DB6}"/>
          </ac:spMkLst>
        </pc:spChg>
      </pc:sldChg>
      <pc:sldChg chg="del">
        <pc:chgData name="Chuck Gallina (cgallina)" userId="24cc67d4-6c66-45e4-8031-2ae4d99b14a6" providerId="ADAL" clId="{C961BC42-CEEC-46B3-A7AD-B9721D72E145}" dt="2023-08-23T16:25:14.438" v="127" actId="47"/>
        <pc:sldMkLst>
          <pc:docMk/>
          <pc:sldMk cId="1307167249" sldId="267"/>
        </pc:sldMkLst>
      </pc:sldChg>
      <pc:sldChg chg="del">
        <pc:chgData name="Chuck Gallina (cgallina)" userId="24cc67d4-6c66-45e4-8031-2ae4d99b14a6" providerId="ADAL" clId="{C961BC42-CEEC-46B3-A7AD-B9721D72E145}" dt="2023-08-23T16:25:14.438" v="127" actId="47"/>
        <pc:sldMkLst>
          <pc:docMk/>
          <pc:sldMk cId="848741443" sldId="268"/>
        </pc:sldMkLst>
      </pc:sldChg>
      <pc:sldChg chg="modSp mod">
        <pc:chgData name="Chuck Gallina (cgallina)" userId="24cc67d4-6c66-45e4-8031-2ae4d99b14a6" providerId="ADAL" clId="{C961BC42-CEEC-46B3-A7AD-B9721D72E145}" dt="2023-08-23T16:17:29.611" v="100" actId="207"/>
        <pc:sldMkLst>
          <pc:docMk/>
          <pc:sldMk cId="0" sldId="275"/>
        </pc:sldMkLst>
        <pc:spChg chg="mod">
          <ac:chgData name="Chuck Gallina (cgallina)" userId="24cc67d4-6c66-45e4-8031-2ae4d99b14a6" providerId="ADAL" clId="{C961BC42-CEEC-46B3-A7AD-B9721D72E145}" dt="2023-08-23T16:17:18.593" v="98" actId="207"/>
          <ac:spMkLst>
            <pc:docMk/>
            <pc:sldMk cId="0" sldId="275"/>
            <ac:spMk id="2" creationId="{2D50FF5A-DB61-44F8-ED2D-6AD5D44D9D49}"/>
          </ac:spMkLst>
        </pc:spChg>
        <pc:spChg chg="mod">
          <ac:chgData name="Chuck Gallina (cgallina)" userId="24cc67d4-6c66-45e4-8031-2ae4d99b14a6" providerId="ADAL" clId="{C961BC42-CEEC-46B3-A7AD-B9721D72E145}" dt="2023-08-23T16:16:51.131" v="96" actId="207"/>
          <ac:spMkLst>
            <pc:docMk/>
            <pc:sldMk cId="0" sldId="275"/>
            <ac:spMk id="3" creationId="{4DDDB973-C727-7CF8-B5FF-99A73804DBFA}"/>
          </ac:spMkLst>
        </pc:spChg>
        <pc:spChg chg="mod">
          <ac:chgData name="Chuck Gallina (cgallina)" userId="24cc67d4-6c66-45e4-8031-2ae4d99b14a6" providerId="ADAL" clId="{C961BC42-CEEC-46B3-A7AD-B9721D72E145}" dt="2023-08-23T16:17:29.611" v="100" actId="207"/>
          <ac:spMkLst>
            <pc:docMk/>
            <pc:sldMk cId="0" sldId="275"/>
            <ac:spMk id="5" creationId="{79525969-5802-64B9-950F-51F53F062386}"/>
          </ac:spMkLst>
        </pc:spChg>
        <pc:spChg chg="mod">
          <ac:chgData name="Chuck Gallina (cgallina)" userId="24cc67d4-6c66-45e4-8031-2ae4d99b14a6" providerId="ADAL" clId="{C961BC42-CEEC-46B3-A7AD-B9721D72E145}" dt="2023-08-23T16:15:54.293" v="88" actId="207"/>
          <ac:spMkLst>
            <pc:docMk/>
            <pc:sldMk cId="0" sldId="275"/>
            <ac:spMk id="569" creationId="{00000000-0000-0000-0000-000000000000}"/>
          </ac:spMkLst>
        </pc:spChg>
        <pc:spChg chg="mod">
          <ac:chgData name="Chuck Gallina (cgallina)" userId="24cc67d4-6c66-45e4-8031-2ae4d99b14a6" providerId="ADAL" clId="{C961BC42-CEEC-46B3-A7AD-B9721D72E145}" dt="2023-08-23T16:16:09.951" v="92" actId="207"/>
          <ac:spMkLst>
            <pc:docMk/>
            <pc:sldMk cId="0" sldId="275"/>
            <ac:spMk id="575" creationId="{00000000-0000-0000-0000-000000000000}"/>
          </ac:spMkLst>
        </pc:spChg>
        <pc:spChg chg="mod">
          <ac:chgData name="Chuck Gallina (cgallina)" userId="24cc67d4-6c66-45e4-8031-2ae4d99b14a6" providerId="ADAL" clId="{C961BC42-CEEC-46B3-A7AD-B9721D72E145}" dt="2023-08-23T16:16:17.928" v="93" actId="207"/>
          <ac:spMkLst>
            <pc:docMk/>
            <pc:sldMk cId="0" sldId="275"/>
            <ac:spMk id="576" creationId="{00000000-0000-0000-0000-000000000000}"/>
          </ac:spMkLst>
        </pc:spChg>
      </pc:sldChg>
      <pc:sldChg chg="modSp mod">
        <pc:chgData name="Chuck Gallina (cgallina)" userId="24cc67d4-6c66-45e4-8031-2ae4d99b14a6" providerId="ADAL" clId="{C961BC42-CEEC-46B3-A7AD-B9721D72E145}" dt="2023-08-23T16:36:50.820" v="277" actId="207"/>
        <pc:sldMkLst>
          <pc:docMk/>
          <pc:sldMk cId="0" sldId="276"/>
        </pc:sldMkLst>
        <pc:spChg chg="mod">
          <ac:chgData name="Chuck Gallina (cgallina)" userId="24cc67d4-6c66-45e4-8031-2ae4d99b14a6" providerId="ADAL" clId="{C961BC42-CEEC-46B3-A7AD-B9721D72E145}" dt="2023-08-23T16:36:44.482" v="276" actId="207"/>
          <ac:spMkLst>
            <pc:docMk/>
            <pc:sldMk cId="0" sldId="276"/>
            <ac:spMk id="7" creationId="{4FC8D989-B161-F013-A2A3-4C41B5AA9EA3}"/>
          </ac:spMkLst>
        </pc:spChg>
        <pc:spChg chg="mod">
          <ac:chgData name="Chuck Gallina (cgallina)" userId="24cc67d4-6c66-45e4-8031-2ae4d99b14a6" providerId="ADAL" clId="{C961BC42-CEEC-46B3-A7AD-B9721D72E145}" dt="2023-08-23T16:36:44.482" v="276" actId="207"/>
          <ac:spMkLst>
            <pc:docMk/>
            <pc:sldMk cId="0" sldId="276"/>
            <ac:spMk id="8" creationId="{F97B0B21-5257-704D-9207-763374E6B44D}"/>
          </ac:spMkLst>
        </pc:spChg>
        <pc:spChg chg="mod">
          <ac:chgData name="Chuck Gallina (cgallina)" userId="24cc67d4-6c66-45e4-8031-2ae4d99b14a6" providerId="ADAL" clId="{C961BC42-CEEC-46B3-A7AD-B9721D72E145}" dt="2023-08-23T16:36:44.482" v="276" actId="207"/>
          <ac:spMkLst>
            <pc:docMk/>
            <pc:sldMk cId="0" sldId="276"/>
            <ac:spMk id="9" creationId="{9E1A1E43-902C-F020-4B01-EAD0B7833AFD}"/>
          </ac:spMkLst>
        </pc:spChg>
        <pc:spChg chg="mod">
          <ac:chgData name="Chuck Gallina (cgallina)" userId="24cc67d4-6c66-45e4-8031-2ae4d99b14a6" providerId="ADAL" clId="{C961BC42-CEEC-46B3-A7AD-B9721D72E145}" dt="2023-08-23T16:36:44.482" v="276" actId="207"/>
          <ac:spMkLst>
            <pc:docMk/>
            <pc:sldMk cId="0" sldId="276"/>
            <ac:spMk id="10" creationId="{9691360B-E053-DC5C-26B6-E2DC173ED49A}"/>
          </ac:spMkLst>
        </pc:spChg>
        <pc:spChg chg="mod">
          <ac:chgData name="Chuck Gallina (cgallina)" userId="24cc67d4-6c66-45e4-8031-2ae4d99b14a6" providerId="ADAL" clId="{C961BC42-CEEC-46B3-A7AD-B9721D72E145}" dt="2023-08-23T16:36:44.482" v="276" actId="207"/>
          <ac:spMkLst>
            <pc:docMk/>
            <pc:sldMk cId="0" sldId="276"/>
            <ac:spMk id="11" creationId="{786BB66C-30B3-C82E-D4E4-7425DCC7CE6D}"/>
          </ac:spMkLst>
        </pc:spChg>
        <pc:spChg chg="mod">
          <ac:chgData name="Chuck Gallina (cgallina)" userId="24cc67d4-6c66-45e4-8031-2ae4d99b14a6" providerId="ADAL" clId="{C961BC42-CEEC-46B3-A7AD-B9721D72E145}" dt="2023-08-23T16:36:44.482" v="276" actId="207"/>
          <ac:spMkLst>
            <pc:docMk/>
            <pc:sldMk cId="0" sldId="276"/>
            <ac:spMk id="12" creationId="{F577E7FD-08A6-A4C7-1A86-07A04E716BA8}"/>
          </ac:spMkLst>
        </pc:spChg>
        <pc:spChg chg="mod">
          <ac:chgData name="Chuck Gallina (cgallina)" userId="24cc67d4-6c66-45e4-8031-2ae4d99b14a6" providerId="ADAL" clId="{C961BC42-CEEC-46B3-A7AD-B9721D72E145}" dt="2023-08-23T16:36:44.482" v="276" actId="207"/>
          <ac:spMkLst>
            <pc:docMk/>
            <pc:sldMk cId="0" sldId="276"/>
            <ac:spMk id="13" creationId="{EEF0F480-96A3-8F17-CB31-B11E35ACC0E1}"/>
          </ac:spMkLst>
        </pc:spChg>
        <pc:spChg chg="mod">
          <ac:chgData name="Chuck Gallina (cgallina)" userId="24cc67d4-6c66-45e4-8031-2ae4d99b14a6" providerId="ADAL" clId="{C961BC42-CEEC-46B3-A7AD-B9721D72E145}" dt="2023-08-23T16:36:44.482" v="276" actId="207"/>
          <ac:spMkLst>
            <pc:docMk/>
            <pc:sldMk cId="0" sldId="276"/>
            <ac:spMk id="14" creationId="{CCF893C9-08A7-87BC-7DB1-D1D5F336C6FE}"/>
          </ac:spMkLst>
        </pc:spChg>
        <pc:spChg chg="mod">
          <ac:chgData name="Chuck Gallina (cgallina)" userId="24cc67d4-6c66-45e4-8031-2ae4d99b14a6" providerId="ADAL" clId="{C961BC42-CEEC-46B3-A7AD-B9721D72E145}" dt="2023-08-23T16:36:44.482" v="276" actId="207"/>
          <ac:spMkLst>
            <pc:docMk/>
            <pc:sldMk cId="0" sldId="276"/>
            <ac:spMk id="15" creationId="{41E1B41A-DC3A-1843-3D66-5849E761D3F1}"/>
          </ac:spMkLst>
        </pc:spChg>
        <pc:spChg chg="mod">
          <ac:chgData name="Chuck Gallina (cgallina)" userId="24cc67d4-6c66-45e4-8031-2ae4d99b14a6" providerId="ADAL" clId="{C961BC42-CEEC-46B3-A7AD-B9721D72E145}" dt="2023-08-23T16:36:44.482" v="276" actId="207"/>
          <ac:spMkLst>
            <pc:docMk/>
            <pc:sldMk cId="0" sldId="276"/>
            <ac:spMk id="16" creationId="{F3C09DD5-8328-56BF-E60C-928F56E0683A}"/>
          </ac:spMkLst>
        </pc:spChg>
        <pc:spChg chg="mod">
          <ac:chgData name="Chuck Gallina (cgallina)" userId="24cc67d4-6c66-45e4-8031-2ae4d99b14a6" providerId="ADAL" clId="{C961BC42-CEEC-46B3-A7AD-B9721D72E145}" dt="2023-08-23T16:36:44.482" v="276" actId="207"/>
          <ac:spMkLst>
            <pc:docMk/>
            <pc:sldMk cId="0" sldId="276"/>
            <ac:spMk id="17" creationId="{CB4812B3-A135-D409-1934-E1A6AED80BF3}"/>
          </ac:spMkLst>
        </pc:spChg>
        <pc:spChg chg="mod">
          <ac:chgData name="Chuck Gallina (cgallina)" userId="24cc67d4-6c66-45e4-8031-2ae4d99b14a6" providerId="ADAL" clId="{C961BC42-CEEC-46B3-A7AD-B9721D72E145}" dt="2023-08-23T16:36:44.482" v="276" actId="207"/>
          <ac:spMkLst>
            <pc:docMk/>
            <pc:sldMk cId="0" sldId="276"/>
            <ac:spMk id="18" creationId="{95DC3B39-6C12-3DEE-EFC9-CB5EB133DBD7}"/>
          </ac:spMkLst>
        </pc:spChg>
        <pc:spChg chg="mod">
          <ac:chgData name="Chuck Gallina (cgallina)" userId="24cc67d4-6c66-45e4-8031-2ae4d99b14a6" providerId="ADAL" clId="{C961BC42-CEEC-46B3-A7AD-B9721D72E145}" dt="2023-08-23T16:36:44.482" v="276" actId="207"/>
          <ac:spMkLst>
            <pc:docMk/>
            <pc:sldMk cId="0" sldId="276"/>
            <ac:spMk id="19" creationId="{17265317-A6E4-052F-1E82-BD1123E8D8B2}"/>
          </ac:spMkLst>
        </pc:spChg>
        <pc:spChg chg="mod">
          <ac:chgData name="Chuck Gallina (cgallina)" userId="24cc67d4-6c66-45e4-8031-2ae4d99b14a6" providerId="ADAL" clId="{C961BC42-CEEC-46B3-A7AD-B9721D72E145}" dt="2023-08-23T16:36:44.482" v="276" actId="207"/>
          <ac:spMkLst>
            <pc:docMk/>
            <pc:sldMk cId="0" sldId="276"/>
            <ac:spMk id="20" creationId="{BE790DEC-34A3-49A0-4A9A-C4A33A2EC0B9}"/>
          </ac:spMkLst>
        </pc:spChg>
        <pc:spChg chg="mod">
          <ac:chgData name="Chuck Gallina (cgallina)" userId="24cc67d4-6c66-45e4-8031-2ae4d99b14a6" providerId="ADAL" clId="{C961BC42-CEEC-46B3-A7AD-B9721D72E145}" dt="2023-08-23T16:36:44.482" v="276" actId="207"/>
          <ac:spMkLst>
            <pc:docMk/>
            <pc:sldMk cId="0" sldId="276"/>
            <ac:spMk id="21" creationId="{7D00F3AF-2FCA-F9C4-EF12-9792E0589E32}"/>
          </ac:spMkLst>
        </pc:spChg>
        <pc:spChg chg="mod">
          <ac:chgData name="Chuck Gallina (cgallina)" userId="24cc67d4-6c66-45e4-8031-2ae4d99b14a6" providerId="ADAL" clId="{C961BC42-CEEC-46B3-A7AD-B9721D72E145}" dt="2023-08-23T16:36:44.482" v="276" actId="207"/>
          <ac:spMkLst>
            <pc:docMk/>
            <pc:sldMk cId="0" sldId="276"/>
            <ac:spMk id="22" creationId="{36AD891D-B83D-43FF-B3AA-E449A09C4C36}"/>
          </ac:spMkLst>
        </pc:spChg>
        <pc:spChg chg="mod">
          <ac:chgData name="Chuck Gallina (cgallina)" userId="24cc67d4-6c66-45e4-8031-2ae4d99b14a6" providerId="ADAL" clId="{C961BC42-CEEC-46B3-A7AD-B9721D72E145}" dt="2023-08-23T16:36:50.820" v="277" actId="207"/>
          <ac:spMkLst>
            <pc:docMk/>
            <pc:sldMk cId="0" sldId="276"/>
            <ac:spMk id="24" creationId="{45D3B08B-052D-CFDC-6FC5-956290013C22}"/>
          </ac:spMkLst>
        </pc:spChg>
        <pc:spChg chg="mod">
          <ac:chgData name="Chuck Gallina (cgallina)" userId="24cc67d4-6c66-45e4-8031-2ae4d99b14a6" providerId="ADAL" clId="{C961BC42-CEEC-46B3-A7AD-B9721D72E145}" dt="2023-08-23T16:36:50.820" v="277" actId="207"/>
          <ac:spMkLst>
            <pc:docMk/>
            <pc:sldMk cId="0" sldId="276"/>
            <ac:spMk id="26" creationId="{EEB73802-F40C-1CF1-29D1-6D659DDD93AD}"/>
          </ac:spMkLst>
        </pc:spChg>
        <pc:spChg chg="mod">
          <ac:chgData name="Chuck Gallina (cgallina)" userId="24cc67d4-6c66-45e4-8031-2ae4d99b14a6" providerId="ADAL" clId="{C961BC42-CEEC-46B3-A7AD-B9721D72E145}" dt="2023-08-23T16:36:50.820" v="277" actId="207"/>
          <ac:spMkLst>
            <pc:docMk/>
            <pc:sldMk cId="0" sldId="276"/>
            <ac:spMk id="27" creationId="{0D015C6B-C223-CD62-F25D-21592F593567}"/>
          </ac:spMkLst>
        </pc:spChg>
        <pc:spChg chg="mod">
          <ac:chgData name="Chuck Gallina (cgallina)" userId="24cc67d4-6c66-45e4-8031-2ae4d99b14a6" providerId="ADAL" clId="{C961BC42-CEEC-46B3-A7AD-B9721D72E145}" dt="2023-08-23T16:36:50.820" v="277" actId="207"/>
          <ac:spMkLst>
            <pc:docMk/>
            <pc:sldMk cId="0" sldId="276"/>
            <ac:spMk id="28" creationId="{D8A34516-B75A-E193-A7BB-6D8DA0665C8D}"/>
          </ac:spMkLst>
        </pc:spChg>
        <pc:spChg chg="mod">
          <ac:chgData name="Chuck Gallina (cgallina)" userId="24cc67d4-6c66-45e4-8031-2ae4d99b14a6" providerId="ADAL" clId="{C961BC42-CEEC-46B3-A7AD-B9721D72E145}" dt="2023-08-23T16:36:50.820" v="277" actId="207"/>
          <ac:spMkLst>
            <pc:docMk/>
            <pc:sldMk cId="0" sldId="276"/>
            <ac:spMk id="29" creationId="{64122052-788F-C7F0-F200-A745DBE2F07C}"/>
          </ac:spMkLst>
        </pc:spChg>
        <pc:spChg chg="mod">
          <ac:chgData name="Chuck Gallina (cgallina)" userId="24cc67d4-6c66-45e4-8031-2ae4d99b14a6" providerId="ADAL" clId="{C961BC42-CEEC-46B3-A7AD-B9721D72E145}" dt="2023-08-23T16:36:50.820" v="277" actId="207"/>
          <ac:spMkLst>
            <pc:docMk/>
            <pc:sldMk cId="0" sldId="276"/>
            <ac:spMk id="30" creationId="{46BCF527-29B7-2445-3CF2-F2D2104053BB}"/>
          </ac:spMkLst>
        </pc:spChg>
        <pc:spChg chg="mod">
          <ac:chgData name="Chuck Gallina (cgallina)" userId="24cc67d4-6c66-45e4-8031-2ae4d99b14a6" providerId="ADAL" clId="{C961BC42-CEEC-46B3-A7AD-B9721D72E145}" dt="2023-08-23T16:36:50.820" v="277" actId="207"/>
          <ac:spMkLst>
            <pc:docMk/>
            <pc:sldMk cId="0" sldId="276"/>
            <ac:spMk id="31" creationId="{75CB99A5-0982-04C2-1468-40996D94700E}"/>
          </ac:spMkLst>
        </pc:spChg>
        <pc:spChg chg="mod">
          <ac:chgData name="Chuck Gallina (cgallina)" userId="24cc67d4-6c66-45e4-8031-2ae4d99b14a6" providerId="ADAL" clId="{C961BC42-CEEC-46B3-A7AD-B9721D72E145}" dt="2023-08-23T16:36:22.385" v="273" actId="207"/>
          <ac:spMkLst>
            <pc:docMk/>
            <pc:sldMk cId="0" sldId="276"/>
            <ac:spMk id="576" creationId="{EAAEAE13-4A40-490F-0419-CFFC09C39295}"/>
          </ac:spMkLst>
        </pc:spChg>
        <pc:spChg chg="mod">
          <ac:chgData name="Chuck Gallina (cgallina)" userId="24cc67d4-6c66-45e4-8031-2ae4d99b14a6" providerId="ADAL" clId="{C961BC42-CEEC-46B3-A7AD-B9721D72E145}" dt="2023-08-23T16:36:30.333" v="274" actId="207"/>
          <ac:spMkLst>
            <pc:docMk/>
            <pc:sldMk cId="0" sldId="276"/>
            <ac:spMk id="578" creationId="{BBB7657F-0F18-47B3-6363-BFC6ACB2F84A}"/>
          </ac:spMkLst>
        </pc:spChg>
        <pc:spChg chg="mod">
          <ac:chgData name="Chuck Gallina (cgallina)" userId="24cc67d4-6c66-45e4-8031-2ae4d99b14a6" providerId="ADAL" clId="{C961BC42-CEEC-46B3-A7AD-B9721D72E145}" dt="2023-08-23T16:36:12.261" v="272" actId="207"/>
          <ac:spMkLst>
            <pc:docMk/>
            <pc:sldMk cId="0" sldId="276"/>
            <ac:spMk id="582" creationId="{00000000-0000-0000-0000-000000000000}"/>
          </ac:spMkLst>
        </pc:spChg>
        <pc:spChg chg="mod">
          <ac:chgData name="Chuck Gallina (cgallina)" userId="24cc67d4-6c66-45e4-8031-2ae4d99b14a6" providerId="ADAL" clId="{C961BC42-CEEC-46B3-A7AD-B9721D72E145}" dt="2023-08-23T16:36:07.486" v="271" actId="207"/>
          <ac:spMkLst>
            <pc:docMk/>
            <pc:sldMk cId="0" sldId="276"/>
            <ac:spMk id="583" creationId="{00000000-0000-0000-0000-000000000000}"/>
          </ac:spMkLst>
        </pc:spChg>
        <pc:spChg chg="mod">
          <ac:chgData name="Chuck Gallina (cgallina)" userId="24cc67d4-6c66-45e4-8031-2ae4d99b14a6" providerId="ADAL" clId="{C961BC42-CEEC-46B3-A7AD-B9721D72E145}" dt="2023-08-23T16:36:34.819" v="275" actId="207"/>
          <ac:spMkLst>
            <pc:docMk/>
            <pc:sldMk cId="0" sldId="276"/>
            <ac:spMk id="656" creationId="{00000000-0000-0000-0000-000000000000}"/>
          </ac:spMkLst>
        </pc:spChg>
        <pc:grpChg chg="mod">
          <ac:chgData name="Chuck Gallina (cgallina)" userId="24cc67d4-6c66-45e4-8031-2ae4d99b14a6" providerId="ADAL" clId="{C961BC42-CEEC-46B3-A7AD-B9721D72E145}" dt="2023-08-23T16:36:44.482" v="276" actId="207"/>
          <ac:grpSpMkLst>
            <pc:docMk/>
            <pc:sldMk cId="0" sldId="276"/>
            <ac:grpSpMk id="6" creationId="{0CF85109-F15C-01FE-FB6A-30623520F87B}"/>
          </ac:grpSpMkLst>
        </pc:grpChg>
        <pc:grpChg chg="mod">
          <ac:chgData name="Chuck Gallina (cgallina)" userId="24cc67d4-6c66-45e4-8031-2ae4d99b14a6" providerId="ADAL" clId="{C961BC42-CEEC-46B3-A7AD-B9721D72E145}" dt="2023-08-23T16:36:50.820" v="277" actId="207"/>
          <ac:grpSpMkLst>
            <pc:docMk/>
            <pc:sldMk cId="0" sldId="276"/>
            <ac:grpSpMk id="23" creationId="{444DD3F2-9864-80A0-B2FD-D6824057F5FF}"/>
          </ac:grpSpMkLst>
        </pc:grpChg>
        <pc:grpChg chg="mod">
          <ac:chgData name="Chuck Gallina (cgallina)" userId="24cc67d4-6c66-45e4-8031-2ae4d99b14a6" providerId="ADAL" clId="{C961BC42-CEEC-46B3-A7AD-B9721D72E145}" dt="2023-08-23T16:36:50.820" v="277" actId="207"/>
          <ac:grpSpMkLst>
            <pc:docMk/>
            <pc:sldMk cId="0" sldId="276"/>
            <ac:grpSpMk id="25" creationId="{5A71366E-E244-DE6E-16EB-C9F443BB7DCD}"/>
          </ac:grpSpMkLst>
        </pc:grpChg>
      </pc:sldChg>
      <pc:sldChg chg="modSp mod">
        <pc:chgData name="Chuck Gallina (cgallina)" userId="24cc67d4-6c66-45e4-8031-2ae4d99b14a6" providerId="ADAL" clId="{C961BC42-CEEC-46B3-A7AD-B9721D72E145}" dt="2023-08-23T17:00:57.559" v="615" actId="207"/>
        <pc:sldMkLst>
          <pc:docMk/>
          <pc:sldMk cId="0" sldId="280"/>
        </pc:sldMkLst>
        <pc:spChg chg="mod">
          <ac:chgData name="Chuck Gallina (cgallina)" userId="24cc67d4-6c66-45e4-8031-2ae4d99b14a6" providerId="ADAL" clId="{C961BC42-CEEC-46B3-A7AD-B9721D72E145}" dt="2023-08-23T17:00:57.559" v="615" actId="207"/>
          <ac:spMkLst>
            <pc:docMk/>
            <pc:sldMk cId="0" sldId="280"/>
            <ac:spMk id="8" creationId="{2E3AED46-CA97-E11A-3139-37E4490EF78B}"/>
          </ac:spMkLst>
        </pc:spChg>
        <pc:spChg chg="mod">
          <ac:chgData name="Chuck Gallina (cgallina)" userId="24cc67d4-6c66-45e4-8031-2ae4d99b14a6" providerId="ADAL" clId="{C961BC42-CEEC-46B3-A7AD-B9721D72E145}" dt="2023-08-23T17:00:57.559" v="615" actId="207"/>
          <ac:spMkLst>
            <pc:docMk/>
            <pc:sldMk cId="0" sldId="280"/>
            <ac:spMk id="9" creationId="{BBAC8DFF-6C5A-45F7-A2DD-9046A4C9F772}"/>
          </ac:spMkLst>
        </pc:spChg>
        <pc:spChg chg="mod">
          <ac:chgData name="Chuck Gallina (cgallina)" userId="24cc67d4-6c66-45e4-8031-2ae4d99b14a6" providerId="ADAL" clId="{C961BC42-CEEC-46B3-A7AD-B9721D72E145}" dt="2023-08-23T17:00:57.559" v="615" actId="207"/>
          <ac:spMkLst>
            <pc:docMk/>
            <pc:sldMk cId="0" sldId="280"/>
            <ac:spMk id="10" creationId="{567C67C4-B7F7-8807-34C1-65DAC097866A}"/>
          </ac:spMkLst>
        </pc:spChg>
        <pc:spChg chg="mod">
          <ac:chgData name="Chuck Gallina (cgallina)" userId="24cc67d4-6c66-45e4-8031-2ae4d99b14a6" providerId="ADAL" clId="{C961BC42-CEEC-46B3-A7AD-B9721D72E145}" dt="2023-08-23T17:00:47.147" v="612" actId="207"/>
          <ac:spMkLst>
            <pc:docMk/>
            <pc:sldMk cId="0" sldId="280"/>
            <ac:spMk id="11" creationId="{CEBC0A5E-A991-6EFE-3F5A-50B669694975}"/>
          </ac:spMkLst>
        </pc:spChg>
        <pc:spChg chg="mod">
          <ac:chgData name="Chuck Gallina (cgallina)" userId="24cc67d4-6c66-45e4-8031-2ae4d99b14a6" providerId="ADAL" clId="{C961BC42-CEEC-46B3-A7AD-B9721D72E145}" dt="2023-08-23T17:00:20.939" v="610" actId="2711"/>
          <ac:spMkLst>
            <pc:docMk/>
            <pc:sldMk cId="0" sldId="280"/>
            <ac:spMk id="735" creationId="{00000000-0000-0000-0000-000000000000}"/>
          </ac:spMkLst>
        </pc:spChg>
        <pc:spChg chg="mod">
          <ac:chgData name="Chuck Gallina (cgallina)" userId="24cc67d4-6c66-45e4-8031-2ae4d99b14a6" providerId="ADAL" clId="{C961BC42-CEEC-46B3-A7AD-B9721D72E145}" dt="2023-08-23T17:00:28.357" v="611" actId="2711"/>
          <ac:spMkLst>
            <pc:docMk/>
            <pc:sldMk cId="0" sldId="280"/>
            <ac:spMk id="736" creationId="{00000000-0000-0000-0000-000000000000}"/>
          </ac:spMkLst>
        </pc:spChg>
        <pc:grpChg chg="mod">
          <ac:chgData name="Chuck Gallina (cgallina)" userId="24cc67d4-6c66-45e4-8031-2ae4d99b14a6" providerId="ADAL" clId="{C961BC42-CEEC-46B3-A7AD-B9721D72E145}" dt="2023-08-23T17:00:57.559" v="615" actId="207"/>
          <ac:grpSpMkLst>
            <pc:docMk/>
            <pc:sldMk cId="0" sldId="280"/>
            <ac:grpSpMk id="7" creationId="{6B53A764-0280-A53E-70EB-AFF09000C9A9}"/>
          </ac:grpSpMkLst>
        </pc:grpChg>
      </pc:sldChg>
      <pc:sldChg chg="modSp mod">
        <pc:chgData name="Chuck Gallina (cgallina)" userId="24cc67d4-6c66-45e4-8031-2ae4d99b14a6" providerId="ADAL" clId="{C961BC42-CEEC-46B3-A7AD-B9721D72E145}" dt="2023-08-23T15:58:00.669" v="41" actId="207"/>
        <pc:sldMkLst>
          <pc:docMk/>
          <pc:sldMk cId="0" sldId="282"/>
        </pc:sldMkLst>
        <pc:spChg chg="mod">
          <ac:chgData name="Chuck Gallina (cgallina)" userId="24cc67d4-6c66-45e4-8031-2ae4d99b14a6" providerId="ADAL" clId="{C961BC42-CEEC-46B3-A7AD-B9721D72E145}" dt="2023-08-23T15:57:11.833" v="30" actId="207"/>
          <ac:spMkLst>
            <pc:docMk/>
            <pc:sldMk cId="0" sldId="282"/>
            <ac:spMk id="2" creationId="{6877EFCA-811B-D286-8E24-892C96B29E0D}"/>
          </ac:spMkLst>
        </pc:spChg>
        <pc:spChg chg="mod">
          <ac:chgData name="Chuck Gallina (cgallina)" userId="24cc67d4-6c66-45e4-8031-2ae4d99b14a6" providerId="ADAL" clId="{C961BC42-CEEC-46B3-A7AD-B9721D72E145}" dt="2023-08-23T15:57:01.204" v="28" actId="207"/>
          <ac:spMkLst>
            <pc:docMk/>
            <pc:sldMk cId="0" sldId="282"/>
            <ac:spMk id="3" creationId="{318E641D-1745-9FAF-B64D-225DEF47B3F2}"/>
          </ac:spMkLst>
        </pc:spChg>
        <pc:spChg chg="mod">
          <ac:chgData name="Chuck Gallina (cgallina)" userId="24cc67d4-6c66-45e4-8031-2ae4d99b14a6" providerId="ADAL" clId="{C961BC42-CEEC-46B3-A7AD-B9721D72E145}" dt="2023-08-23T15:57:32.987" v="36" actId="207"/>
          <ac:spMkLst>
            <pc:docMk/>
            <pc:sldMk cId="0" sldId="282"/>
            <ac:spMk id="4" creationId="{62A66B8D-157C-6B56-1BBA-35386490DDA0}"/>
          </ac:spMkLst>
        </pc:spChg>
        <pc:spChg chg="mod">
          <ac:chgData name="Chuck Gallina (cgallina)" userId="24cc67d4-6c66-45e4-8031-2ae4d99b14a6" providerId="ADAL" clId="{C961BC42-CEEC-46B3-A7AD-B9721D72E145}" dt="2023-08-23T15:57:40.998" v="38" actId="207"/>
          <ac:spMkLst>
            <pc:docMk/>
            <pc:sldMk cId="0" sldId="282"/>
            <ac:spMk id="5" creationId="{14DE9287-FF2F-1C88-258D-E5CF184B942E}"/>
          </ac:spMkLst>
        </pc:spChg>
        <pc:spChg chg="mod">
          <ac:chgData name="Chuck Gallina (cgallina)" userId="24cc67d4-6c66-45e4-8031-2ae4d99b14a6" providerId="ADAL" clId="{C961BC42-CEEC-46B3-A7AD-B9721D72E145}" dt="2023-08-23T15:55:24.540" v="10" actId="207"/>
          <ac:spMkLst>
            <pc:docMk/>
            <pc:sldMk cId="0" sldId="282"/>
            <ac:spMk id="6" creationId="{6D44C897-C29E-5441-74CB-5F983CDF9A38}"/>
          </ac:spMkLst>
        </pc:spChg>
        <pc:spChg chg="mod">
          <ac:chgData name="Chuck Gallina (cgallina)" userId="24cc67d4-6c66-45e4-8031-2ae4d99b14a6" providerId="ADAL" clId="{C961BC42-CEEC-46B3-A7AD-B9721D72E145}" dt="2023-08-23T15:55:32.307" v="11" actId="207"/>
          <ac:spMkLst>
            <pc:docMk/>
            <pc:sldMk cId="0" sldId="282"/>
            <ac:spMk id="9" creationId="{8BA10085-B0FB-019F-398B-28AE30A2DD58}"/>
          </ac:spMkLst>
        </pc:spChg>
        <pc:spChg chg="mod">
          <ac:chgData name="Chuck Gallina (cgallina)" userId="24cc67d4-6c66-45e4-8031-2ae4d99b14a6" providerId="ADAL" clId="{C961BC42-CEEC-46B3-A7AD-B9721D72E145}" dt="2023-08-23T15:55:38.370" v="12" actId="207"/>
          <ac:spMkLst>
            <pc:docMk/>
            <pc:sldMk cId="0" sldId="282"/>
            <ac:spMk id="10" creationId="{8C0FD8A3-E2AC-FDAE-9147-0376DE6A6C80}"/>
          </ac:spMkLst>
        </pc:spChg>
        <pc:spChg chg="mod">
          <ac:chgData name="Chuck Gallina (cgallina)" userId="24cc67d4-6c66-45e4-8031-2ae4d99b14a6" providerId="ADAL" clId="{C961BC42-CEEC-46B3-A7AD-B9721D72E145}" dt="2023-08-23T15:54:45.221" v="0" actId="207"/>
          <ac:spMkLst>
            <pc:docMk/>
            <pc:sldMk cId="0" sldId="282"/>
            <ac:spMk id="783" creationId="{00000000-0000-0000-0000-000000000000}"/>
          </ac:spMkLst>
        </pc:spChg>
        <pc:spChg chg="mod">
          <ac:chgData name="Chuck Gallina (cgallina)" userId="24cc67d4-6c66-45e4-8031-2ae4d99b14a6" providerId="ADAL" clId="{C961BC42-CEEC-46B3-A7AD-B9721D72E145}" dt="2023-08-23T15:58:00.669" v="41" actId="207"/>
          <ac:spMkLst>
            <pc:docMk/>
            <pc:sldMk cId="0" sldId="282"/>
            <ac:spMk id="785" creationId="{00000000-0000-0000-0000-000000000000}"/>
          </ac:spMkLst>
        </pc:spChg>
        <pc:spChg chg="mod">
          <ac:chgData name="Chuck Gallina (cgallina)" userId="24cc67d4-6c66-45e4-8031-2ae4d99b14a6" providerId="ADAL" clId="{C961BC42-CEEC-46B3-A7AD-B9721D72E145}" dt="2023-08-23T15:57:54.677" v="40" actId="207"/>
          <ac:spMkLst>
            <pc:docMk/>
            <pc:sldMk cId="0" sldId="282"/>
            <ac:spMk id="786" creationId="{00000000-0000-0000-0000-000000000000}"/>
          </ac:spMkLst>
        </pc:spChg>
        <pc:spChg chg="mod">
          <ac:chgData name="Chuck Gallina (cgallina)" userId="24cc67d4-6c66-45e4-8031-2ae4d99b14a6" providerId="ADAL" clId="{C961BC42-CEEC-46B3-A7AD-B9721D72E145}" dt="2023-08-23T15:55:10.127" v="6" actId="208"/>
          <ac:spMkLst>
            <pc:docMk/>
            <pc:sldMk cId="0" sldId="282"/>
            <ac:spMk id="791" creationId="{00000000-0000-0000-0000-000000000000}"/>
          </ac:spMkLst>
        </pc:spChg>
        <pc:spChg chg="mod">
          <ac:chgData name="Chuck Gallina (cgallina)" userId="24cc67d4-6c66-45e4-8031-2ae4d99b14a6" providerId="ADAL" clId="{C961BC42-CEEC-46B3-A7AD-B9721D72E145}" dt="2023-08-23T15:56:43.827" v="24" actId="207"/>
          <ac:spMkLst>
            <pc:docMk/>
            <pc:sldMk cId="0" sldId="282"/>
            <ac:spMk id="793" creationId="{00000000-0000-0000-0000-000000000000}"/>
          </ac:spMkLst>
        </pc:spChg>
        <pc:spChg chg="mod">
          <ac:chgData name="Chuck Gallina (cgallina)" userId="24cc67d4-6c66-45e4-8031-2ae4d99b14a6" providerId="ADAL" clId="{C961BC42-CEEC-46B3-A7AD-B9721D72E145}" dt="2023-08-23T15:56:33.598" v="22" actId="207"/>
          <ac:spMkLst>
            <pc:docMk/>
            <pc:sldMk cId="0" sldId="282"/>
            <ac:spMk id="794" creationId="{00000000-0000-0000-0000-000000000000}"/>
          </ac:spMkLst>
        </pc:spChg>
        <pc:spChg chg="mod">
          <ac:chgData name="Chuck Gallina (cgallina)" userId="24cc67d4-6c66-45e4-8031-2ae4d99b14a6" providerId="ADAL" clId="{C961BC42-CEEC-46B3-A7AD-B9721D72E145}" dt="2023-08-23T15:55:06.407" v="5" actId="208"/>
          <ac:spMkLst>
            <pc:docMk/>
            <pc:sldMk cId="0" sldId="282"/>
            <ac:spMk id="795" creationId="{00000000-0000-0000-0000-000000000000}"/>
          </ac:spMkLst>
        </pc:spChg>
        <pc:spChg chg="mod">
          <ac:chgData name="Chuck Gallina (cgallina)" userId="24cc67d4-6c66-45e4-8031-2ae4d99b14a6" providerId="ADAL" clId="{C961BC42-CEEC-46B3-A7AD-B9721D72E145}" dt="2023-08-23T15:56:52.902" v="26" actId="207"/>
          <ac:spMkLst>
            <pc:docMk/>
            <pc:sldMk cId="0" sldId="282"/>
            <ac:spMk id="796" creationId="{00000000-0000-0000-0000-000000000000}"/>
          </ac:spMkLst>
        </pc:spChg>
        <pc:spChg chg="mod">
          <ac:chgData name="Chuck Gallina (cgallina)" userId="24cc67d4-6c66-45e4-8031-2ae4d99b14a6" providerId="ADAL" clId="{C961BC42-CEEC-46B3-A7AD-B9721D72E145}" dt="2023-08-23T15:56:13.791" v="18" actId="207"/>
          <ac:spMkLst>
            <pc:docMk/>
            <pc:sldMk cId="0" sldId="282"/>
            <ac:spMk id="797" creationId="{00000000-0000-0000-0000-000000000000}"/>
          </ac:spMkLst>
        </pc:spChg>
        <pc:spChg chg="mod">
          <ac:chgData name="Chuck Gallina (cgallina)" userId="24cc67d4-6c66-45e4-8031-2ae4d99b14a6" providerId="ADAL" clId="{C961BC42-CEEC-46B3-A7AD-B9721D72E145}" dt="2023-08-23T15:55:56.638" v="14" actId="207"/>
          <ac:spMkLst>
            <pc:docMk/>
            <pc:sldMk cId="0" sldId="282"/>
            <ac:spMk id="798" creationId="{00000000-0000-0000-0000-000000000000}"/>
          </ac:spMkLst>
        </pc:spChg>
        <pc:spChg chg="mod">
          <ac:chgData name="Chuck Gallina (cgallina)" userId="24cc67d4-6c66-45e4-8031-2ae4d99b14a6" providerId="ADAL" clId="{C961BC42-CEEC-46B3-A7AD-B9721D72E145}" dt="2023-08-23T15:55:02.926" v="4" actId="208"/>
          <ac:spMkLst>
            <pc:docMk/>
            <pc:sldMk cId="0" sldId="282"/>
            <ac:spMk id="799" creationId="{00000000-0000-0000-0000-000000000000}"/>
          </ac:spMkLst>
        </pc:spChg>
        <pc:spChg chg="mod">
          <ac:chgData name="Chuck Gallina (cgallina)" userId="24cc67d4-6c66-45e4-8031-2ae4d99b14a6" providerId="ADAL" clId="{C961BC42-CEEC-46B3-A7AD-B9721D72E145}" dt="2023-08-23T15:56:22.136" v="20" actId="208"/>
          <ac:spMkLst>
            <pc:docMk/>
            <pc:sldMk cId="0" sldId="282"/>
            <ac:spMk id="800" creationId="{00000000-0000-0000-0000-000000000000}"/>
          </ac:spMkLst>
        </pc:spChg>
      </pc:sldChg>
      <pc:sldChg chg="modSp mod">
        <pc:chgData name="Chuck Gallina (cgallina)" userId="24cc67d4-6c66-45e4-8031-2ae4d99b14a6" providerId="ADAL" clId="{C961BC42-CEEC-46B3-A7AD-B9721D72E145}" dt="2023-08-23T16:32:45.723" v="195" actId="207"/>
        <pc:sldMkLst>
          <pc:docMk/>
          <pc:sldMk cId="0" sldId="283"/>
        </pc:sldMkLst>
        <pc:spChg chg="mod">
          <ac:chgData name="Chuck Gallina (cgallina)" userId="24cc67d4-6c66-45e4-8031-2ae4d99b14a6" providerId="ADAL" clId="{C961BC42-CEEC-46B3-A7AD-B9721D72E145}" dt="2023-08-23T16:30:13.015" v="142" actId="207"/>
          <ac:spMkLst>
            <pc:docMk/>
            <pc:sldMk cId="0" sldId="283"/>
            <ac:spMk id="2" creationId="{01DC3D2B-2C46-86FE-D80E-CFAAA3300AD4}"/>
          </ac:spMkLst>
        </pc:spChg>
        <pc:spChg chg="mod">
          <ac:chgData name="Chuck Gallina (cgallina)" userId="24cc67d4-6c66-45e4-8031-2ae4d99b14a6" providerId="ADAL" clId="{C961BC42-CEEC-46B3-A7AD-B9721D72E145}" dt="2023-08-23T16:32:45.723" v="195" actId="207"/>
          <ac:spMkLst>
            <pc:docMk/>
            <pc:sldMk cId="0" sldId="283"/>
            <ac:spMk id="3" creationId="{B9F4B2CB-796A-75FE-9C24-2E2E4AEAE206}"/>
          </ac:spMkLst>
        </pc:spChg>
        <pc:spChg chg="mod">
          <ac:chgData name="Chuck Gallina (cgallina)" userId="24cc67d4-6c66-45e4-8031-2ae4d99b14a6" providerId="ADAL" clId="{C961BC42-CEEC-46B3-A7AD-B9721D72E145}" dt="2023-08-23T16:32:20.376" v="193" actId="207"/>
          <ac:spMkLst>
            <pc:docMk/>
            <pc:sldMk cId="0" sldId="283"/>
            <ac:spMk id="5" creationId="{CE0D9D2C-897A-8F8D-2948-466D89301F82}"/>
          </ac:spMkLst>
        </pc:spChg>
        <pc:spChg chg="mod">
          <ac:chgData name="Chuck Gallina (cgallina)" userId="24cc67d4-6c66-45e4-8031-2ae4d99b14a6" providerId="ADAL" clId="{C961BC42-CEEC-46B3-A7AD-B9721D72E145}" dt="2023-08-23T16:32:26.138" v="194" actId="207"/>
          <ac:spMkLst>
            <pc:docMk/>
            <pc:sldMk cId="0" sldId="283"/>
            <ac:spMk id="6" creationId="{35BCE385-1B26-3109-BD49-92F4DB023AAB}"/>
          </ac:spMkLst>
        </pc:spChg>
        <pc:spChg chg="mod">
          <ac:chgData name="Chuck Gallina (cgallina)" userId="24cc67d4-6c66-45e4-8031-2ae4d99b14a6" providerId="ADAL" clId="{C961BC42-CEEC-46B3-A7AD-B9721D72E145}" dt="2023-08-23T16:32:06.791" v="191" actId="207"/>
          <ac:spMkLst>
            <pc:docMk/>
            <pc:sldMk cId="0" sldId="283"/>
            <ac:spMk id="7" creationId="{F752AECA-C75E-27C1-0E80-A7E78FBC66DB}"/>
          </ac:spMkLst>
        </pc:spChg>
        <pc:spChg chg="mod">
          <ac:chgData name="Chuck Gallina (cgallina)" userId="24cc67d4-6c66-45e4-8031-2ae4d99b14a6" providerId="ADAL" clId="{C961BC42-CEEC-46B3-A7AD-B9721D72E145}" dt="2023-08-23T16:30:20.275" v="143" actId="207"/>
          <ac:spMkLst>
            <pc:docMk/>
            <pc:sldMk cId="0" sldId="283"/>
            <ac:spMk id="805" creationId="{00000000-0000-0000-0000-000000000000}"/>
          </ac:spMkLst>
        </pc:spChg>
        <pc:spChg chg="mod">
          <ac:chgData name="Chuck Gallina (cgallina)" userId="24cc67d4-6c66-45e4-8031-2ae4d99b14a6" providerId="ADAL" clId="{C961BC42-CEEC-46B3-A7AD-B9721D72E145}" dt="2023-08-23T16:30:28.064" v="144" actId="208"/>
          <ac:spMkLst>
            <pc:docMk/>
            <pc:sldMk cId="0" sldId="283"/>
            <ac:spMk id="807" creationId="{00000000-0000-0000-0000-000000000000}"/>
          </ac:spMkLst>
        </pc:spChg>
      </pc:sldChg>
      <pc:sldChg chg="del">
        <pc:chgData name="Chuck Gallina (cgallina)" userId="24cc67d4-6c66-45e4-8031-2ae4d99b14a6" providerId="ADAL" clId="{C961BC42-CEEC-46B3-A7AD-B9721D72E145}" dt="2023-08-23T16:25:14.438" v="127" actId="47"/>
        <pc:sldMkLst>
          <pc:docMk/>
          <pc:sldMk cId="81117914" sldId="290"/>
        </pc:sldMkLst>
      </pc:sldChg>
      <pc:sldChg chg="del">
        <pc:chgData name="Chuck Gallina (cgallina)" userId="24cc67d4-6c66-45e4-8031-2ae4d99b14a6" providerId="ADAL" clId="{C961BC42-CEEC-46B3-A7AD-B9721D72E145}" dt="2023-08-23T16:25:14.438" v="127" actId="47"/>
        <pc:sldMkLst>
          <pc:docMk/>
          <pc:sldMk cId="1955830001" sldId="292"/>
        </pc:sldMkLst>
      </pc:sldChg>
      <pc:sldChg chg="del">
        <pc:chgData name="Chuck Gallina (cgallina)" userId="24cc67d4-6c66-45e4-8031-2ae4d99b14a6" providerId="ADAL" clId="{C961BC42-CEEC-46B3-A7AD-B9721D72E145}" dt="2023-08-23T16:25:14.438" v="127" actId="47"/>
        <pc:sldMkLst>
          <pc:docMk/>
          <pc:sldMk cId="4241490233" sldId="293"/>
        </pc:sldMkLst>
      </pc:sldChg>
      <pc:sldChg chg="del">
        <pc:chgData name="Chuck Gallina (cgallina)" userId="24cc67d4-6c66-45e4-8031-2ae4d99b14a6" providerId="ADAL" clId="{C961BC42-CEEC-46B3-A7AD-B9721D72E145}" dt="2023-08-23T16:25:14.438" v="127" actId="47"/>
        <pc:sldMkLst>
          <pc:docMk/>
          <pc:sldMk cId="2126593747" sldId="294"/>
        </pc:sldMkLst>
      </pc:sldChg>
      <pc:sldChg chg="del">
        <pc:chgData name="Chuck Gallina (cgallina)" userId="24cc67d4-6c66-45e4-8031-2ae4d99b14a6" providerId="ADAL" clId="{C961BC42-CEEC-46B3-A7AD-B9721D72E145}" dt="2023-08-23T16:25:14.438" v="127" actId="47"/>
        <pc:sldMkLst>
          <pc:docMk/>
          <pc:sldMk cId="2937793896" sldId="296"/>
        </pc:sldMkLst>
      </pc:sldChg>
      <pc:sldChg chg="del">
        <pc:chgData name="Chuck Gallina (cgallina)" userId="24cc67d4-6c66-45e4-8031-2ae4d99b14a6" providerId="ADAL" clId="{C961BC42-CEEC-46B3-A7AD-B9721D72E145}" dt="2023-08-23T16:25:14.438" v="127" actId="47"/>
        <pc:sldMkLst>
          <pc:docMk/>
          <pc:sldMk cId="526825673" sldId="297"/>
        </pc:sldMkLst>
      </pc:sldChg>
      <pc:sldChg chg="del">
        <pc:chgData name="Chuck Gallina (cgallina)" userId="24cc67d4-6c66-45e4-8031-2ae4d99b14a6" providerId="ADAL" clId="{C961BC42-CEEC-46B3-A7AD-B9721D72E145}" dt="2023-08-23T16:25:14.438" v="127" actId="47"/>
        <pc:sldMkLst>
          <pc:docMk/>
          <pc:sldMk cId="1752448274" sldId="298"/>
        </pc:sldMkLst>
      </pc:sldChg>
      <pc:sldChg chg="del">
        <pc:chgData name="Chuck Gallina (cgallina)" userId="24cc67d4-6c66-45e4-8031-2ae4d99b14a6" providerId="ADAL" clId="{C961BC42-CEEC-46B3-A7AD-B9721D72E145}" dt="2023-08-23T16:25:14.438" v="127" actId="47"/>
        <pc:sldMkLst>
          <pc:docMk/>
          <pc:sldMk cId="2491367724" sldId="299"/>
        </pc:sldMkLst>
      </pc:sldChg>
      <pc:sldChg chg="del">
        <pc:chgData name="Chuck Gallina (cgallina)" userId="24cc67d4-6c66-45e4-8031-2ae4d99b14a6" providerId="ADAL" clId="{C961BC42-CEEC-46B3-A7AD-B9721D72E145}" dt="2023-08-23T16:25:14.438" v="127" actId="47"/>
        <pc:sldMkLst>
          <pc:docMk/>
          <pc:sldMk cId="2909846968" sldId="300"/>
        </pc:sldMkLst>
      </pc:sldChg>
      <pc:sldChg chg="del">
        <pc:chgData name="Chuck Gallina (cgallina)" userId="24cc67d4-6c66-45e4-8031-2ae4d99b14a6" providerId="ADAL" clId="{C961BC42-CEEC-46B3-A7AD-B9721D72E145}" dt="2023-08-23T16:25:14.438" v="127" actId="47"/>
        <pc:sldMkLst>
          <pc:docMk/>
          <pc:sldMk cId="179695378" sldId="306"/>
        </pc:sldMkLst>
      </pc:sldChg>
      <pc:sldChg chg="del">
        <pc:chgData name="Chuck Gallina (cgallina)" userId="24cc67d4-6c66-45e4-8031-2ae4d99b14a6" providerId="ADAL" clId="{C961BC42-CEEC-46B3-A7AD-B9721D72E145}" dt="2023-08-23T16:25:14.438" v="127" actId="47"/>
        <pc:sldMkLst>
          <pc:docMk/>
          <pc:sldMk cId="99785493" sldId="307"/>
        </pc:sldMkLst>
      </pc:sldChg>
      <pc:sldChg chg="modSp mod">
        <pc:chgData name="Chuck Gallina (cgallina)" userId="24cc67d4-6c66-45e4-8031-2ae4d99b14a6" providerId="ADAL" clId="{C961BC42-CEEC-46B3-A7AD-B9721D72E145}" dt="2023-08-23T17:16:24.201" v="635" actId="207"/>
        <pc:sldMkLst>
          <pc:docMk/>
          <pc:sldMk cId="4128943774" sldId="312"/>
        </pc:sldMkLst>
        <pc:spChg chg="mod">
          <ac:chgData name="Chuck Gallina (cgallina)" userId="24cc67d4-6c66-45e4-8031-2ae4d99b14a6" providerId="ADAL" clId="{C961BC42-CEEC-46B3-A7AD-B9721D72E145}" dt="2023-08-23T16:59:13.219" v="605" actId="207"/>
          <ac:spMkLst>
            <pc:docMk/>
            <pc:sldMk cId="4128943774" sldId="312"/>
            <ac:spMk id="141" creationId="{95CCB5AA-371A-7D1C-32C8-E4A80208A593}"/>
          </ac:spMkLst>
        </pc:spChg>
        <pc:spChg chg="mod">
          <ac:chgData name="Chuck Gallina (cgallina)" userId="24cc67d4-6c66-45e4-8031-2ae4d99b14a6" providerId="ADAL" clId="{C961BC42-CEEC-46B3-A7AD-B9721D72E145}" dt="2023-08-23T16:58:58.082" v="604" actId="207"/>
          <ac:spMkLst>
            <pc:docMk/>
            <pc:sldMk cId="4128943774" sldId="312"/>
            <ac:spMk id="159" creationId="{00000000-0000-0000-0000-000000000000}"/>
          </ac:spMkLst>
        </pc:spChg>
        <pc:spChg chg="mod">
          <ac:chgData name="Chuck Gallina (cgallina)" userId="24cc67d4-6c66-45e4-8031-2ae4d99b14a6" providerId="ADAL" clId="{C961BC42-CEEC-46B3-A7AD-B9721D72E145}" dt="2023-08-23T17:16:24.201" v="635" actId="207"/>
          <ac:spMkLst>
            <pc:docMk/>
            <pc:sldMk cId="4128943774" sldId="312"/>
            <ac:spMk id="189" creationId="{00000000-0000-0000-0000-000000000000}"/>
          </ac:spMkLst>
        </pc:spChg>
      </pc:sldChg>
      <pc:sldChg chg="modSp mod">
        <pc:chgData name="Chuck Gallina (cgallina)" userId="24cc67d4-6c66-45e4-8031-2ae4d99b14a6" providerId="ADAL" clId="{C961BC42-CEEC-46B3-A7AD-B9721D72E145}" dt="2023-08-23T16:20:44.860" v="110" actId="207"/>
        <pc:sldMkLst>
          <pc:docMk/>
          <pc:sldMk cId="4281255105" sldId="313"/>
        </pc:sldMkLst>
        <pc:spChg chg="mod">
          <ac:chgData name="Chuck Gallina (cgallina)" userId="24cc67d4-6c66-45e4-8031-2ae4d99b14a6" providerId="ADAL" clId="{C961BC42-CEEC-46B3-A7AD-B9721D72E145}" dt="2023-08-23T16:19:40.145" v="107" actId="207"/>
          <ac:spMkLst>
            <pc:docMk/>
            <pc:sldMk cId="4281255105" sldId="313"/>
            <ac:spMk id="6" creationId="{2438447B-2783-DBD3-78DE-46FB9F93484F}"/>
          </ac:spMkLst>
        </pc:spChg>
        <pc:spChg chg="mod">
          <ac:chgData name="Chuck Gallina (cgallina)" userId="24cc67d4-6c66-45e4-8031-2ae4d99b14a6" providerId="ADAL" clId="{C961BC42-CEEC-46B3-A7AD-B9721D72E145}" dt="2023-08-23T16:19:15.914" v="103" actId="207"/>
          <ac:spMkLst>
            <pc:docMk/>
            <pc:sldMk cId="4281255105" sldId="313"/>
            <ac:spMk id="251" creationId="{00000000-0000-0000-0000-000000000000}"/>
          </ac:spMkLst>
        </pc:spChg>
        <pc:spChg chg="mod">
          <ac:chgData name="Chuck Gallina (cgallina)" userId="24cc67d4-6c66-45e4-8031-2ae4d99b14a6" providerId="ADAL" clId="{C961BC42-CEEC-46B3-A7AD-B9721D72E145}" dt="2023-08-23T16:19:55.423" v="108" actId="2711"/>
          <ac:spMkLst>
            <pc:docMk/>
            <pc:sldMk cId="4281255105" sldId="313"/>
            <ac:spMk id="252" creationId="{00000000-0000-0000-0000-000000000000}"/>
          </ac:spMkLst>
        </pc:spChg>
        <pc:spChg chg="mod">
          <ac:chgData name="Chuck Gallina (cgallina)" userId="24cc67d4-6c66-45e4-8031-2ae4d99b14a6" providerId="ADAL" clId="{C961BC42-CEEC-46B3-A7AD-B9721D72E145}" dt="2023-08-23T16:19:30.745" v="105" actId="207"/>
          <ac:spMkLst>
            <pc:docMk/>
            <pc:sldMk cId="4281255105" sldId="313"/>
            <ac:spMk id="253" creationId="{00000000-0000-0000-0000-000000000000}"/>
          </ac:spMkLst>
        </pc:spChg>
        <pc:spChg chg="mod">
          <ac:chgData name="Chuck Gallina (cgallina)" userId="24cc67d4-6c66-45e4-8031-2ae4d99b14a6" providerId="ADAL" clId="{C961BC42-CEEC-46B3-A7AD-B9721D72E145}" dt="2023-08-23T16:19:19.424" v="104" actId="208"/>
          <ac:spMkLst>
            <pc:docMk/>
            <pc:sldMk cId="4281255105" sldId="313"/>
            <ac:spMk id="256" creationId="{00000000-0000-0000-0000-000000000000}"/>
          </ac:spMkLst>
        </pc:spChg>
        <pc:spChg chg="mod">
          <ac:chgData name="Chuck Gallina (cgallina)" userId="24cc67d4-6c66-45e4-8031-2ae4d99b14a6" providerId="ADAL" clId="{C961BC42-CEEC-46B3-A7AD-B9721D72E145}" dt="2023-08-23T16:19:19.424" v="104" actId="208"/>
          <ac:spMkLst>
            <pc:docMk/>
            <pc:sldMk cId="4281255105" sldId="313"/>
            <ac:spMk id="257" creationId="{00000000-0000-0000-0000-000000000000}"/>
          </ac:spMkLst>
        </pc:spChg>
        <pc:spChg chg="mod">
          <ac:chgData name="Chuck Gallina (cgallina)" userId="24cc67d4-6c66-45e4-8031-2ae4d99b14a6" providerId="ADAL" clId="{C961BC42-CEEC-46B3-A7AD-B9721D72E145}" dt="2023-08-23T16:19:19.424" v="104" actId="208"/>
          <ac:spMkLst>
            <pc:docMk/>
            <pc:sldMk cId="4281255105" sldId="313"/>
            <ac:spMk id="258" creationId="{00000000-0000-0000-0000-000000000000}"/>
          </ac:spMkLst>
        </pc:spChg>
        <pc:spChg chg="mod">
          <ac:chgData name="Chuck Gallina (cgallina)" userId="24cc67d4-6c66-45e4-8031-2ae4d99b14a6" providerId="ADAL" clId="{C961BC42-CEEC-46B3-A7AD-B9721D72E145}" dt="2023-08-23T16:20:44.860" v="110" actId="207"/>
          <ac:spMkLst>
            <pc:docMk/>
            <pc:sldMk cId="4281255105" sldId="313"/>
            <ac:spMk id="261" creationId="{00000000-0000-0000-0000-000000000000}"/>
          </ac:spMkLst>
        </pc:spChg>
      </pc:sldChg>
      <pc:sldChg chg="del">
        <pc:chgData name="Chuck Gallina (cgallina)" userId="24cc67d4-6c66-45e4-8031-2ae4d99b14a6" providerId="ADAL" clId="{C961BC42-CEEC-46B3-A7AD-B9721D72E145}" dt="2023-08-23T16:25:14.438" v="127" actId="47"/>
        <pc:sldMkLst>
          <pc:docMk/>
          <pc:sldMk cId="3135495639" sldId="314"/>
        </pc:sldMkLst>
      </pc:sldChg>
      <pc:sldChg chg="delSp modSp mod">
        <pc:chgData name="Chuck Gallina (cgallina)" userId="24cc67d4-6c66-45e4-8031-2ae4d99b14a6" providerId="ADAL" clId="{C961BC42-CEEC-46B3-A7AD-B9721D72E145}" dt="2023-08-23T16:35:31.578" v="270" actId="207"/>
        <pc:sldMkLst>
          <pc:docMk/>
          <pc:sldMk cId="3123566215" sldId="318"/>
        </pc:sldMkLst>
        <pc:spChg chg="mod">
          <ac:chgData name="Chuck Gallina (cgallina)" userId="24cc67d4-6c66-45e4-8031-2ae4d99b14a6" providerId="ADAL" clId="{C961BC42-CEEC-46B3-A7AD-B9721D72E145}" dt="2023-08-23T16:33:32.603" v="196" actId="207"/>
          <ac:spMkLst>
            <pc:docMk/>
            <pc:sldMk cId="3123566215" sldId="318"/>
            <ac:spMk id="2" creationId="{01DC3D2B-2C46-86FE-D80E-CFAAA3300AD4}"/>
          </ac:spMkLst>
        </pc:spChg>
        <pc:spChg chg="mod">
          <ac:chgData name="Chuck Gallina (cgallina)" userId="24cc67d4-6c66-45e4-8031-2ae4d99b14a6" providerId="ADAL" clId="{C961BC42-CEEC-46B3-A7AD-B9721D72E145}" dt="2023-08-23T16:35:31.578" v="270" actId="207"/>
          <ac:spMkLst>
            <pc:docMk/>
            <pc:sldMk cId="3123566215" sldId="318"/>
            <ac:spMk id="3" creationId="{B9F4B2CB-796A-75FE-9C24-2E2E4AEAE206}"/>
          </ac:spMkLst>
        </pc:spChg>
        <pc:spChg chg="mod">
          <ac:chgData name="Chuck Gallina (cgallina)" userId="24cc67d4-6c66-45e4-8031-2ae4d99b14a6" providerId="ADAL" clId="{C961BC42-CEEC-46B3-A7AD-B9721D72E145}" dt="2023-08-23T16:35:09.291" v="247" actId="207"/>
          <ac:spMkLst>
            <pc:docMk/>
            <pc:sldMk cId="3123566215" sldId="318"/>
            <ac:spMk id="5" creationId="{CE0D9D2C-897A-8F8D-2948-466D89301F82}"/>
          </ac:spMkLst>
        </pc:spChg>
        <pc:spChg chg="mod">
          <ac:chgData name="Chuck Gallina (cgallina)" userId="24cc67d4-6c66-45e4-8031-2ae4d99b14a6" providerId="ADAL" clId="{C961BC42-CEEC-46B3-A7AD-B9721D72E145}" dt="2023-08-23T16:34:41.873" v="230" actId="207"/>
          <ac:spMkLst>
            <pc:docMk/>
            <pc:sldMk cId="3123566215" sldId="318"/>
            <ac:spMk id="6" creationId="{35BCE385-1B26-3109-BD49-92F4DB023AAB}"/>
          </ac:spMkLst>
        </pc:spChg>
        <pc:spChg chg="mod">
          <ac:chgData name="Chuck Gallina (cgallina)" userId="24cc67d4-6c66-45e4-8031-2ae4d99b14a6" providerId="ADAL" clId="{C961BC42-CEEC-46B3-A7AD-B9721D72E145}" dt="2023-08-23T16:35:18.918" v="269" actId="1036"/>
          <ac:spMkLst>
            <pc:docMk/>
            <pc:sldMk cId="3123566215" sldId="318"/>
            <ac:spMk id="7" creationId="{F752AECA-C75E-27C1-0E80-A7E78FBC66DB}"/>
          </ac:spMkLst>
        </pc:spChg>
        <pc:spChg chg="mod">
          <ac:chgData name="Chuck Gallina (cgallina)" userId="24cc67d4-6c66-45e4-8031-2ae4d99b14a6" providerId="ADAL" clId="{C961BC42-CEEC-46B3-A7AD-B9721D72E145}" dt="2023-08-23T16:33:37.869" v="197" actId="207"/>
          <ac:spMkLst>
            <pc:docMk/>
            <pc:sldMk cId="3123566215" sldId="318"/>
            <ac:spMk id="805" creationId="{00000000-0000-0000-0000-000000000000}"/>
          </ac:spMkLst>
        </pc:spChg>
        <pc:spChg chg="del">
          <ac:chgData name="Chuck Gallina (cgallina)" userId="24cc67d4-6c66-45e4-8031-2ae4d99b14a6" providerId="ADAL" clId="{C961BC42-CEEC-46B3-A7AD-B9721D72E145}" dt="2023-08-23T16:34:08.323" v="227" actId="478"/>
          <ac:spMkLst>
            <pc:docMk/>
            <pc:sldMk cId="3123566215" sldId="318"/>
            <ac:spMk id="807" creationId="{00000000-0000-0000-0000-000000000000}"/>
          </ac:spMkLst>
        </pc:spChg>
      </pc:sldChg>
      <pc:sldChg chg="modSp mod">
        <pc:chgData name="Chuck Gallina (cgallina)" userId="24cc67d4-6c66-45e4-8031-2ae4d99b14a6" providerId="ADAL" clId="{C961BC42-CEEC-46B3-A7AD-B9721D72E145}" dt="2023-08-23T16:24:10.455" v="126" actId="313"/>
        <pc:sldMkLst>
          <pc:docMk/>
          <pc:sldMk cId="3083880242" sldId="319"/>
        </pc:sldMkLst>
        <pc:spChg chg="mod">
          <ac:chgData name="Chuck Gallina (cgallina)" userId="24cc67d4-6c66-45e4-8031-2ae4d99b14a6" providerId="ADAL" clId="{C961BC42-CEEC-46B3-A7AD-B9721D72E145}" dt="2023-08-23T16:22:37.996" v="117" actId="208"/>
          <ac:spMkLst>
            <pc:docMk/>
            <pc:sldMk cId="3083880242" sldId="319"/>
            <ac:spMk id="2" creationId="{2D50FF5A-DB61-44F8-ED2D-6AD5D44D9D49}"/>
          </ac:spMkLst>
        </pc:spChg>
        <pc:spChg chg="mod">
          <ac:chgData name="Chuck Gallina (cgallina)" userId="24cc67d4-6c66-45e4-8031-2ae4d99b14a6" providerId="ADAL" clId="{C961BC42-CEEC-46B3-A7AD-B9721D72E145}" dt="2023-08-23T16:23:40.494" v="124" actId="207"/>
          <ac:spMkLst>
            <pc:docMk/>
            <pc:sldMk cId="3083880242" sldId="319"/>
            <ac:spMk id="9" creationId="{70B5A047-87E2-53E1-FB91-30C06E032014}"/>
          </ac:spMkLst>
        </pc:spChg>
        <pc:spChg chg="mod">
          <ac:chgData name="Chuck Gallina (cgallina)" userId="24cc67d4-6c66-45e4-8031-2ae4d99b14a6" providerId="ADAL" clId="{C961BC42-CEEC-46B3-A7AD-B9721D72E145}" dt="2023-08-23T16:23:26.444" v="123" actId="2085"/>
          <ac:spMkLst>
            <pc:docMk/>
            <pc:sldMk cId="3083880242" sldId="319"/>
            <ac:spMk id="569" creationId="{00000000-0000-0000-0000-000000000000}"/>
          </ac:spMkLst>
        </pc:spChg>
        <pc:spChg chg="mod">
          <ac:chgData name="Chuck Gallina (cgallina)" userId="24cc67d4-6c66-45e4-8031-2ae4d99b14a6" providerId="ADAL" clId="{C961BC42-CEEC-46B3-A7AD-B9721D72E145}" dt="2023-08-23T16:21:59.780" v="113" actId="207"/>
          <ac:spMkLst>
            <pc:docMk/>
            <pc:sldMk cId="3083880242" sldId="319"/>
            <ac:spMk id="575" creationId="{00000000-0000-0000-0000-000000000000}"/>
          </ac:spMkLst>
        </pc:spChg>
        <pc:spChg chg="mod">
          <ac:chgData name="Chuck Gallina (cgallina)" userId="24cc67d4-6c66-45e4-8031-2ae4d99b14a6" providerId="ADAL" clId="{C961BC42-CEEC-46B3-A7AD-B9721D72E145}" dt="2023-08-23T16:22:17.018" v="115" actId="207"/>
          <ac:spMkLst>
            <pc:docMk/>
            <pc:sldMk cId="3083880242" sldId="319"/>
            <ac:spMk id="576" creationId="{00000000-0000-0000-0000-000000000000}"/>
          </ac:spMkLst>
        </pc:spChg>
        <pc:spChg chg="mod">
          <ac:chgData name="Chuck Gallina (cgallina)" userId="24cc67d4-6c66-45e4-8031-2ae4d99b14a6" providerId="ADAL" clId="{C961BC42-CEEC-46B3-A7AD-B9721D72E145}" dt="2023-08-23T16:24:10.455" v="126" actId="313"/>
          <ac:spMkLst>
            <pc:docMk/>
            <pc:sldMk cId="3083880242" sldId="319"/>
            <ac:spMk id="577" creationId="{00000000-0000-0000-0000-000000000000}"/>
          </ac:spMkLst>
        </pc:spChg>
      </pc:sldChg>
      <pc:sldChg chg="modSp mod">
        <pc:chgData name="Chuck Gallina (cgallina)" userId="24cc67d4-6c66-45e4-8031-2ae4d99b14a6" providerId="ADAL" clId="{C961BC42-CEEC-46B3-A7AD-B9721D72E145}" dt="2023-08-23T16:28:42.216" v="134" actId="207"/>
        <pc:sldMkLst>
          <pc:docMk/>
          <pc:sldMk cId="3785852650" sldId="320"/>
        </pc:sldMkLst>
        <pc:spChg chg="mod">
          <ac:chgData name="Chuck Gallina (cgallina)" userId="24cc67d4-6c66-45e4-8031-2ae4d99b14a6" providerId="ADAL" clId="{C961BC42-CEEC-46B3-A7AD-B9721D72E145}" dt="2023-08-23T16:28:29.963" v="133" actId="207"/>
          <ac:spMkLst>
            <pc:docMk/>
            <pc:sldMk cId="3785852650" sldId="320"/>
            <ac:spMk id="2" creationId="{2D50FF5A-DB61-44F8-ED2D-6AD5D44D9D49}"/>
          </ac:spMkLst>
        </pc:spChg>
        <pc:spChg chg="mod">
          <ac:chgData name="Chuck Gallina (cgallina)" userId="24cc67d4-6c66-45e4-8031-2ae4d99b14a6" providerId="ADAL" clId="{C961BC42-CEEC-46B3-A7AD-B9721D72E145}" dt="2023-08-23T16:28:42.216" v="134" actId="207"/>
          <ac:spMkLst>
            <pc:docMk/>
            <pc:sldMk cId="3785852650" sldId="320"/>
            <ac:spMk id="9" creationId="{70B5A047-87E2-53E1-FB91-30C06E032014}"/>
          </ac:spMkLst>
        </pc:spChg>
        <pc:spChg chg="mod">
          <ac:chgData name="Chuck Gallina (cgallina)" userId="24cc67d4-6c66-45e4-8031-2ae4d99b14a6" providerId="ADAL" clId="{C961BC42-CEEC-46B3-A7AD-B9721D72E145}" dt="2023-08-23T16:27:34.003" v="128" actId="207"/>
          <ac:spMkLst>
            <pc:docMk/>
            <pc:sldMk cId="3785852650" sldId="320"/>
            <ac:spMk id="569" creationId="{00000000-0000-0000-0000-000000000000}"/>
          </ac:spMkLst>
        </pc:spChg>
        <pc:spChg chg="mod">
          <ac:chgData name="Chuck Gallina (cgallina)" userId="24cc67d4-6c66-45e4-8031-2ae4d99b14a6" providerId="ADAL" clId="{C961BC42-CEEC-46B3-A7AD-B9721D72E145}" dt="2023-08-23T16:28:02.659" v="130" actId="207"/>
          <ac:spMkLst>
            <pc:docMk/>
            <pc:sldMk cId="3785852650" sldId="320"/>
            <ac:spMk id="575" creationId="{00000000-0000-0000-0000-000000000000}"/>
          </ac:spMkLst>
        </pc:spChg>
        <pc:spChg chg="mod">
          <ac:chgData name="Chuck Gallina (cgallina)" userId="24cc67d4-6c66-45e4-8031-2ae4d99b14a6" providerId="ADAL" clId="{C961BC42-CEEC-46B3-A7AD-B9721D72E145}" dt="2023-08-23T16:28:11.510" v="131" actId="207"/>
          <ac:spMkLst>
            <pc:docMk/>
            <pc:sldMk cId="3785852650" sldId="320"/>
            <ac:spMk id="576" creationId="{00000000-0000-0000-0000-000000000000}"/>
          </ac:spMkLst>
        </pc:spChg>
      </pc:sldChg>
      <pc:sldChg chg="modSp mod">
        <pc:chgData name="Chuck Gallina (cgallina)" userId="24cc67d4-6c66-45e4-8031-2ae4d99b14a6" providerId="ADAL" clId="{C961BC42-CEEC-46B3-A7AD-B9721D72E145}" dt="2023-08-23T16:41:29.970" v="349" actId="208"/>
        <pc:sldMkLst>
          <pc:docMk/>
          <pc:sldMk cId="1613203177" sldId="321"/>
        </pc:sldMkLst>
        <pc:spChg chg="mod">
          <ac:chgData name="Chuck Gallina (cgallina)" userId="24cc67d4-6c66-45e4-8031-2ae4d99b14a6" providerId="ADAL" clId="{C961BC42-CEEC-46B3-A7AD-B9721D72E145}" dt="2023-08-23T16:40:27.341" v="342" actId="207"/>
          <ac:spMkLst>
            <pc:docMk/>
            <pc:sldMk cId="1613203177" sldId="321"/>
            <ac:spMk id="3" creationId="{43C71E00-9021-F4F0-1C0B-B144D6143FEE}"/>
          </ac:spMkLst>
        </pc:spChg>
        <pc:spChg chg="mod">
          <ac:chgData name="Chuck Gallina (cgallina)" userId="24cc67d4-6c66-45e4-8031-2ae4d99b14a6" providerId="ADAL" clId="{C961BC42-CEEC-46B3-A7AD-B9721D72E145}" dt="2023-08-23T16:40:33.887" v="343" actId="207"/>
          <ac:spMkLst>
            <pc:docMk/>
            <pc:sldMk cId="1613203177" sldId="321"/>
            <ac:spMk id="4" creationId="{59959ACC-96C5-4F13-E8CE-F0EEC4FAA94A}"/>
          </ac:spMkLst>
        </pc:spChg>
        <pc:spChg chg="mod">
          <ac:chgData name="Chuck Gallina (cgallina)" userId="24cc67d4-6c66-45e4-8031-2ae4d99b14a6" providerId="ADAL" clId="{C961BC42-CEEC-46B3-A7AD-B9721D72E145}" dt="2023-08-23T16:41:29.970" v="349" actId="208"/>
          <ac:spMkLst>
            <pc:docMk/>
            <pc:sldMk cId="1613203177" sldId="321"/>
            <ac:spMk id="11" creationId="{79DCD5BF-7926-ED2E-DD2B-649AF3282089}"/>
          </ac:spMkLst>
        </pc:spChg>
        <pc:spChg chg="mod">
          <ac:chgData name="Chuck Gallina (cgallina)" userId="24cc67d4-6c66-45e4-8031-2ae4d99b14a6" providerId="ADAL" clId="{C961BC42-CEEC-46B3-A7AD-B9721D72E145}" dt="2023-08-23T16:38:51.088" v="297" actId="207"/>
          <ac:spMkLst>
            <pc:docMk/>
            <pc:sldMk cId="1613203177" sldId="321"/>
            <ac:spMk id="19" creationId="{C71BD1B7-9BAE-4F5E-1016-CF390905D485}"/>
          </ac:spMkLst>
        </pc:spChg>
        <pc:spChg chg="mod">
          <ac:chgData name="Chuck Gallina (cgallina)" userId="24cc67d4-6c66-45e4-8031-2ae4d99b14a6" providerId="ADAL" clId="{C961BC42-CEEC-46B3-A7AD-B9721D72E145}" dt="2023-08-23T16:39:10.054" v="298" actId="207"/>
          <ac:spMkLst>
            <pc:docMk/>
            <pc:sldMk cId="1613203177" sldId="321"/>
            <ac:spMk id="667" creationId="{00000000-0000-0000-0000-000000000000}"/>
          </ac:spMkLst>
        </pc:spChg>
      </pc:sldChg>
      <pc:sldChg chg="modSp mod">
        <pc:chgData name="Chuck Gallina (cgallina)" userId="24cc67d4-6c66-45e4-8031-2ae4d99b14a6" providerId="ADAL" clId="{C961BC42-CEEC-46B3-A7AD-B9721D72E145}" dt="2023-08-23T17:13:26.540" v="634" actId="207"/>
        <pc:sldMkLst>
          <pc:docMk/>
          <pc:sldMk cId="1100623509" sldId="322"/>
        </pc:sldMkLst>
        <pc:spChg chg="mod">
          <ac:chgData name="Chuck Gallina (cgallina)" userId="24cc67d4-6c66-45e4-8031-2ae4d99b14a6" providerId="ADAL" clId="{C961BC42-CEEC-46B3-A7AD-B9721D72E145}" dt="2023-08-23T16:43:21.500" v="411" actId="207"/>
          <ac:spMkLst>
            <pc:docMk/>
            <pc:sldMk cId="1100623509" sldId="322"/>
            <ac:spMk id="3" creationId="{43C71E00-9021-F4F0-1C0B-B144D6143FEE}"/>
          </ac:spMkLst>
        </pc:spChg>
        <pc:spChg chg="mod">
          <ac:chgData name="Chuck Gallina (cgallina)" userId="24cc67d4-6c66-45e4-8031-2ae4d99b14a6" providerId="ADAL" clId="{C961BC42-CEEC-46B3-A7AD-B9721D72E145}" dt="2023-08-23T16:43:09.510" v="410" actId="208"/>
          <ac:spMkLst>
            <pc:docMk/>
            <pc:sldMk cId="1100623509" sldId="322"/>
            <ac:spMk id="11" creationId="{79DCD5BF-7926-ED2E-DD2B-649AF3282089}"/>
          </ac:spMkLst>
        </pc:spChg>
        <pc:spChg chg="mod">
          <ac:chgData name="Chuck Gallina (cgallina)" userId="24cc67d4-6c66-45e4-8031-2ae4d99b14a6" providerId="ADAL" clId="{C961BC42-CEEC-46B3-A7AD-B9721D72E145}" dt="2023-08-23T16:42:01.314" v="350" actId="207"/>
          <ac:spMkLst>
            <pc:docMk/>
            <pc:sldMk cId="1100623509" sldId="322"/>
            <ac:spMk id="19" creationId="{C71BD1B7-9BAE-4F5E-1016-CF390905D485}"/>
          </ac:spMkLst>
        </pc:spChg>
        <pc:spChg chg="mod">
          <ac:chgData name="Chuck Gallina (cgallina)" userId="24cc67d4-6c66-45e4-8031-2ae4d99b14a6" providerId="ADAL" clId="{C961BC42-CEEC-46B3-A7AD-B9721D72E145}" dt="2023-08-23T17:13:26.540" v="634" actId="207"/>
          <ac:spMkLst>
            <pc:docMk/>
            <pc:sldMk cId="1100623509" sldId="322"/>
            <ac:spMk id="20" creationId="{ECF149F2-2F8D-2B91-D52B-CDD5C2AED142}"/>
          </ac:spMkLst>
        </pc:spChg>
        <pc:spChg chg="mod">
          <ac:chgData name="Chuck Gallina (cgallina)" userId="24cc67d4-6c66-45e4-8031-2ae4d99b14a6" providerId="ADAL" clId="{C961BC42-CEEC-46B3-A7AD-B9721D72E145}" dt="2023-08-23T16:42:05.784" v="351" actId="207"/>
          <ac:spMkLst>
            <pc:docMk/>
            <pc:sldMk cId="1100623509" sldId="322"/>
            <ac:spMk id="667" creationId="{00000000-0000-0000-0000-000000000000}"/>
          </ac:spMkLst>
        </pc:spChg>
      </pc:sldChg>
      <pc:sldChg chg="del">
        <pc:chgData name="Chuck Gallina (cgallina)" userId="24cc67d4-6c66-45e4-8031-2ae4d99b14a6" providerId="ADAL" clId="{C961BC42-CEEC-46B3-A7AD-B9721D72E145}" dt="2023-08-23T16:25:14.438" v="127" actId="47"/>
        <pc:sldMkLst>
          <pc:docMk/>
          <pc:sldMk cId="2614491124" sldId="323"/>
        </pc:sldMkLst>
      </pc:sldChg>
      <pc:sldChg chg="del">
        <pc:chgData name="Chuck Gallina (cgallina)" userId="24cc67d4-6c66-45e4-8031-2ae4d99b14a6" providerId="ADAL" clId="{C961BC42-CEEC-46B3-A7AD-B9721D72E145}" dt="2023-08-23T16:25:14.438" v="127" actId="47"/>
        <pc:sldMkLst>
          <pc:docMk/>
          <pc:sldMk cId="2598854935" sldId="324"/>
        </pc:sldMkLst>
      </pc:sldChg>
      <pc:sldChg chg="modSp mod">
        <pc:chgData name="Chuck Gallina (cgallina)" userId="24cc67d4-6c66-45e4-8031-2ae4d99b14a6" providerId="ADAL" clId="{C961BC42-CEEC-46B3-A7AD-B9721D72E145}" dt="2023-08-23T16:30:00.208" v="141" actId="207"/>
        <pc:sldMkLst>
          <pc:docMk/>
          <pc:sldMk cId="438478406" sldId="325"/>
        </pc:sldMkLst>
        <pc:spChg chg="mod">
          <ac:chgData name="Chuck Gallina (cgallina)" userId="24cc67d4-6c66-45e4-8031-2ae4d99b14a6" providerId="ADAL" clId="{C961BC42-CEEC-46B3-A7AD-B9721D72E145}" dt="2023-08-23T16:29:55.636" v="140" actId="20577"/>
          <ac:spMkLst>
            <pc:docMk/>
            <pc:sldMk cId="438478406" sldId="325"/>
            <ac:spMk id="4" creationId="{94C712B5-B452-4264-3EBC-A7C61012262F}"/>
          </ac:spMkLst>
        </pc:spChg>
        <pc:spChg chg="mod">
          <ac:chgData name="Chuck Gallina (cgallina)" userId="24cc67d4-6c66-45e4-8031-2ae4d99b14a6" providerId="ADAL" clId="{C961BC42-CEEC-46B3-A7AD-B9721D72E145}" dt="2023-08-23T16:29:50.126" v="139" actId="207"/>
          <ac:spMkLst>
            <pc:docMk/>
            <pc:sldMk cId="438478406" sldId="325"/>
            <ac:spMk id="6" creationId="{5806D2BC-7A63-B5DA-A4E0-FB0BB74341C7}"/>
          </ac:spMkLst>
        </pc:spChg>
        <pc:spChg chg="mod">
          <ac:chgData name="Chuck Gallina (cgallina)" userId="24cc67d4-6c66-45e4-8031-2ae4d99b14a6" providerId="ADAL" clId="{C961BC42-CEEC-46B3-A7AD-B9721D72E145}" dt="2023-08-23T16:30:00.208" v="141" actId="207"/>
          <ac:spMkLst>
            <pc:docMk/>
            <pc:sldMk cId="438478406" sldId="325"/>
            <ac:spMk id="9" creationId="{70B5A047-87E2-53E1-FB91-30C06E032014}"/>
          </ac:spMkLst>
        </pc:spChg>
        <pc:spChg chg="mod">
          <ac:chgData name="Chuck Gallina (cgallina)" userId="24cc67d4-6c66-45e4-8031-2ae4d99b14a6" providerId="ADAL" clId="{C961BC42-CEEC-46B3-A7AD-B9721D72E145}" dt="2023-08-23T16:29:21.080" v="135" actId="207"/>
          <ac:spMkLst>
            <pc:docMk/>
            <pc:sldMk cId="438478406" sldId="325"/>
            <ac:spMk id="569" creationId="{00000000-0000-0000-0000-000000000000}"/>
          </ac:spMkLst>
        </pc:spChg>
        <pc:spChg chg="mod">
          <ac:chgData name="Chuck Gallina (cgallina)" userId="24cc67d4-6c66-45e4-8031-2ae4d99b14a6" providerId="ADAL" clId="{C961BC42-CEEC-46B3-A7AD-B9721D72E145}" dt="2023-08-23T16:29:41.293" v="137" actId="207"/>
          <ac:spMkLst>
            <pc:docMk/>
            <pc:sldMk cId="438478406" sldId="325"/>
            <ac:spMk id="575" creationId="{00000000-0000-0000-0000-000000000000}"/>
          </ac:spMkLst>
        </pc:spChg>
      </pc:sldChg>
      <pc:sldChg chg="addSp delSp modSp mod addAnim delAnim">
        <pc:chgData name="Chuck Gallina (cgallina)" userId="24cc67d4-6c66-45e4-8031-2ae4d99b14a6" providerId="ADAL" clId="{C961BC42-CEEC-46B3-A7AD-B9721D72E145}" dt="2023-08-23T17:04:11.569" v="630" actId="207"/>
        <pc:sldMkLst>
          <pc:docMk/>
          <pc:sldMk cId="3193369304" sldId="327"/>
        </pc:sldMkLst>
        <pc:spChg chg="add del mod">
          <ac:chgData name="Chuck Gallina (cgallina)" userId="24cc67d4-6c66-45e4-8031-2ae4d99b14a6" providerId="ADAL" clId="{C961BC42-CEEC-46B3-A7AD-B9721D72E145}" dt="2023-08-23T17:03:14.307" v="625" actId="2085"/>
          <ac:spMkLst>
            <pc:docMk/>
            <pc:sldMk cId="3193369304" sldId="327"/>
            <ac:spMk id="3" creationId="{A5DD8AB9-9FF9-EFFE-B4B2-CF0E7E248EEC}"/>
          </ac:spMkLst>
        </pc:spChg>
        <pc:spChg chg="mod">
          <ac:chgData name="Chuck Gallina (cgallina)" userId="24cc67d4-6c66-45e4-8031-2ae4d99b14a6" providerId="ADAL" clId="{C961BC42-CEEC-46B3-A7AD-B9721D72E145}" dt="2023-08-23T17:02:41.486" v="620" actId="14100"/>
          <ac:spMkLst>
            <pc:docMk/>
            <pc:sldMk cId="3193369304" sldId="327"/>
            <ac:spMk id="4" creationId="{BF6FCB34-50F9-9277-1118-2250D158D5FA}"/>
          </ac:spMkLst>
        </pc:spChg>
        <pc:spChg chg="mod">
          <ac:chgData name="Chuck Gallina (cgallina)" userId="24cc67d4-6c66-45e4-8031-2ae4d99b14a6" providerId="ADAL" clId="{C961BC42-CEEC-46B3-A7AD-B9721D72E145}" dt="2023-08-23T15:59:55.596" v="52" actId="208"/>
          <ac:spMkLst>
            <pc:docMk/>
            <pc:sldMk cId="3193369304" sldId="327"/>
            <ac:spMk id="6" creationId="{7341C0A0-B8EF-FEC7-A134-F580B0791716}"/>
          </ac:spMkLst>
        </pc:spChg>
        <pc:spChg chg="mod">
          <ac:chgData name="Chuck Gallina (cgallina)" userId="24cc67d4-6c66-45e4-8031-2ae4d99b14a6" providerId="ADAL" clId="{C961BC42-CEEC-46B3-A7AD-B9721D72E145}" dt="2023-08-23T15:59:21.118" v="46" actId="208"/>
          <ac:spMkLst>
            <pc:docMk/>
            <pc:sldMk cId="3193369304" sldId="327"/>
            <ac:spMk id="11" creationId="{79DCD5BF-7926-ED2E-DD2B-649AF3282089}"/>
          </ac:spMkLst>
        </pc:spChg>
        <pc:spChg chg="mod">
          <ac:chgData name="Chuck Gallina (cgallina)" userId="24cc67d4-6c66-45e4-8031-2ae4d99b14a6" providerId="ADAL" clId="{C961BC42-CEEC-46B3-A7AD-B9721D72E145}" dt="2023-08-23T17:03:53.887" v="629" actId="255"/>
          <ac:spMkLst>
            <pc:docMk/>
            <pc:sldMk cId="3193369304" sldId="327"/>
            <ac:spMk id="15" creationId="{B7273B1A-D175-73C8-912B-5314D8BE8BC3}"/>
          </ac:spMkLst>
        </pc:spChg>
        <pc:spChg chg="mod">
          <ac:chgData name="Chuck Gallina (cgallina)" userId="24cc67d4-6c66-45e4-8031-2ae4d99b14a6" providerId="ADAL" clId="{C961BC42-CEEC-46B3-A7AD-B9721D72E145}" dt="2023-08-23T15:58:57.260" v="44" actId="207"/>
          <ac:spMkLst>
            <pc:docMk/>
            <pc:sldMk cId="3193369304" sldId="327"/>
            <ac:spMk id="17" creationId="{5138AB20-2CF9-1EC9-8A2B-C08432A04ECC}"/>
          </ac:spMkLst>
        </pc:spChg>
        <pc:spChg chg="mod">
          <ac:chgData name="Chuck Gallina (cgallina)" userId="24cc67d4-6c66-45e4-8031-2ae4d99b14a6" providerId="ADAL" clId="{C961BC42-CEEC-46B3-A7AD-B9721D72E145}" dt="2023-08-23T15:59:09.889" v="45" actId="207"/>
          <ac:spMkLst>
            <pc:docMk/>
            <pc:sldMk cId="3193369304" sldId="327"/>
            <ac:spMk id="18" creationId="{951A624A-9320-6607-7D80-93A0E929AD51}"/>
          </ac:spMkLst>
        </pc:spChg>
        <pc:spChg chg="mod">
          <ac:chgData name="Chuck Gallina (cgallina)" userId="24cc67d4-6c66-45e4-8031-2ae4d99b14a6" providerId="ADAL" clId="{C961BC42-CEEC-46B3-A7AD-B9721D72E145}" dt="2023-08-23T17:04:11.569" v="630" actId="207"/>
          <ac:spMkLst>
            <pc:docMk/>
            <pc:sldMk cId="3193369304" sldId="327"/>
            <ac:spMk id="20" creationId="{ECF149F2-2F8D-2B91-D52B-CDD5C2AED142}"/>
          </ac:spMkLst>
        </pc:spChg>
        <pc:spChg chg="mod">
          <ac:chgData name="Chuck Gallina (cgallina)" userId="24cc67d4-6c66-45e4-8031-2ae4d99b14a6" providerId="ADAL" clId="{C961BC42-CEEC-46B3-A7AD-B9721D72E145}" dt="2023-08-23T15:58:38.816" v="42" actId="207"/>
          <ac:spMkLst>
            <pc:docMk/>
            <pc:sldMk cId="3193369304" sldId="327"/>
            <ac:spMk id="667" creationId="{00000000-0000-0000-0000-000000000000}"/>
          </ac:spMkLst>
        </pc:spChg>
        <pc:spChg chg="mod">
          <ac:chgData name="Chuck Gallina (cgallina)" userId="24cc67d4-6c66-45e4-8031-2ae4d99b14a6" providerId="ADAL" clId="{C961BC42-CEEC-46B3-A7AD-B9721D72E145}" dt="2023-08-23T15:59:41.681" v="49" actId="208"/>
          <ac:spMkLst>
            <pc:docMk/>
            <pc:sldMk cId="3193369304" sldId="327"/>
            <ac:spMk id="669" creationId="{00000000-0000-0000-0000-000000000000}"/>
          </ac:spMkLst>
        </pc:spChg>
        <pc:spChg chg="mod">
          <ac:chgData name="Chuck Gallina (cgallina)" userId="24cc67d4-6c66-45e4-8031-2ae4d99b14a6" providerId="ADAL" clId="{C961BC42-CEEC-46B3-A7AD-B9721D72E145}" dt="2023-08-23T17:02:57.212" v="622" actId="14100"/>
          <ac:spMkLst>
            <pc:docMk/>
            <pc:sldMk cId="3193369304" sldId="327"/>
            <ac:spMk id="670" creationId="{00000000-0000-0000-0000-000000000000}"/>
          </ac:spMkLst>
        </pc:spChg>
        <pc:cxnChg chg="mod">
          <ac:chgData name="Chuck Gallina (cgallina)" userId="24cc67d4-6c66-45e4-8031-2ae4d99b14a6" providerId="ADAL" clId="{C961BC42-CEEC-46B3-A7AD-B9721D72E145}" dt="2023-08-23T17:03:30.563" v="627" actId="208"/>
          <ac:cxnSpMkLst>
            <pc:docMk/>
            <pc:sldMk cId="3193369304" sldId="327"/>
            <ac:cxnSpMk id="9" creationId="{8C561F45-45AD-F501-333B-50A3059697A9}"/>
          </ac:cxnSpMkLst>
        </pc:cxnChg>
        <pc:cxnChg chg="mod">
          <ac:chgData name="Chuck Gallina (cgallina)" userId="24cc67d4-6c66-45e4-8031-2ae4d99b14a6" providerId="ADAL" clId="{C961BC42-CEEC-46B3-A7AD-B9721D72E145}" dt="2023-08-23T17:03:25.652" v="626" actId="208"/>
          <ac:cxnSpMkLst>
            <pc:docMk/>
            <pc:sldMk cId="3193369304" sldId="327"/>
            <ac:cxnSpMk id="10" creationId="{ADD4FF31-AE31-7186-6D95-66383FFEA54B}"/>
          </ac:cxnSpMkLst>
        </pc:cxnChg>
        <pc:cxnChg chg="mod">
          <ac:chgData name="Chuck Gallina (cgallina)" userId="24cc67d4-6c66-45e4-8031-2ae4d99b14a6" providerId="ADAL" clId="{C961BC42-CEEC-46B3-A7AD-B9721D72E145}" dt="2023-08-23T17:03:34.379" v="628" actId="208"/>
          <ac:cxnSpMkLst>
            <pc:docMk/>
            <pc:sldMk cId="3193369304" sldId="327"/>
            <ac:cxnSpMk id="688" creationId="{00000000-0000-0000-0000-000000000000}"/>
          </ac:cxnSpMkLst>
        </pc:cxnChg>
      </pc:sldChg>
      <pc:sldChg chg="del">
        <pc:chgData name="Chuck Gallina (cgallina)" userId="24cc67d4-6c66-45e4-8031-2ae4d99b14a6" providerId="ADAL" clId="{C961BC42-CEEC-46B3-A7AD-B9721D72E145}" dt="2023-08-23T16:25:14.438" v="127" actId="47"/>
        <pc:sldMkLst>
          <pc:docMk/>
          <pc:sldMk cId="1937404900" sldId="328"/>
        </pc:sldMkLst>
      </pc:sldChg>
      <pc:sldChg chg="modSp mod">
        <pc:chgData name="Chuck Gallina (cgallina)" userId="24cc67d4-6c66-45e4-8031-2ae4d99b14a6" providerId="ADAL" clId="{C961BC42-CEEC-46B3-A7AD-B9721D72E145}" dt="2023-08-23T16:38:43.277" v="296" actId="207"/>
        <pc:sldMkLst>
          <pc:docMk/>
          <pc:sldMk cId="4112126410" sldId="330"/>
        </pc:sldMkLst>
        <pc:spChg chg="mod">
          <ac:chgData name="Chuck Gallina (cgallina)" userId="24cc67d4-6c66-45e4-8031-2ae4d99b14a6" providerId="ADAL" clId="{C961BC42-CEEC-46B3-A7AD-B9721D72E145}" dt="2023-08-23T16:38:38.512" v="295" actId="207"/>
          <ac:spMkLst>
            <pc:docMk/>
            <pc:sldMk cId="4112126410" sldId="330"/>
            <ac:spMk id="2" creationId="{7FA74B42-D2E6-415A-9A1D-7D00406AFA5E}"/>
          </ac:spMkLst>
        </pc:spChg>
        <pc:spChg chg="mod">
          <ac:chgData name="Chuck Gallina (cgallina)" userId="24cc67d4-6c66-45e4-8031-2ae4d99b14a6" providerId="ADAL" clId="{C961BC42-CEEC-46B3-A7AD-B9721D72E145}" dt="2023-08-23T16:38:43.277" v="296" actId="207"/>
          <ac:spMkLst>
            <pc:docMk/>
            <pc:sldMk cId="4112126410" sldId="330"/>
            <ac:spMk id="3" creationId="{9CA806CC-F950-F927-B3F5-453395001150}"/>
          </ac:spMkLst>
        </pc:spChg>
      </pc:sldChg>
      <pc:sldChg chg="modSp mod">
        <pc:chgData name="Chuck Gallina (cgallina)" userId="24cc67d4-6c66-45e4-8031-2ae4d99b14a6" providerId="ADAL" clId="{C961BC42-CEEC-46B3-A7AD-B9721D72E145}" dt="2023-08-23T16:37:51.774" v="294" actId="1037"/>
        <pc:sldMkLst>
          <pc:docMk/>
          <pc:sldMk cId="1540591041" sldId="331"/>
        </pc:sldMkLst>
        <pc:spChg chg="mod">
          <ac:chgData name="Chuck Gallina (cgallina)" userId="24cc67d4-6c66-45e4-8031-2ae4d99b14a6" providerId="ADAL" clId="{C961BC42-CEEC-46B3-A7AD-B9721D72E145}" dt="2023-08-23T16:37:22.397" v="278" actId="207"/>
          <ac:spMkLst>
            <pc:docMk/>
            <pc:sldMk cId="1540591041" sldId="331"/>
            <ac:spMk id="2" creationId="{E10B84E8-6DA0-3CA9-2C66-6B6053599535}"/>
          </ac:spMkLst>
        </pc:spChg>
        <pc:spChg chg="mod">
          <ac:chgData name="Chuck Gallina (cgallina)" userId="24cc67d4-6c66-45e4-8031-2ae4d99b14a6" providerId="ADAL" clId="{C961BC42-CEEC-46B3-A7AD-B9721D72E145}" dt="2023-08-23T16:37:27.173" v="279" actId="207"/>
          <ac:spMkLst>
            <pc:docMk/>
            <pc:sldMk cId="1540591041" sldId="331"/>
            <ac:spMk id="3" creationId="{6E8FA89E-0065-B3AD-96BB-9CD73349902F}"/>
          </ac:spMkLst>
        </pc:spChg>
        <pc:spChg chg="mod">
          <ac:chgData name="Chuck Gallina (cgallina)" userId="24cc67d4-6c66-45e4-8031-2ae4d99b14a6" providerId="ADAL" clId="{C961BC42-CEEC-46B3-A7AD-B9721D72E145}" dt="2023-08-23T16:37:51.774" v="294" actId="1037"/>
          <ac:spMkLst>
            <pc:docMk/>
            <pc:sldMk cId="1540591041" sldId="331"/>
            <ac:spMk id="5" creationId="{AD44F581-C40F-45BF-53EA-F3241DB02E3E}"/>
          </ac:spMkLst>
        </pc:spChg>
      </pc:sldChg>
      <pc:sldChg chg="modSp mod">
        <pc:chgData name="Chuck Gallina (cgallina)" userId="24cc67d4-6c66-45e4-8031-2ae4d99b14a6" providerId="ADAL" clId="{C961BC42-CEEC-46B3-A7AD-B9721D72E145}" dt="2023-08-23T16:46:23.814" v="443" actId="207"/>
        <pc:sldMkLst>
          <pc:docMk/>
          <pc:sldMk cId="3718139104" sldId="332"/>
        </pc:sldMkLst>
        <pc:spChg chg="mod">
          <ac:chgData name="Chuck Gallina (cgallina)" userId="24cc67d4-6c66-45e4-8031-2ae4d99b14a6" providerId="ADAL" clId="{C961BC42-CEEC-46B3-A7AD-B9721D72E145}" dt="2023-08-23T16:46:18.590" v="442" actId="207"/>
          <ac:spMkLst>
            <pc:docMk/>
            <pc:sldMk cId="3718139104" sldId="332"/>
            <ac:spMk id="2" creationId="{6E143AA9-3A12-A345-0A39-6C66F49E4B71}"/>
          </ac:spMkLst>
        </pc:spChg>
        <pc:spChg chg="mod">
          <ac:chgData name="Chuck Gallina (cgallina)" userId="24cc67d4-6c66-45e4-8031-2ae4d99b14a6" providerId="ADAL" clId="{C961BC42-CEEC-46B3-A7AD-B9721D72E145}" dt="2023-08-23T16:46:23.814" v="443" actId="207"/>
          <ac:spMkLst>
            <pc:docMk/>
            <pc:sldMk cId="3718139104" sldId="332"/>
            <ac:spMk id="3" creationId="{76DCFA8F-9722-C216-A9C1-E3A554E0253F}"/>
          </ac:spMkLst>
        </pc:spChg>
        <pc:spChg chg="mod">
          <ac:chgData name="Chuck Gallina (cgallina)" userId="24cc67d4-6c66-45e4-8031-2ae4d99b14a6" providerId="ADAL" clId="{C961BC42-CEEC-46B3-A7AD-B9721D72E145}" dt="2023-08-23T16:46:11.983" v="441" actId="207"/>
          <ac:spMkLst>
            <pc:docMk/>
            <pc:sldMk cId="3718139104" sldId="332"/>
            <ac:spMk id="5" creationId="{C41952B6-6482-CB47-F827-DB66B2D7D2E2}"/>
          </ac:spMkLst>
        </pc:spChg>
        <pc:spChg chg="mod">
          <ac:chgData name="Chuck Gallina (cgallina)" userId="24cc67d4-6c66-45e4-8031-2ae4d99b14a6" providerId="ADAL" clId="{C961BC42-CEEC-46B3-A7AD-B9721D72E145}" dt="2023-08-23T16:46:07.746" v="440" actId="207"/>
          <ac:spMkLst>
            <pc:docMk/>
            <pc:sldMk cId="3718139104" sldId="332"/>
            <ac:spMk id="7" creationId="{FFD45BFC-6CC9-8343-6179-75FEBB7BE7A2}"/>
          </ac:spMkLst>
        </pc:spChg>
      </pc:sldChg>
      <pc:sldChg chg="modSp mod">
        <pc:chgData name="Chuck Gallina (cgallina)" userId="24cc67d4-6c66-45e4-8031-2ae4d99b14a6" providerId="ADAL" clId="{C961BC42-CEEC-46B3-A7AD-B9721D72E145}" dt="2023-08-23T16:55:37.308" v="589" actId="207"/>
        <pc:sldMkLst>
          <pc:docMk/>
          <pc:sldMk cId="3200872536" sldId="334"/>
        </pc:sldMkLst>
        <pc:spChg chg="mod">
          <ac:chgData name="Chuck Gallina (cgallina)" userId="24cc67d4-6c66-45e4-8031-2ae4d99b14a6" providerId="ADAL" clId="{C961BC42-CEEC-46B3-A7AD-B9721D72E145}" dt="2023-08-23T16:54:13.277" v="541" actId="207"/>
          <ac:spMkLst>
            <pc:docMk/>
            <pc:sldMk cId="3200872536" sldId="334"/>
            <ac:spMk id="2" creationId="{E10B84E8-6DA0-3CA9-2C66-6B6053599535}"/>
          </ac:spMkLst>
        </pc:spChg>
        <pc:spChg chg="mod">
          <ac:chgData name="Chuck Gallina (cgallina)" userId="24cc67d4-6c66-45e4-8031-2ae4d99b14a6" providerId="ADAL" clId="{C961BC42-CEEC-46B3-A7AD-B9721D72E145}" dt="2023-08-23T16:54:45.948" v="544" actId="207"/>
          <ac:spMkLst>
            <pc:docMk/>
            <pc:sldMk cId="3200872536" sldId="334"/>
            <ac:spMk id="3" creationId="{6E8FA89E-0065-B3AD-96BB-9CD73349902F}"/>
          </ac:spMkLst>
        </pc:spChg>
        <pc:spChg chg="mod">
          <ac:chgData name="Chuck Gallina (cgallina)" userId="24cc67d4-6c66-45e4-8031-2ae4d99b14a6" providerId="ADAL" clId="{C961BC42-CEEC-46B3-A7AD-B9721D72E145}" dt="2023-08-23T16:54:05.742" v="540" actId="207"/>
          <ac:spMkLst>
            <pc:docMk/>
            <pc:sldMk cId="3200872536" sldId="334"/>
            <ac:spMk id="5" creationId="{AD44F581-C40F-45BF-53EA-F3241DB02E3E}"/>
          </ac:spMkLst>
        </pc:spChg>
        <pc:spChg chg="mod">
          <ac:chgData name="Chuck Gallina (cgallina)" userId="24cc67d4-6c66-45e4-8031-2ae4d99b14a6" providerId="ADAL" clId="{C961BC42-CEEC-46B3-A7AD-B9721D72E145}" dt="2023-08-23T16:55:31.474" v="588" actId="207"/>
          <ac:spMkLst>
            <pc:docMk/>
            <pc:sldMk cId="3200872536" sldId="334"/>
            <ac:spMk id="12" creationId="{795D926C-AAC1-569F-7248-7C56359EEF7E}"/>
          </ac:spMkLst>
        </pc:spChg>
        <pc:spChg chg="mod">
          <ac:chgData name="Chuck Gallina (cgallina)" userId="24cc67d4-6c66-45e4-8031-2ae4d99b14a6" providerId="ADAL" clId="{C961BC42-CEEC-46B3-A7AD-B9721D72E145}" dt="2023-08-23T16:55:37.308" v="589" actId="207"/>
          <ac:spMkLst>
            <pc:docMk/>
            <pc:sldMk cId="3200872536" sldId="334"/>
            <ac:spMk id="14" creationId="{03BB2ABF-F30B-B453-6464-DC905052E0DF}"/>
          </ac:spMkLst>
        </pc:spChg>
        <pc:picChg chg="mod">
          <ac:chgData name="Chuck Gallina (cgallina)" userId="24cc67d4-6c66-45e4-8031-2ae4d99b14a6" providerId="ADAL" clId="{C961BC42-CEEC-46B3-A7AD-B9721D72E145}" dt="2023-08-23T16:55:02.677" v="567" actId="1036"/>
          <ac:picMkLst>
            <pc:docMk/>
            <pc:sldMk cId="3200872536" sldId="334"/>
            <ac:picMk id="6" creationId="{97DAF5ED-28F3-5D9D-F5DD-3D6B658C1B22}"/>
          </ac:picMkLst>
        </pc:picChg>
        <pc:picChg chg="mod">
          <ac:chgData name="Chuck Gallina (cgallina)" userId="24cc67d4-6c66-45e4-8031-2ae4d99b14a6" providerId="ADAL" clId="{C961BC42-CEEC-46B3-A7AD-B9721D72E145}" dt="2023-08-23T16:55:09.481" v="586" actId="1036"/>
          <ac:picMkLst>
            <pc:docMk/>
            <pc:sldMk cId="3200872536" sldId="334"/>
            <ac:picMk id="9" creationId="{1BF0625F-1E8A-8ED8-5752-5B16CAC82ACE}"/>
          </ac:picMkLst>
        </pc:picChg>
      </pc:sldChg>
      <pc:sldChg chg="del">
        <pc:chgData name="Chuck Gallina (cgallina)" userId="24cc67d4-6c66-45e4-8031-2ae4d99b14a6" providerId="ADAL" clId="{C961BC42-CEEC-46B3-A7AD-B9721D72E145}" dt="2023-08-23T16:25:14.438" v="127" actId="47"/>
        <pc:sldMkLst>
          <pc:docMk/>
          <pc:sldMk cId="3778879902" sldId="335"/>
        </pc:sldMkLst>
      </pc:sldChg>
      <pc:sldChg chg="del">
        <pc:chgData name="Chuck Gallina (cgallina)" userId="24cc67d4-6c66-45e4-8031-2ae4d99b14a6" providerId="ADAL" clId="{C961BC42-CEEC-46B3-A7AD-B9721D72E145}" dt="2023-08-23T16:25:14.438" v="127" actId="47"/>
        <pc:sldMkLst>
          <pc:docMk/>
          <pc:sldMk cId="2000613353" sldId="339"/>
        </pc:sldMkLst>
      </pc:sldChg>
      <pc:sldChg chg="del">
        <pc:chgData name="Chuck Gallina (cgallina)" userId="24cc67d4-6c66-45e4-8031-2ae4d99b14a6" providerId="ADAL" clId="{C961BC42-CEEC-46B3-A7AD-B9721D72E145}" dt="2023-08-23T16:25:14.438" v="127" actId="47"/>
        <pc:sldMkLst>
          <pc:docMk/>
          <pc:sldMk cId="348200309" sldId="349"/>
        </pc:sldMkLst>
      </pc:sldChg>
      <pc:sldChg chg="del">
        <pc:chgData name="Chuck Gallina (cgallina)" userId="24cc67d4-6c66-45e4-8031-2ae4d99b14a6" providerId="ADAL" clId="{C961BC42-CEEC-46B3-A7AD-B9721D72E145}" dt="2023-08-23T16:25:14.438" v="127" actId="47"/>
        <pc:sldMkLst>
          <pc:docMk/>
          <pc:sldMk cId="4114906270" sldId="352"/>
        </pc:sldMkLst>
      </pc:sldChg>
      <pc:sldChg chg="del">
        <pc:chgData name="Chuck Gallina (cgallina)" userId="24cc67d4-6c66-45e4-8031-2ae4d99b14a6" providerId="ADAL" clId="{C961BC42-CEEC-46B3-A7AD-B9721D72E145}" dt="2023-08-23T16:25:14.438" v="127" actId="47"/>
        <pc:sldMkLst>
          <pc:docMk/>
          <pc:sldMk cId="891620553" sldId="365"/>
        </pc:sldMkLst>
      </pc:sldChg>
      <pc:sldChg chg="del">
        <pc:chgData name="Chuck Gallina (cgallina)" userId="24cc67d4-6c66-45e4-8031-2ae4d99b14a6" providerId="ADAL" clId="{C961BC42-CEEC-46B3-A7AD-B9721D72E145}" dt="2023-08-23T16:25:14.438" v="127" actId="47"/>
        <pc:sldMkLst>
          <pc:docMk/>
          <pc:sldMk cId="3637586259" sldId="370"/>
        </pc:sldMkLst>
      </pc:sldChg>
      <pc:sldChg chg="del">
        <pc:chgData name="Chuck Gallina (cgallina)" userId="24cc67d4-6c66-45e4-8031-2ae4d99b14a6" providerId="ADAL" clId="{C961BC42-CEEC-46B3-A7AD-B9721D72E145}" dt="2023-08-23T16:25:14.438" v="127" actId="47"/>
        <pc:sldMkLst>
          <pc:docMk/>
          <pc:sldMk cId="193304018" sldId="372"/>
        </pc:sldMkLst>
      </pc:sldChg>
      <pc:sldChg chg="del">
        <pc:chgData name="Chuck Gallina (cgallina)" userId="24cc67d4-6c66-45e4-8031-2ae4d99b14a6" providerId="ADAL" clId="{C961BC42-CEEC-46B3-A7AD-B9721D72E145}" dt="2023-08-23T16:25:14.438" v="127" actId="47"/>
        <pc:sldMkLst>
          <pc:docMk/>
          <pc:sldMk cId="1931633221" sldId="378"/>
        </pc:sldMkLst>
      </pc:sldChg>
      <pc:sldChg chg="del">
        <pc:chgData name="Chuck Gallina (cgallina)" userId="24cc67d4-6c66-45e4-8031-2ae4d99b14a6" providerId="ADAL" clId="{C961BC42-CEEC-46B3-A7AD-B9721D72E145}" dt="2023-08-23T16:25:14.438" v="127" actId="47"/>
        <pc:sldMkLst>
          <pc:docMk/>
          <pc:sldMk cId="3603549982" sldId="381"/>
        </pc:sldMkLst>
      </pc:sldChg>
      <pc:sldChg chg="del">
        <pc:chgData name="Chuck Gallina (cgallina)" userId="24cc67d4-6c66-45e4-8031-2ae4d99b14a6" providerId="ADAL" clId="{C961BC42-CEEC-46B3-A7AD-B9721D72E145}" dt="2023-08-23T16:25:14.438" v="127" actId="47"/>
        <pc:sldMkLst>
          <pc:docMk/>
          <pc:sldMk cId="758758591" sldId="382"/>
        </pc:sldMkLst>
      </pc:sldChg>
      <pc:sldChg chg="del">
        <pc:chgData name="Chuck Gallina (cgallina)" userId="24cc67d4-6c66-45e4-8031-2ae4d99b14a6" providerId="ADAL" clId="{C961BC42-CEEC-46B3-A7AD-B9721D72E145}" dt="2023-08-23T16:25:14.438" v="127" actId="47"/>
        <pc:sldMkLst>
          <pc:docMk/>
          <pc:sldMk cId="1803915200" sldId="383"/>
        </pc:sldMkLst>
      </pc:sldChg>
      <pc:sldChg chg="del">
        <pc:chgData name="Chuck Gallina (cgallina)" userId="24cc67d4-6c66-45e4-8031-2ae4d99b14a6" providerId="ADAL" clId="{C961BC42-CEEC-46B3-A7AD-B9721D72E145}" dt="2023-08-23T16:25:14.438" v="127" actId="47"/>
        <pc:sldMkLst>
          <pc:docMk/>
          <pc:sldMk cId="2555746630" sldId="386"/>
        </pc:sldMkLst>
      </pc:sldChg>
      <pc:sldChg chg="del">
        <pc:chgData name="Chuck Gallina (cgallina)" userId="24cc67d4-6c66-45e4-8031-2ae4d99b14a6" providerId="ADAL" clId="{C961BC42-CEEC-46B3-A7AD-B9721D72E145}" dt="2023-08-23T16:25:14.438" v="127" actId="47"/>
        <pc:sldMkLst>
          <pc:docMk/>
          <pc:sldMk cId="2715594195" sldId="388"/>
        </pc:sldMkLst>
      </pc:sldChg>
      <pc:sldChg chg="del">
        <pc:chgData name="Chuck Gallina (cgallina)" userId="24cc67d4-6c66-45e4-8031-2ae4d99b14a6" providerId="ADAL" clId="{C961BC42-CEEC-46B3-A7AD-B9721D72E145}" dt="2023-08-23T16:18:38.456" v="102" actId="47"/>
        <pc:sldMkLst>
          <pc:docMk/>
          <pc:sldMk cId="485335528" sldId="390"/>
        </pc:sldMkLst>
      </pc:sldChg>
      <pc:sldChg chg="del">
        <pc:chgData name="Chuck Gallina (cgallina)" userId="24cc67d4-6c66-45e4-8031-2ae4d99b14a6" providerId="ADAL" clId="{C961BC42-CEEC-46B3-A7AD-B9721D72E145}" dt="2023-08-23T16:25:14.438" v="127" actId="47"/>
        <pc:sldMkLst>
          <pc:docMk/>
          <pc:sldMk cId="2699302950" sldId="391"/>
        </pc:sldMkLst>
      </pc:sldChg>
      <pc:sldChg chg="del">
        <pc:chgData name="Chuck Gallina (cgallina)" userId="24cc67d4-6c66-45e4-8031-2ae4d99b14a6" providerId="ADAL" clId="{C961BC42-CEEC-46B3-A7AD-B9721D72E145}" dt="2023-08-23T16:25:14.438" v="127" actId="47"/>
        <pc:sldMkLst>
          <pc:docMk/>
          <pc:sldMk cId="3029796070" sldId="392"/>
        </pc:sldMkLst>
      </pc:sldChg>
      <pc:sldChg chg="del">
        <pc:chgData name="Chuck Gallina (cgallina)" userId="24cc67d4-6c66-45e4-8031-2ae4d99b14a6" providerId="ADAL" clId="{C961BC42-CEEC-46B3-A7AD-B9721D72E145}" dt="2023-08-23T16:25:14.438" v="127" actId="47"/>
        <pc:sldMkLst>
          <pc:docMk/>
          <pc:sldMk cId="2759260181" sldId="393"/>
        </pc:sldMkLst>
      </pc:sldChg>
      <pc:sldChg chg="del">
        <pc:chgData name="Chuck Gallina (cgallina)" userId="24cc67d4-6c66-45e4-8031-2ae4d99b14a6" providerId="ADAL" clId="{C961BC42-CEEC-46B3-A7AD-B9721D72E145}" dt="2023-08-23T16:25:14.438" v="127" actId="47"/>
        <pc:sldMkLst>
          <pc:docMk/>
          <pc:sldMk cId="823137802" sldId="394"/>
        </pc:sldMkLst>
      </pc:sldChg>
      <pc:sldChg chg="del">
        <pc:chgData name="Chuck Gallina (cgallina)" userId="24cc67d4-6c66-45e4-8031-2ae4d99b14a6" providerId="ADAL" clId="{C961BC42-CEEC-46B3-A7AD-B9721D72E145}" dt="2023-08-23T16:25:14.438" v="127" actId="47"/>
        <pc:sldMkLst>
          <pc:docMk/>
          <pc:sldMk cId="2487874427" sldId="395"/>
        </pc:sldMkLst>
      </pc:sldChg>
      <pc:sldChg chg="del">
        <pc:chgData name="Chuck Gallina (cgallina)" userId="24cc67d4-6c66-45e4-8031-2ae4d99b14a6" providerId="ADAL" clId="{C961BC42-CEEC-46B3-A7AD-B9721D72E145}" dt="2023-08-23T16:25:14.438" v="127" actId="47"/>
        <pc:sldMkLst>
          <pc:docMk/>
          <pc:sldMk cId="4168960504" sldId="396"/>
        </pc:sldMkLst>
      </pc:sldChg>
      <pc:sldChg chg="del">
        <pc:chgData name="Chuck Gallina (cgallina)" userId="24cc67d4-6c66-45e4-8031-2ae4d99b14a6" providerId="ADAL" clId="{C961BC42-CEEC-46B3-A7AD-B9721D72E145}" dt="2023-08-23T16:25:14.438" v="127" actId="47"/>
        <pc:sldMkLst>
          <pc:docMk/>
          <pc:sldMk cId="4141450223" sldId="397"/>
        </pc:sldMkLst>
      </pc:sldChg>
      <pc:sldChg chg="del">
        <pc:chgData name="Chuck Gallina (cgallina)" userId="24cc67d4-6c66-45e4-8031-2ae4d99b14a6" providerId="ADAL" clId="{C961BC42-CEEC-46B3-A7AD-B9721D72E145}" dt="2023-08-23T16:25:14.438" v="127" actId="47"/>
        <pc:sldMkLst>
          <pc:docMk/>
          <pc:sldMk cId="2323511573" sldId="398"/>
        </pc:sldMkLst>
      </pc:sldChg>
      <pc:sldChg chg="del">
        <pc:chgData name="Chuck Gallina (cgallina)" userId="24cc67d4-6c66-45e4-8031-2ae4d99b14a6" providerId="ADAL" clId="{C961BC42-CEEC-46B3-A7AD-B9721D72E145}" dt="2023-08-23T16:25:14.438" v="127" actId="47"/>
        <pc:sldMkLst>
          <pc:docMk/>
          <pc:sldMk cId="135945920" sldId="399"/>
        </pc:sldMkLst>
      </pc:sldChg>
      <pc:sldChg chg="del">
        <pc:chgData name="Chuck Gallina (cgallina)" userId="24cc67d4-6c66-45e4-8031-2ae4d99b14a6" providerId="ADAL" clId="{C961BC42-CEEC-46B3-A7AD-B9721D72E145}" dt="2023-08-23T16:25:14.438" v="127" actId="47"/>
        <pc:sldMkLst>
          <pc:docMk/>
          <pc:sldMk cId="4019097894" sldId="400"/>
        </pc:sldMkLst>
      </pc:sldChg>
      <pc:sldChg chg="del">
        <pc:chgData name="Chuck Gallina (cgallina)" userId="24cc67d4-6c66-45e4-8031-2ae4d99b14a6" providerId="ADAL" clId="{C961BC42-CEEC-46B3-A7AD-B9721D72E145}" dt="2023-08-23T16:25:14.438" v="127" actId="47"/>
        <pc:sldMkLst>
          <pc:docMk/>
          <pc:sldMk cId="3114447846" sldId="401"/>
        </pc:sldMkLst>
      </pc:sldChg>
      <pc:sldChg chg="del">
        <pc:chgData name="Chuck Gallina (cgallina)" userId="24cc67d4-6c66-45e4-8031-2ae4d99b14a6" providerId="ADAL" clId="{C961BC42-CEEC-46B3-A7AD-B9721D72E145}" dt="2023-08-23T16:25:14.438" v="127" actId="47"/>
        <pc:sldMkLst>
          <pc:docMk/>
          <pc:sldMk cId="1625997740" sldId="402"/>
        </pc:sldMkLst>
      </pc:sldChg>
      <pc:sldChg chg="del">
        <pc:chgData name="Chuck Gallina (cgallina)" userId="24cc67d4-6c66-45e4-8031-2ae4d99b14a6" providerId="ADAL" clId="{C961BC42-CEEC-46B3-A7AD-B9721D72E145}" dt="2023-08-23T16:25:14.438" v="127" actId="47"/>
        <pc:sldMkLst>
          <pc:docMk/>
          <pc:sldMk cId="4006779939" sldId="403"/>
        </pc:sldMkLst>
      </pc:sldChg>
      <pc:sldChg chg="del">
        <pc:chgData name="Chuck Gallina (cgallina)" userId="24cc67d4-6c66-45e4-8031-2ae4d99b14a6" providerId="ADAL" clId="{C961BC42-CEEC-46B3-A7AD-B9721D72E145}" dt="2023-08-23T16:25:14.438" v="127" actId="47"/>
        <pc:sldMkLst>
          <pc:docMk/>
          <pc:sldMk cId="2468126934" sldId="404"/>
        </pc:sldMkLst>
      </pc:sldChg>
      <pc:sldChg chg="del">
        <pc:chgData name="Chuck Gallina (cgallina)" userId="24cc67d4-6c66-45e4-8031-2ae4d99b14a6" providerId="ADAL" clId="{C961BC42-CEEC-46B3-A7AD-B9721D72E145}" dt="2023-08-23T16:25:14.438" v="127" actId="47"/>
        <pc:sldMkLst>
          <pc:docMk/>
          <pc:sldMk cId="1781617764" sldId="406"/>
        </pc:sldMkLst>
      </pc:sldChg>
      <pc:sldChg chg="modSp mod">
        <pc:chgData name="Chuck Gallina (cgallina)" userId="24cc67d4-6c66-45e4-8031-2ae4d99b14a6" providerId="ADAL" clId="{C961BC42-CEEC-46B3-A7AD-B9721D72E145}" dt="2023-08-23T16:59:52.437" v="609" actId="207"/>
        <pc:sldMkLst>
          <pc:docMk/>
          <pc:sldMk cId="0" sldId="407"/>
        </pc:sldMkLst>
        <pc:spChg chg="mod">
          <ac:chgData name="Chuck Gallina (cgallina)" userId="24cc67d4-6c66-45e4-8031-2ae4d99b14a6" providerId="ADAL" clId="{C961BC42-CEEC-46B3-A7AD-B9721D72E145}" dt="2023-08-23T16:59:41.410" v="607" actId="207"/>
          <ac:spMkLst>
            <pc:docMk/>
            <pc:sldMk cId="0" sldId="407"/>
            <ac:spMk id="225" creationId="{00000000-0000-0000-0000-000000000000}"/>
          </ac:spMkLst>
        </pc:spChg>
        <pc:spChg chg="mod">
          <ac:chgData name="Chuck Gallina (cgallina)" userId="24cc67d4-6c66-45e4-8031-2ae4d99b14a6" providerId="ADAL" clId="{C961BC42-CEEC-46B3-A7AD-B9721D72E145}" dt="2023-08-23T16:59:34.404" v="606" actId="207"/>
          <ac:spMkLst>
            <pc:docMk/>
            <pc:sldMk cId="0" sldId="407"/>
            <ac:spMk id="226" creationId="{00000000-0000-0000-0000-000000000000}"/>
          </ac:spMkLst>
        </pc:spChg>
        <pc:spChg chg="mod">
          <ac:chgData name="Chuck Gallina (cgallina)" userId="24cc67d4-6c66-45e4-8031-2ae4d99b14a6" providerId="ADAL" clId="{C961BC42-CEEC-46B3-A7AD-B9721D72E145}" dt="2023-08-23T16:59:52.437" v="609" actId="207"/>
          <ac:spMkLst>
            <pc:docMk/>
            <pc:sldMk cId="0" sldId="407"/>
            <ac:spMk id="232" creationId="{00000000-0000-0000-0000-000000000000}"/>
          </ac:spMkLst>
        </pc:spChg>
        <pc:spChg chg="mod">
          <ac:chgData name="Chuck Gallina (cgallina)" userId="24cc67d4-6c66-45e4-8031-2ae4d99b14a6" providerId="ADAL" clId="{C961BC42-CEEC-46B3-A7AD-B9721D72E145}" dt="2023-08-23T16:59:47.319" v="608" actId="207"/>
          <ac:spMkLst>
            <pc:docMk/>
            <pc:sldMk cId="0" sldId="407"/>
            <ac:spMk id="241" creationId="{00000000-0000-0000-0000-000000000000}"/>
          </ac:spMkLst>
        </pc:spChg>
      </pc:sldChg>
      <pc:sldChg chg="modSp mod">
        <pc:chgData name="Chuck Gallina (cgallina)" userId="24cc67d4-6c66-45e4-8031-2ae4d99b14a6" providerId="ADAL" clId="{C961BC42-CEEC-46B3-A7AD-B9721D72E145}" dt="2023-08-23T16:08:53.514" v="87" actId="207"/>
        <pc:sldMkLst>
          <pc:docMk/>
          <pc:sldMk cId="1835679918" sldId="408"/>
        </pc:sldMkLst>
        <pc:spChg chg="mod">
          <ac:chgData name="Chuck Gallina (cgallina)" userId="24cc67d4-6c66-45e4-8031-2ae4d99b14a6" providerId="ADAL" clId="{C961BC42-CEEC-46B3-A7AD-B9721D72E145}" dt="2023-08-23T16:07:59.561" v="81" actId="208"/>
          <ac:spMkLst>
            <pc:docMk/>
            <pc:sldMk cId="1835679918" sldId="408"/>
            <ac:spMk id="2" creationId="{2D50FF5A-DB61-44F8-ED2D-6AD5D44D9D49}"/>
          </ac:spMkLst>
        </pc:spChg>
        <pc:spChg chg="mod">
          <ac:chgData name="Chuck Gallina (cgallina)" userId="24cc67d4-6c66-45e4-8031-2ae4d99b14a6" providerId="ADAL" clId="{C961BC42-CEEC-46B3-A7AD-B9721D72E145}" dt="2023-08-23T16:06:35.375" v="73" actId="207"/>
          <ac:spMkLst>
            <pc:docMk/>
            <pc:sldMk cId="1835679918" sldId="408"/>
            <ac:spMk id="3" creationId="{4DDDB973-C727-7CF8-B5FF-99A73804DBFA}"/>
          </ac:spMkLst>
        </pc:spChg>
        <pc:spChg chg="mod">
          <ac:chgData name="Chuck Gallina (cgallina)" userId="24cc67d4-6c66-45e4-8031-2ae4d99b14a6" providerId="ADAL" clId="{C961BC42-CEEC-46B3-A7AD-B9721D72E145}" dt="2023-08-23T16:08:31.207" v="86" actId="207"/>
          <ac:spMkLst>
            <pc:docMk/>
            <pc:sldMk cId="1835679918" sldId="408"/>
            <ac:spMk id="5" creationId="{79525969-5802-64B9-950F-51F53F062386}"/>
          </ac:spMkLst>
        </pc:spChg>
        <pc:spChg chg="mod">
          <ac:chgData name="Chuck Gallina (cgallina)" userId="24cc67d4-6c66-45e4-8031-2ae4d99b14a6" providerId="ADAL" clId="{C961BC42-CEEC-46B3-A7AD-B9721D72E145}" dt="2023-08-23T16:08:53.514" v="87" actId="207"/>
          <ac:spMkLst>
            <pc:docMk/>
            <pc:sldMk cId="1835679918" sldId="408"/>
            <ac:spMk id="6" creationId="{7F115B5D-A711-F616-E097-1F6BDCFD0F2C}"/>
          </ac:spMkLst>
        </pc:spChg>
        <pc:spChg chg="mod">
          <ac:chgData name="Chuck Gallina (cgallina)" userId="24cc67d4-6c66-45e4-8031-2ae4d99b14a6" providerId="ADAL" clId="{C961BC42-CEEC-46B3-A7AD-B9721D72E145}" dt="2023-08-23T16:07:13.027" v="76" actId="208"/>
          <ac:spMkLst>
            <pc:docMk/>
            <pc:sldMk cId="1835679918" sldId="408"/>
            <ac:spMk id="7" creationId="{D64BF81B-F317-9E61-1C31-70B7B083F897}"/>
          </ac:spMkLst>
        </pc:spChg>
        <pc:spChg chg="mod">
          <ac:chgData name="Chuck Gallina (cgallina)" userId="24cc67d4-6c66-45e4-8031-2ae4d99b14a6" providerId="ADAL" clId="{C961BC42-CEEC-46B3-A7AD-B9721D72E145}" dt="2023-08-23T16:05:26.572" v="64" actId="207"/>
          <ac:spMkLst>
            <pc:docMk/>
            <pc:sldMk cId="1835679918" sldId="408"/>
            <ac:spMk id="569" creationId="{00000000-0000-0000-0000-000000000000}"/>
          </ac:spMkLst>
        </pc:spChg>
        <pc:spChg chg="mod">
          <ac:chgData name="Chuck Gallina (cgallina)" userId="24cc67d4-6c66-45e4-8031-2ae4d99b14a6" providerId="ADAL" clId="{C961BC42-CEEC-46B3-A7AD-B9721D72E145}" dt="2023-08-23T16:05:53.341" v="66" actId="207"/>
          <ac:spMkLst>
            <pc:docMk/>
            <pc:sldMk cId="1835679918" sldId="408"/>
            <ac:spMk id="575" creationId="{00000000-0000-0000-0000-000000000000}"/>
          </ac:spMkLst>
        </pc:spChg>
      </pc:sldChg>
      <pc:sldChg chg="modSp mod">
        <pc:chgData name="Chuck Gallina (cgallina)" userId="24cc67d4-6c66-45e4-8031-2ae4d99b14a6" providerId="ADAL" clId="{C961BC42-CEEC-46B3-A7AD-B9721D72E145}" dt="2023-08-23T17:12:37.847" v="632" actId="207"/>
        <pc:sldMkLst>
          <pc:docMk/>
          <pc:sldMk cId="1075588073" sldId="409"/>
        </pc:sldMkLst>
        <pc:spChg chg="mod">
          <ac:chgData name="Chuck Gallina (cgallina)" userId="24cc67d4-6c66-45e4-8031-2ae4d99b14a6" providerId="ADAL" clId="{C961BC42-CEEC-46B3-A7AD-B9721D72E145}" dt="2023-08-23T16:41:13.776" v="346" actId="207"/>
          <ac:spMkLst>
            <pc:docMk/>
            <pc:sldMk cId="1075588073" sldId="409"/>
            <ac:spMk id="5" creationId="{BF4496AC-E652-D870-2706-8E9D3296A968}"/>
          </ac:spMkLst>
        </pc:spChg>
        <pc:spChg chg="mod">
          <ac:chgData name="Chuck Gallina (cgallina)" userId="24cc67d4-6c66-45e4-8031-2ae4d99b14a6" providerId="ADAL" clId="{C961BC42-CEEC-46B3-A7AD-B9721D72E145}" dt="2023-08-23T16:41:21.976" v="348" actId="208"/>
          <ac:spMkLst>
            <pc:docMk/>
            <pc:sldMk cId="1075588073" sldId="409"/>
            <ac:spMk id="11" creationId="{79DCD5BF-7926-ED2E-DD2B-649AF3282089}"/>
          </ac:spMkLst>
        </pc:spChg>
        <pc:spChg chg="mod">
          <ac:chgData name="Chuck Gallina (cgallina)" userId="24cc67d4-6c66-45e4-8031-2ae4d99b14a6" providerId="ADAL" clId="{C961BC42-CEEC-46B3-A7AD-B9721D72E145}" dt="2023-08-23T16:40:59.604" v="344" actId="207"/>
          <ac:spMkLst>
            <pc:docMk/>
            <pc:sldMk cId="1075588073" sldId="409"/>
            <ac:spMk id="19" creationId="{C71BD1B7-9BAE-4F5E-1016-CF390905D485}"/>
          </ac:spMkLst>
        </pc:spChg>
        <pc:spChg chg="mod">
          <ac:chgData name="Chuck Gallina (cgallina)" userId="24cc67d4-6c66-45e4-8031-2ae4d99b14a6" providerId="ADAL" clId="{C961BC42-CEEC-46B3-A7AD-B9721D72E145}" dt="2023-08-23T17:12:37.847" v="632" actId="207"/>
          <ac:spMkLst>
            <pc:docMk/>
            <pc:sldMk cId="1075588073" sldId="409"/>
            <ac:spMk id="20" creationId="{ECF149F2-2F8D-2B91-D52B-CDD5C2AED142}"/>
          </ac:spMkLst>
        </pc:spChg>
        <pc:spChg chg="mod">
          <ac:chgData name="Chuck Gallina (cgallina)" userId="24cc67d4-6c66-45e4-8031-2ae4d99b14a6" providerId="ADAL" clId="{C961BC42-CEEC-46B3-A7AD-B9721D72E145}" dt="2023-08-23T16:41:07.929" v="345" actId="207"/>
          <ac:spMkLst>
            <pc:docMk/>
            <pc:sldMk cId="1075588073" sldId="409"/>
            <ac:spMk id="667" creationId="{00000000-0000-0000-0000-000000000000}"/>
          </ac:spMkLst>
        </pc:spChg>
      </pc:sldChg>
      <pc:sldChg chg="modSp mod">
        <pc:chgData name="Chuck Gallina (cgallina)" userId="24cc67d4-6c66-45e4-8031-2ae4d99b14a6" providerId="ADAL" clId="{C961BC42-CEEC-46B3-A7AD-B9721D72E145}" dt="2023-08-23T17:13:22.013" v="633" actId="207"/>
        <pc:sldMkLst>
          <pc:docMk/>
          <pc:sldMk cId="1821082050" sldId="410"/>
        </pc:sldMkLst>
        <pc:spChg chg="mod">
          <ac:chgData name="Chuck Gallina (cgallina)" userId="24cc67d4-6c66-45e4-8031-2ae4d99b14a6" providerId="ADAL" clId="{C961BC42-CEEC-46B3-A7AD-B9721D72E145}" dt="2023-08-23T16:44:33.703" v="420" actId="207"/>
          <ac:spMkLst>
            <pc:docMk/>
            <pc:sldMk cId="1821082050" sldId="410"/>
            <ac:spMk id="3" creationId="{43C71E00-9021-F4F0-1C0B-B144D6143FEE}"/>
          </ac:spMkLst>
        </pc:spChg>
        <pc:spChg chg="mod">
          <ac:chgData name="Chuck Gallina (cgallina)" userId="24cc67d4-6c66-45e4-8031-2ae4d99b14a6" providerId="ADAL" clId="{C961BC42-CEEC-46B3-A7AD-B9721D72E145}" dt="2023-08-23T16:44:26.282" v="419" actId="208"/>
          <ac:spMkLst>
            <pc:docMk/>
            <pc:sldMk cId="1821082050" sldId="410"/>
            <ac:spMk id="11" creationId="{79DCD5BF-7926-ED2E-DD2B-649AF3282089}"/>
          </ac:spMkLst>
        </pc:spChg>
        <pc:spChg chg="mod">
          <ac:chgData name="Chuck Gallina (cgallina)" userId="24cc67d4-6c66-45e4-8031-2ae4d99b14a6" providerId="ADAL" clId="{C961BC42-CEEC-46B3-A7AD-B9721D72E145}" dt="2023-08-23T16:43:46.311" v="412" actId="207"/>
          <ac:spMkLst>
            <pc:docMk/>
            <pc:sldMk cId="1821082050" sldId="410"/>
            <ac:spMk id="19" creationId="{C71BD1B7-9BAE-4F5E-1016-CF390905D485}"/>
          </ac:spMkLst>
        </pc:spChg>
        <pc:spChg chg="mod">
          <ac:chgData name="Chuck Gallina (cgallina)" userId="24cc67d4-6c66-45e4-8031-2ae4d99b14a6" providerId="ADAL" clId="{C961BC42-CEEC-46B3-A7AD-B9721D72E145}" dt="2023-08-23T17:13:22.013" v="633" actId="207"/>
          <ac:spMkLst>
            <pc:docMk/>
            <pc:sldMk cId="1821082050" sldId="410"/>
            <ac:spMk id="20" creationId="{ECF149F2-2F8D-2B91-D52B-CDD5C2AED142}"/>
          </ac:spMkLst>
        </pc:spChg>
        <pc:spChg chg="mod">
          <ac:chgData name="Chuck Gallina (cgallina)" userId="24cc67d4-6c66-45e4-8031-2ae4d99b14a6" providerId="ADAL" clId="{C961BC42-CEEC-46B3-A7AD-B9721D72E145}" dt="2023-08-23T16:43:50.119" v="413" actId="207"/>
          <ac:spMkLst>
            <pc:docMk/>
            <pc:sldMk cId="1821082050" sldId="410"/>
            <ac:spMk id="667" creationId="{00000000-0000-0000-0000-000000000000}"/>
          </ac:spMkLst>
        </pc:spChg>
      </pc:sldChg>
      <pc:sldChg chg="modSp mod">
        <pc:chgData name="Chuck Gallina (cgallina)" userId="24cc67d4-6c66-45e4-8031-2ae4d99b14a6" providerId="ADAL" clId="{C961BC42-CEEC-46B3-A7AD-B9721D72E145}" dt="2023-08-23T16:45:33.496" v="438" actId="1036"/>
        <pc:sldMkLst>
          <pc:docMk/>
          <pc:sldMk cId="2624880124" sldId="411"/>
        </pc:sldMkLst>
        <pc:spChg chg="mod">
          <ac:chgData name="Chuck Gallina (cgallina)" userId="24cc67d4-6c66-45e4-8031-2ae4d99b14a6" providerId="ADAL" clId="{C961BC42-CEEC-46B3-A7AD-B9721D72E145}" dt="2023-08-23T16:45:09.299" v="421" actId="207"/>
          <ac:spMkLst>
            <pc:docMk/>
            <pc:sldMk cId="2624880124" sldId="411"/>
            <ac:spMk id="2" creationId="{DBD5183D-945F-E722-F962-D861C1AB311A}"/>
          </ac:spMkLst>
        </pc:spChg>
        <pc:spChg chg="mod">
          <ac:chgData name="Chuck Gallina (cgallina)" userId="24cc67d4-6c66-45e4-8031-2ae4d99b14a6" providerId="ADAL" clId="{C961BC42-CEEC-46B3-A7AD-B9721D72E145}" dt="2023-08-23T16:45:33.496" v="438" actId="1036"/>
          <ac:spMkLst>
            <pc:docMk/>
            <pc:sldMk cId="2624880124" sldId="411"/>
            <ac:spMk id="3" creationId="{A24DC939-BD4D-4EEF-22E4-63D0B2E80125}"/>
          </ac:spMkLst>
        </pc:spChg>
      </pc:sldChg>
      <pc:sldChg chg="addSp delSp modSp mod">
        <pc:chgData name="Chuck Gallina (cgallina)" userId="24cc67d4-6c66-45e4-8031-2ae4d99b14a6" providerId="ADAL" clId="{C961BC42-CEEC-46B3-A7AD-B9721D72E145}" dt="2023-08-23T16:50:17.805" v="488" actId="207"/>
        <pc:sldMkLst>
          <pc:docMk/>
          <pc:sldMk cId="0" sldId="412"/>
        </pc:sldMkLst>
        <pc:spChg chg="add mod">
          <ac:chgData name="Chuck Gallina (cgallina)" userId="24cc67d4-6c66-45e4-8031-2ae4d99b14a6" providerId="ADAL" clId="{C961BC42-CEEC-46B3-A7AD-B9721D72E145}" dt="2023-08-23T16:48:39.773" v="444"/>
          <ac:spMkLst>
            <pc:docMk/>
            <pc:sldMk cId="0" sldId="412"/>
            <ac:spMk id="3" creationId="{1FB6D8D9-8E78-FBDC-B0A3-5CC88E32287D}"/>
          </ac:spMkLst>
        </pc:spChg>
        <pc:spChg chg="add mod">
          <ac:chgData name="Chuck Gallina (cgallina)" userId="24cc67d4-6c66-45e4-8031-2ae4d99b14a6" providerId="ADAL" clId="{C961BC42-CEEC-46B3-A7AD-B9721D72E145}" dt="2023-08-23T16:48:39.773" v="444"/>
          <ac:spMkLst>
            <pc:docMk/>
            <pc:sldMk cId="0" sldId="412"/>
            <ac:spMk id="4" creationId="{BB98FB53-FBAC-5EB6-2AF8-7E7214C8E193}"/>
          </ac:spMkLst>
        </pc:spChg>
        <pc:spChg chg="add mod">
          <ac:chgData name="Chuck Gallina (cgallina)" userId="24cc67d4-6c66-45e4-8031-2ae4d99b14a6" providerId="ADAL" clId="{C961BC42-CEEC-46B3-A7AD-B9721D72E145}" dt="2023-08-23T16:48:39.773" v="444"/>
          <ac:spMkLst>
            <pc:docMk/>
            <pc:sldMk cId="0" sldId="412"/>
            <ac:spMk id="5" creationId="{2FD11041-E421-9B96-3355-36EDF65C4B05}"/>
          </ac:spMkLst>
        </pc:spChg>
        <pc:spChg chg="mod">
          <ac:chgData name="Chuck Gallina (cgallina)" userId="24cc67d4-6c66-45e4-8031-2ae4d99b14a6" providerId="ADAL" clId="{C961BC42-CEEC-46B3-A7AD-B9721D72E145}" dt="2023-08-23T16:49:27.442" v="481" actId="207"/>
          <ac:spMkLst>
            <pc:docMk/>
            <pc:sldMk cId="0" sldId="412"/>
            <ac:spMk id="6" creationId="{5C78835F-D979-F58C-C0EC-D16A5F3E6104}"/>
          </ac:spMkLst>
        </pc:spChg>
        <pc:spChg chg="mod">
          <ac:chgData name="Chuck Gallina (cgallina)" userId="24cc67d4-6c66-45e4-8031-2ae4d99b14a6" providerId="ADAL" clId="{C961BC42-CEEC-46B3-A7AD-B9721D72E145}" dt="2023-08-23T16:49:45.273" v="483" actId="207"/>
          <ac:spMkLst>
            <pc:docMk/>
            <pc:sldMk cId="0" sldId="412"/>
            <ac:spMk id="7" creationId="{8246DD5C-8B28-4E09-5B82-FF3A8D4E7F7A}"/>
          </ac:spMkLst>
        </pc:spChg>
        <pc:spChg chg="add mod">
          <ac:chgData name="Chuck Gallina (cgallina)" userId="24cc67d4-6c66-45e4-8031-2ae4d99b14a6" providerId="ADAL" clId="{C961BC42-CEEC-46B3-A7AD-B9721D72E145}" dt="2023-08-23T16:48:39.773" v="444"/>
          <ac:spMkLst>
            <pc:docMk/>
            <pc:sldMk cId="0" sldId="412"/>
            <ac:spMk id="20" creationId="{AE966DF4-2896-AD93-7931-2770B481E44D}"/>
          </ac:spMkLst>
        </pc:spChg>
        <pc:spChg chg="add mod">
          <ac:chgData name="Chuck Gallina (cgallina)" userId="24cc67d4-6c66-45e4-8031-2ae4d99b14a6" providerId="ADAL" clId="{C961BC42-CEEC-46B3-A7AD-B9721D72E145}" dt="2023-08-23T16:48:39.773" v="444"/>
          <ac:spMkLst>
            <pc:docMk/>
            <pc:sldMk cId="0" sldId="412"/>
            <ac:spMk id="21" creationId="{A6DF82C8-D5CD-85B5-6051-00BA6D67FBB2}"/>
          </ac:spMkLst>
        </pc:spChg>
        <pc:spChg chg="add mod">
          <ac:chgData name="Chuck Gallina (cgallina)" userId="24cc67d4-6c66-45e4-8031-2ae4d99b14a6" providerId="ADAL" clId="{C961BC42-CEEC-46B3-A7AD-B9721D72E145}" dt="2023-08-23T16:48:39.773" v="444"/>
          <ac:spMkLst>
            <pc:docMk/>
            <pc:sldMk cId="0" sldId="412"/>
            <ac:spMk id="22" creationId="{3328B5EF-FB58-F4B6-1BC3-C910F62BE61F}"/>
          </ac:spMkLst>
        </pc:spChg>
        <pc:spChg chg="add mod">
          <ac:chgData name="Chuck Gallina (cgallina)" userId="24cc67d4-6c66-45e4-8031-2ae4d99b14a6" providerId="ADAL" clId="{C961BC42-CEEC-46B3-A7AD-B9721D72E145}" dt="2023-08-23T16:48:39.773" v="444"/>
          <ac:spMkLst>
            <pc:docMk/>
            <pc:sldMk cId="0" sldId="412"/>
            <ac:spMk id="23" creationId="{ED9107EA-2C08-DFAC-546C-C30B81E78B5B}"/>
          </ac:spMkLst>
        </pc:spChg>
        <pc:spChg chg="add mod">
          <ac:chgData name="Chuck Gallina (cgallina)" userId="24cc67d4-6c66-45e4-8031-2ae4d99b14a6" providerId="ADAL" clId="{C961BC42-CEEC-46B3-A7AD-B9721D72E145}" dt="2023-08-23T16:48:39.773" v="444"/>
          <ac:spMkLst>
            <pc:docMk/>
            <pc:sldMk cId="0" sldId="412"/>
            <ac:spMk id="24" creationId="{47F05C88-B471-B1B4-2944-A22FB5109199}"/>
          </ac:spMkLst>
        </pc:spChg>
        <pc:spChg chg="add mod">
          <ac:chgData name="Chuck Gallina (cgallina)" userId="24cc67d4-6c66-45e4-8031-2ae4d99b14a6" providerId="ADAL" clId="{C961BC42-CEEC-46B3-A7AD-B9721D72E145}" dt="2023-08-23T16:48:39.773" v="444"/>
          <ac:spMkLst>
            <pc:docMk/>
            <pc:sldMk cId="0" sldId="412"/>
            <ac:spMk id="25" creationId="{C47228F7-7B3C-C06F-32E2-FBC0ABB52B1A}"/>
          </ac:spMkLst>
        </pc:spChg>
        <pc:spChg chg="add mod">
          <ac:chgData name="Chuck Gallina (cgallina)" userId="24cc67d4-6c66-45e4-8031-2ae4d99b14a6" providerId="ADAL" clId="{C961BC42-CEEC-46B3-A7AD-B9721D72E145}" dt="2023-08-23T16:48:39.773" v="444"/>
          <ac:spMkLst>
            <pc:docMk/>
            <pc:sldMk cId="0" sldId="412"/>
            <ac:spMk id="26" creationId="{D11F1F94-C335-0644-3C63-F94DB2C134FC}"/>
          </ac:spMkLst>
        </pc:spChg>
        <pc:spChg chg="add mod">
          <ac:chgData name="Chuck Gallina (cgallina)" userId="24cc67d4-6c66-45e4-8031-2ae4d99b14a6" providerId="ADAL" clId="{C961BC42-CEEC-46B3-A7AD-B9721D72E145}" dt="2023-08-23T16:48:39.773" v="444"/>
          <ac:spMkLst>
            <pc:docMk/>
            <pc:sldMk cId="0" sldId="412"/>
            <ac:spMk id="27" creationId="{500308A3-C9A0-DD00-3223-49414BE2EF9D}"/>
          </ac:spMkLst>
        </pc:spChg>
        <pc:spChg chg="add mod">
          <ac:chgData name="Chuck Gallina (cgallina)" userId="24cc67d4-6c66-45e4-8031-2ae4d99b14a6" providerId="ADAL" clId="{C961BC42-CEEC-46B3-A7AD-B9721D72E145}" dt="2023-08-23T16:48:42.045" v="445"/>
          <ac:spMkLst>
            <pc:docMk/>
            <pc:sldMk cId="0" sldId="412"/>
            <ac:spMk id="29" creationId="{1FB6D8D9-8E78-FBDC-B0A3-5CC88E32287D}"/>
          </ac:spMkLst>
        </pc:spChg>
        <pc:spChg chg="add mod">
          <ac:chgData name="Chuck Gallina (cgallina)" userId="24cc67d4-6c66-45e4-8031-2ae4d99b14a6" providerId="ADAL" clId="{C961BC42-CEEC-46B3-A7AD-B9721D72E145}" dt="2023-08-23T16:48:42.045" v="445"/>
          <ac:spMkLst>
            <pc:docMk/>
            <pc:sldMk cId="0" sldId="412"/>
            <ac:spMk id="30" creationId="{BB98FB53-FBAC-5EB6-2AF8-7E7214C8E193}"/>
          </ac:spMkLst>
        </pc:spChg>
        <pc:spChg chg="add mod">
          <ac:chgData name="Chuck Gallina (cgallina)" userId="24cc67d4-6c66-45e4-8031-2ae4d99b14a6" providerId="ADAL" clId="{C961BC42-CEEC-46B3-A7AD-B9721D72E145}" dt="2023-08-23T16:48:42.045" v="445"/>
          <ac:spMkLst>
            <pc:docMk/>
            <pc:sldMk cId="0" sldId="412"/>
            <ac:spMk id="31" creationId="{2FD11041-E421-9B96-3355-36EDF65C4B05}"/>
          </ac:spMkLst>
        </pc:spChg>
        <pc:spChg chg="add mod">
          <ac:chgData name="Chuck Gallina (cgallina)" userId="24cc67d4-6c66-45e4-8031-2ae4d99b14a6" providerId="ADAL" clId="{C961BC42-CEEC-46B3-A7AD-B9721D72E145}" dt="2023-08-23T16:48:42.045" v="445"/>
          <ac:spMkLst>
            <pc:docMk/>
            <pc:sldMk cId="0" sldId="412"/>
            <ac:spMk id="32" creationId="{AE966DF4-2896-AD93-7931-2770B481E44D}"/>
          </ac:spMkLst>
        </pc:spChg>
        <pc:spChg chg="add mod">
          <ac:chgData name="Chuck Gallina (cgallina)" userId="24cc67d4-6c66-45e4-8031-2ae4d99b14a6" providerId="ADAL" clId="{C961BC42-CEEC-46B3-A7AD-B9721D72E145}" dt="2023-08-23T16:48:42.045" v="445"/>
          <ac:spMkLst>
            <pc:docMk/>
            <pc:sldMk cId="0" sldId="412"/>
            <ac:spMk id="33" creationId="{A6DF82C8-D5CD-85B5-6051-00BA6D67FBB2}"/>
          </ac:spMkLst>
        </pc:spChg>
        <pc:spChg chg="add mod">
          <ac:chgData name="Chuck Gallina (cgallina)" userId="24cc67d4-6c66-45e4-8031-2ae4d99b14a6" providerId="ADAL" clId="{C961BC42-CEEC-46B3-A7AD-B9721D72E145}" dt="2023-08-23T16:48:42.045" v="445"/>
          <ac:spMkLst>
            <pc:docMk/>
            <pc:sldMk cId="0" sldId="412"/>
            <ac:spMk id="34" creationId="{3328B5EF-FB58-F4B6-1BC3-C910F62BE61F}"/>
          </ac:spMkLst>
        </pc:spChg>
        <pc:spChg chg="add mod">
          <ac:chgData name="Chuck Gallina (cgallina)" userId="24cc67d4-6c66-45e4-8031-2ae4d99b14a6" providerId="ADAL" clId="{C961BC42-CEEC-46B3-A7AD-B9721D72E145}" dt="2023-08-23T16:48:42.045" v="445"/>
          <ac:spMkLst>
            <pc:docMk/>
            <pc:sldMk cId="0" sldId="412"/>
            <ac:spMk id="35" creationId="{ED9107EA-2C08-DFAC-546C-C30B81E78B5B}"/>
          </ac:spMkLst>
        </pc:spChg>
        <pc:spChg chg="add mod">
          <ac:chgData name="Chuck Gallina (cgallina)" userId="24cc67d4-6c66-45e4-8031-2ae4d99b14a6" providerId="ADAL" clId="{C961BC42-CEEC-46B3-A7AD-B9721D72E145}" dt="2023-08-23T16:48:42.045" v="445"/>
          <ac:spMkLst>
            <pc:docMk/>
            <pc:sldMk cId="0" sldId="412"/>
            <ac:spMk id="36" creationId="{47F05C88-B471-B1B4-2944-A22FB5109199}"/>
          </ac:spMkLst>
        </pc:spChg>
        <pc:spChg chg="add mod">
          <ac:chgData name="Chuck Gallina (cgallina)" userId="24cc67d4-6c66-45e4-8031-2ae4d99b14a6" providerId="ADAL" clId="{C961BC42-CEEC-46B3-A7AD-B9721D72E145}" dt="2023-08-23T16:48:42.045" v="445"/>
          <ac:spMkLst>
            <pc:docMk/>
            <pc:sldMk cId="0" sldId="412"/>
            <ac:spMk id="37" creationId="{C47228F7-7B3C-C06F-32E2-FBC0ABB52B1A}"/>
          </ac:spMkLst>
        </pc:spChg>
        <pc:spChg chg="add mod">
          <ac:chgData name="Chuck Gallina (cgallina)" userId="24cc67d4-6c66-45e4-8031-2ae4d99b14a6" providerId="ADAL" clId="{C961BC42-CEEC-46B3-A7AD-B9721D72E145}" dt="2023-08-23T16:48:42.045" v="445"/>
          <ac:spMkLst>
            <pc:docMk/>
            <pc:sldMk cId="0" sldId="412"/>
            <ac:spMk id="38" creationId="{D11F1F94-C335-0644-3C63-F94DB2C134FC}"/>
          </ac:spMkLst>
        </pc:spChg>
        <pc:spChg chg="add mod">
          <ac:chgData name="Chuck Gallina (cgallina)" userId="24cc67d4-6c66-45e4-8031-2ae4d99b14a6" providerId="ADAL" clId="{C961BC42-CEEC-46B3-A7AD-B9721D72E145}" dt="2023-08-23T16:48:42.045" v="445"/>
          <ac:spMkLst>
            <pc:docMk/>
            <pc:sldMk cId="0" sldId="412"/>
            <ac:spMk id="39" creationId="{500308A3-C9A0-DD00-3223-49414BE2EF9D}"/>
          </ac:spMkLst>
        </pc:spChg>
        <pc:spChg chg="mod">
          <ac:chgData name="Chuck Gallina (cgallina)" userId="24cc67d4-6c66-45e4-8031-2ae4d99b14a6" providerId="ADAL" clId="{C961BC42-CEEC-46B3-A7AD-B9721D72E145}" dt="2023-08-23T16:50:05.027" v="487" actId="207"/>
          <ac:spMkLst>
            <pc:docMk/>
            <pc:sldMk cId="0" sldId="412"/>
            <ac:spMk id="426" creationId="{00000000-0000-0000-0000-000000000000}"/>
          </ac:spMkLst>
        </pc:spChg>
        <pc:spChg chg="mod">
          <ac:chgData name="Chuck Gallina (cgallina)" userId="24cc67d4-6c66-45e4-8031-2ae4d99b14a6" providerId="ADAL" clId="{C961BC42-CEEC-46B3-A7AD-B9721D72E145}" dt="2023-08-23T16:49:52.866" v="485" actId="2711"/>
          <ac:spMkLst>
            <pc:docMk/>
            <pc:sldMk cId="0" sldId="412"/>
            <ac:spMk id="427" creationId="{00000000-0000-0000-0000-000000000000}"/>
          </ac:spMkLst>
        </pc:spChg>
        <pc:spChg chg="add del mod">
          <ac:chgData name="Chuck Gallina (cgallina)" userId="24cc67d4-6c66-45e4-8031-2ae4d99b14a6" providerId="ADAL" clId="{C961BC42-CEEC-46B3-A7AD-B9721D72E145}" dt="2023-08-23T16:49:20.991" v="480" actId="1036"/>
          <ac:spMkLst>
            <pc:docMk/>
            <pc:sldMk cId="0" sldId="412"/>
            <ac:spMk id="430" creationId="{00000000-0000-0000-0000-000000000000}"/>
          </ac:spMkLst>
        </pc:spChg>
        <pc:spChg chg="mod">
          <ac:chgData name="Chuck Gallina (cgallina)" userId="24cc67d4-6c66-45e4-8031-2ae4d99b14a6" providerId="ADAL" clId="{C961BC42-CEEC-46B3-A7AD-B9721D72E145}" dt="2023-08-23T16:49:37.592" v="482" actId="207"/>
          <ac:spMkLst>
            <pc:docMk/>
            <pc:sldMk cId="0" sldId="412"/>
            <ac:spMk id="431" creationId="{00000000-0000-0000-0000-000000000000}"/>
          </ac:spMkLst>
        </pc:spChg>
        <pc:spChg chg="mod">
          <ac:chgData name="Chuck Gallina (cgallina)" userId="24cc67d4-6c66-45e4-8031-2ae4d99b14a6" providerId="ADAL" clId="{C961BC42-CEEC-46B3-A7AD-B9721D72E145}" dt="2023-08-23T16:50:17.805" v="488" actId="207"/>
          <ac:spMkLst>
            <pc:docMk/>
            <pc:sldMk cId="0" sldId="412"/>
            <ac:spMk id="440" creationId="{00000000-0000-0000-0000-000000000000}"/>
          </ac:spMkLst>
        </pc:spChg>
        <pc:grpChg chg="add del mod">
          <ac:chgData name="Chuck Gallina (cgallina)" userId="24cc67d4-6c66-45e4-8031-2ae4d99b14a6" providerId="ADAL" clId="{C961BC42-CEEC-46B3-A7AD-B9721D72E145}" dt="2023-08-23T16:48:48.435" v="447" actId="478"/>
          <ac:grpSpMkLst>
            <pc:docMk/>
            <pc:sldMk cId="0" sldId="412"/>
            <ac:grpSpMk id="2" creationId="{E454C8FF-7D37-EF0F-767B-1EDDAA96952A}"/>
          </ac:grpSpMkLst>
        </pc:grpChg>
        <pc:grpChg chg="mod">
          <ac:chgData name="Chuck Gallina (cgallina)" userId="24cc67d4-6c66-45e4-8031-2ae4d99b14a6" providerId="ADAL" clId="{C961BC42-CEEC-46B3-A7AD-B9721D72E145}" dt="2023-08-23T16:48:55.823" v="449" actId="1076"/>
          <ac:grpSpMkLst>
            <pc:docMk/>
            <pc:sldMk cId="0" sldId="412"/>
            <ac:grpSpMk id="8" creationId="{E454C8FF-7D37-EF0F-767B-1EDDAA96952A}"/>
          </ac:grpSpMkLst>
        </pc:grpChg>
        <pc:grpChg chg="add del mod">
          <ac:chgData name="Chuck Gallina (cgallina)" userId="24cc67d4-6c66-45e4-8031-2ae4d99b14a6" providerId="ADAL" clId="{C961BC42-CEEC-46B3-A7AD-B9721D72E145}" dt="2023-08-23T16:49:07.714" v="453" actId="478"/>
          <ac:grpSpMkLst>
            <pc:docMk/>
            <pc:sldMk cId="0" sldId="412"/>
            <ac:grpSpMk id="28" creationId="{E454C8FF-7D37-EF0F-767B-1EDDAA96952A}"/>
          </ac:grpSpMkLst>
        </pc:grpChg>
      </pc:sldChg>
      <pc:sldChg chg="modSp mod">
        <pc:chgData name="Chuck Gallina (cgallina)" userId="24cc67d4-6c66-45e4-8031-2ae4d99b14a6" providerId="ADAL" clId="{C961BC42-CEEC-46B3-A7AD-B9721D72E145}" dt="2023-08-23T16:53:31.171" v="523" actId="1035"/>
        <pc:sldMkLst>
          <pc:docMk/>
          <pc:sldMk cId="0" sldId="413"/>
        </pc:sldMkLst>
        <pc:spChg chg="mod">
          <ac:chgData name="Chuck Gallina (cgallina)" userId="24cc67d4-6c66-45e4-8031-2ae4d99b14a6" providerId="ADAL" clId="{C961BC42-CEEC-46B3-A7AD-B9721D72E145}" dt="2023-08-23T16:53:31.171" v="523" actId="1035"/>
          <ac:spMkLst>
            <pc:docMk/>
            <pc:sldMk cId="0" sldId="413"/>
            <ac:spMk id="9" creationId="{3DB909A5-A08B-295B-A0D2-D1F7DF136DF4}"/>
          </ac:spMkLst>
        </pc:spChg>
        <pc:spChg chg="mod">
          <ac:chgData name="Chuck Gallina (cgallina)" userId="24cc67d4-6c66-45e4-8031-2ae4d99b14a6" providerId="ADAL" clId="{C961BC42-CEEC-46B3-A7AD-B9721D72E145}" dt="2023-08-23T16:53:31.171" v="523" actId="1035"/>
          <ac:spMkLst>
            <pc:docMk/>
            <pc:sldMk cId="0" sldId="413"/>
            <ac:spMk id="10" creationId="{55BCE565-FE85-E407-E4C4-D8D13C9B5C21}"/>
          </ac:spMkLst>
        </pc:spChg>
        <pc:spChg chg="mod">
          <ac:chgData name="Chuck Gallina (cgallina)" userId="24cc67d4-6c66-45e4-8031-2ae4d99b14a6" providerId="ADAL" clId="{C961BC42-CEEC-46B3-A7AD-B9721D72E145}" dt="2023-08-23T16:53:25.356" v="521" actId="1035"/>
          <ac:spMkLst>
            <pc:docMk/>
            <pc:sldMk cId="0" sldId="413"/>
            <ac:spMk id="11" creationId="{990965D0-7B70-801E-FC07-E988474E3A6B}"/>
          </ac:spMkLst>
        </pc:spChg>
        <pc:spChg chg="mod">
          <ac:chgData name="Chuck Gallina (cgallina)" userId="24cc67d4-6c66-45e4-8031-2ae4d99b14a6" providerId="ADAL" clId="{C961BC42-CEEC-46B3-A7AD-B9721D72E145}" dt="2023-08-23T16:52:42.405" v="506" actId="207"/>
          <ac:spMkLst>
            <pc:docMk/>
            <pc:sldMk cId="0" sldId="413"/>
            <ac:spMk id="16" creationId="{B3F1EEF8-C08A-7990-9914-0D567BED4950}"/>
          </ac:spMkLst>
        </pc:spChg>
        <pc:spChg chg="mod">
          <ac:chgData name="Chuck Gallina (cgallina)" userId="24cc67d4-6c66-45e4-8031-2ae4d99b14a6" providerId="ADAL" clId="{C961BC42-CEEC-46B3-A7AD-B9721D72E145}" dt="2023-08-23T16:52:47.678" v="507" actId="207"/>
          <ac:spMkLst>
            <pc:docMk/>
            <pc:sldMk cId="0" sldId="413"/>
            <ac:spMk id="17" creationId="{68F8F069-8F63-E368-D69B-D44798CB670B}"/>
          </ac:spMkLst>
        </pc:spChg>
        <pc:spChg chg="mod">
          <ac:chgData name="Chuck Gallina (cgallina)" userId="24cc67d4-6c66-45e4-8031-2ae4d99b14a6" providerId="ADAL" clId="{C961BC42-CEEC-46B3-A7AD-B9721D72E145}" dt="2023-08-23T16:53:05.068" v="518" actId="207"/>
          <ac:spMkLst>
            <pc:docMk/>
            <pc:sldMk cId="0" sldId="413"/>
            <ac:spMk id="18" creationId="{F4FED71B-5CBD-70EA-881C-512CBDED327C}"/>
          </ac:spMkLst>
        </pc:spChg>
        <pc:spChg chg="mod">
          <ac:chgData name="Chuck Gallina (cgallina)" userId="24cc67d4-6c66-45e4-8031-2ae4d99b14a6" providerId="ADAL" clId="{C961BC42-CEEC-46B3-A7AD-B9721D72E145}" dt="2023-08-23T16:51:27.604" v="489" actId="207"/>
          <ac:spMkLst>
            <pc:docMk/>
            <pc:sldMk cId="0" sldId="413"/>
            <ac:spMk id="291" creationId="{00000000-0000-0000-0000-000000000000}"/>
          </ac:spMkLst>
        </pc:spChg>
      </pc:sldChg>
      <pc:sldChg chg="modSp mod">
        <pc:chgData name="Chuck Gallina (cgallina)" userId="24cc67d4-6c66-45e4-8031-2ae4d99b14a6" providerId="ADAL" clId="{C961BC42-CEEC-46B3-A7AD-B9721D72E145}" dt="2023-08-23T16:58:33.669" v="603" actId="207"/>
        <pc:sldMkLst>
          <pc:docMk/>
          <pc:sldMk cId="3553319880" sldId="414"/>
        </pc:sldMkLst>
        <pc:spChg chg="mod">
          <ac:chgData name="Chuck Gallina (cgallina)" userId="24cc67d4-6c66-45e4-8031-2ae4d99b14a6" providerId="ADAL" clId="{C961BC42-CEEC-46B3-A7AD-B9721D72E145}" dt="2023-08-23T16:57:19.024" v="591" actId="207"/>
          <ac:spMkLst>
            <pc:docMk/>
            <pc:sldMk cId="3553319880" sldId="414"/>
            <ac:spMk id="6" creationId="{23D29293-4F4F-E9C4-9DD3-CCFA983E40C8}"/>
          </ac:spMkLst>
        </pc:spChg>
        <pc:spChg chg="mod">
          <ac:chgData name="Chuck Gallina (cgallina)" userId="24cc67d4-6c66-45e4-8031-2ae4d99b14a6" providerId="ADAL" clId="{C961BC42-CEEC-46B3-A7AD-B9721D72E145}" dt="2023-08-23T16:58:33.669" v="603" actId="207"/>
          <ac:spMkLst>
            <pc:docMk/>
            <pc:sldMk cId="3553319880" sldId="414"/>
            <ac:spMk id="8" creationId="{2E3AED46-CA97-E11A-3139-37E4490EF78B}"/>
          </ac:spMkLst>
        </pc:spChg>
        <pc:spChg chg="mod">
          <ac:chgData name="Chuck Gallina (cgallina)" userId="24cc67d4-6c66-45e4-8031-2ae4d99b14a6" providerId="ADAL" clId="{C961BC42-CEEC-46B3-A7AD-B9721D72E145}" dt="2023-08-23T16:58:33.669" v="603" actId="207"/>
          <ac:spMkLst>
            <pc:docMk/>
            <pc:sldMk cId="3553319880" sldId="414"/>
            <ac:spMk id="9" creationId="{BBAC8DFF-6C5A-45F7-A2DD-9046A4C9F772}"/>
          </ac:spMkLst>
        </pc:spChg>
        <pc:spChg chg="mod">
          <ac:chgData name="Chuck Gallina (cgallina)" userId="24cc67d4-6c66-45e4-8031-2ae4d99b14a6" providerId="ADAL" clId="{C961BC42-CEEC-46B3-A7AD-B9721D72E145}" dt="2023-08-23T16:58:33.669" v="603" actId="207"/>
          <ac:spMkLst>
            <pc:docMk/>
            <pc:sldMk cId="3553319880" sldId="414"/>
            <ac:spMk id="10" creationId="{567C67C4-B7F7-8807-34C1-65DAC097866A}"/>
          </ac:spMkLst>
        </pc:spChg>
        <pc:spChg chg="mod">
          <ac:chgData name="Chuck Gallina (cgallina)" userId="24cc67d4-6c66-45e4-8031-2ae4d99b14a6" providerId="ADAL" clId="{C961BC42-CEEC-46B3-A7AD-B9721D72E145}" dt="2023-08-23T16:58:20.286" v="599" actId="207"/>
          <ac:spMkLst>
            <pc:docMk/>
            <pc:sldMk cId="3553319880" sldId="414"/>
            <ac:spMk id="11" creationId="{CEBC0A5E-A991-6EFE-3F5A-50B669694975}"/>
          </ac:spMkLst>
        </pc:spChg>
        <pc:spChg chg="mod">
          <ac:chgData name="Chuck Gallina (cgallina)" userId="24cc67d4-6c66-45e4-8031-2ae4d99b14a6" providerId="ADAL" clId="{C961BC42-CEEC-46B3-A7AD-B9721D72E145}" dt="2023-08-23T16:58:13.732" v="598" actId="207"/>
          <ac:spMkLst>
            <pc:docMk/>
            <pc:sldMk cId="3553319880" sldId="414"/>
            <ac:spMk id="13" creationId="{82F1C5E1-3F0E-D2BE-626C-683B8B00CD17}"/>
          </ac:spMkLst>
        </pc:spChg>
        <pc:spChg chg="mod">
          <ac:chgData name="Chuck Gallina (cgallina)" userId="24cc67d4-6c66-45e4-8031-2ae4d99b14a6" providerId="ADAL" clId="{C961BC42-CEEC-46B3-A7AD-B9721D72E145}" dt="2023-08-23T16:57:38.037" v="594" actId="207"/>
          <ac:spMkLst>
            <pc:docMk/>
            <pc:sldMk cId="3553319880" sldId="414"/>
            <ac:spMk id="14" creationId="{469EC86F-1D29-D35E-C4CE-82F34CF80F19}"/>
          </ac:spMkLst>
        </pc:spChg>
        <pc:spChg chg="mod">
          <ac:chgData name="Chuck Gallina (cgallina)" userId="24cc67d4-6c66-45e4-8031-2ae4d99b14a6" providerId="ADAL" clId="{C961BC42-CEEC-46B3-A7AD-B9721D72E145}" dt="2023-08-23T16:58:00.864" v="595" actId="2711"/>
          <ac:spMkLst>
            <pc:docMk/>
            <pc:sldMk cId="3553319880" sldId="414"/>
            <ac:spMk id="735" creationId="{00000000-0000-0000-0000-000000000000}"/>
          </ac:spMkLst>
        </pc:spChg>
        <pc:spChg chg="mod">
          <ac:chgData name="Chuck Gallina (cgallina)" userId="24cc67d4-6c66-45e4-8031-2ae4d99b14a6" providerId="ADAL" clId="{C961BC42-CEEC-46B3-A7AD-B9721D72E145}" dt="2023-08-23T16:57:28.636" v="593" actId="207"/>
          <ac:spMkLst>
            <pc:docMk/>
            <pc:sldMk cId="3553319880" sldId="414"/>
            <ac:spMk id="741" creationId="{00000000-0000-0000-0000-000000000000}"/>
          </ac:spMkLst>
        </pc:spChg>
        <pc:grpChg chg="mod">
          <ac:chgData name="Chuck Gallina (cgallina)" userId="24cc67d4-6c66-45e4-8031-2ae4d99b14a6" providerId="ADAL" clId="{C961BC42-CEEC-46B3-A7AD-B9721D72E145}" dt="2023-08-23T16:58:33.669" v="603" actId="207"/>
          <ac:grpSpMkLst>
            <pc:docMk/>
            <pc:sldMk cId="3553319880" sldId="414"/>
            <ac:grpSpMk id="7" creationId="{6B53A764-0280-A53E-70EB-AFF09000C9A9}"/>
          </ac:grpSpMkLst>
        </pc:grpChg>
      </pc:sldChg>
      <pc:sldMasterChg chg="del delSldLayout">
        <pc:chgData name="Chuck Gallina (cgallina)" userId="24cc67d4-6c66-45e4-8031-2ae4d99b14a6" providerId="ADAL" clId="{C961BC42-CEEC-46B3-A7AD-B9721D72E145}" dt="2023-08-23T16:25:14.438" v="127" actId="47"/>
        <pc:sldMasterMkLst>
          <pc:docMk/>
          <pc:sldMasterMk cId="3078749214" sldId="2147483660"/>
        </pc:sldMasterMkLst>
        <pc:sldLayoutChg chg="del">
          <pc:chgData name="Chuck Gallina (cgallina)" userId="24cc67d4-6c66-45e4-8031-2ae4d99b14a6" providerId="ADAL" clId="{C961BC42-CEEC-46B3-A7AD-B9721D72E145}" dt="2023-08-23T16:25:14.438" v="127" actId="47"/>
          <pc:sldLayoutMkLst>
            <pc:docMk/>
            <pc:sldMasterMk cId="3078749214" sldId="2147483660"/>
            <pc:sldLayoutMk cId="857628573" sldId="2147483661"/>
          </pc:sldLayoutMkLst>
        </pc:sldLayoutChg>
        <pc:sldLayoutChg chg="del">
          <pc:chgData name="Chuck Gallina (cgallina)" userId="24cc67d4-6c66-45e4-8031-2ae4d99b14a6" providerId="ADAL" clId="{C961BC42-CEEC-46B3-A7AD-B9721D72E145}" dt="2023-08-23T16:25:14.438" v="127" actId="47"/>
          <pc:sldLayoutMkLst>
            <pc:docMk/>
            <pc:sldMasterMk cId="3078749214" sldId="2147483660"/>
            <pc:sldLayoutMk cId="552555591" sldId="2147483662"/>
          </pc:sldLayoutMkLst>
        </pc:sldLayoutChg>
        <pc:sldLayoutChg chg="del">
          <pc:chgData name="Chuck Gallina (cgallina)" userId="24cc67d4-6c66-45e4-8031-2ae4d99b14a6" providerId="ADAL" clId="{C961BC42-CEEC-46B3-A7AD-B9721D72E145}" dt="2023-08-23T16:25:14.438" v="127" actId="47"/>
          <pc:sldLayoutMkLst>
            <pc:docMk/>
            <pc:sldMasterMk cId="3078749214" sldId="2147483660"/>
            <pc:sldLayoutMk cId="1828713393" sldId="2147483663"/>
          </pc:sldLayoutMkLst>
        </pc:sldLayoutChg>
        <pc:sldLayoutChg chg="del">
          <pc:chgData name="Chuck Gallina (cgallina)" userId="24cc67d4-6c66-45e4-8031-2ae4d99b14a6" providerId="ADAL" clId="{C961BC42-CEEC-46B3-A7AD-B9721D72E145}" dt="2023-08-23T16:25:14.438" v="127" actId="47"/>
          <pc:sldLayoutMkLst>
            <pc:docMk/>
            <pc:sldMasterMk cId="3078749214" sldId="2147483660"/>
            <pc:sldLayoutMk cId="4244467815" sldId="2147483664"/>
          </pc:sldLayoutMkLst>
        </pc:sldLayoutChg>
        <pc:sldLayoutChg chg="del">
          <pc:chgData name="Chuck Gallina (cgallina)" userId="24cc67d4-6c66-45e4-8031-2ae4d99b14a6" providerId="ADAL" clId="{C961BC42-CEEC-46B3-A7AD-B9721D72E145}" dt="2023-08-23T16:25:14.438" v="127" actId="47"/>
          <pc:sldLayoutMkLst>
            <pc:docMk/>
            <pc:sldMasterMk cId="3078749214" sldId="2147483660"/>
            <pc:sldLayoutMk cId="2793368650" sldId="2147483665"/>
          </pc:sldLayoutMkLst>
        </pc:sldLayoutChg>
        <pc:sldLayoutChg chg="del">
          <pc:chgData name="Chuck Gallina (cgallina)" userId="24cc67d4-6c66-45e4-8031-2ae4d99b14a6" providerId="ADAL" clId="{C961BC42-CEEC-46B3-A7AD-B9721D72E145}" dt="2023-08-23T16:25:14.438" v="127" actId="47"/>
          <pc:sldLayoutMkLst>
            <pc:docMk/>
            <pc:sldMasterMk cId="3078749214" sldId="2147483660"/>
            <pc:sldLayoutMk cId="3618283752" sldId="2147483666"/>
          </pc:sldLayoutMkLst>
        </pc:sldLayoutChg>
        <pc:sldLayoutChg chg="del">
          <pc:chgData name="Chuck Gallina (cgallina)" userId="24cc67d4-6c66-45e4-8031-2ae4d99b14a6" providerId="ADAL" clId="{C961BC42-CEEC-46B3-A7AD-B9721D72E145}" dt="2023-08-23T16:25:14.438" v="127" actId="47"/>
          <pc:sldLayoutMkLst>
            <pc:docMk/>
            <pc:sldMasterMk cId="3078749214" sldId="2147483660"/>
            <pc:sldLayoutMk cId="2873335607" sldId="2147483667"/>
          </pc:sldLayoutMkLst>
        </pc:sldLayoutChg>
        <pc:sldLayoutChg chg="del">
          <pc:chgData name="Chuck Gallina (cgallina)" userId="24cc67d4-6c66-45e4-8031-2ae4d99b14a6" providerId="ADAL" clId="{C961BC42-CEEC-46B3-A7AD-B9721D72E145}" dt="2023-08-23T16:25:14.438" v="127" actId="47"/>
          <pc:sldLayoutMkLst>
            <pc:docMk/>
            <pc:sldMasterMk cId="3078749214" sldId="2147483660"/>
            <pc:sldLayoutMk cId="413745066" sldId="2147483668"/>
          </pc:sldLayoutMkLst>
        </pc:sldLayoutChg>
        <pc:sldLayoutChg chg="del">
          <pc:chgData name="Chuck Gallina (cgallina)" userId="24cc67d4-6c66-45e4-8031-2ae4d99b14a6" providerId="ADAL" clId="{C961BC42-CEEC-46B3-A7AD-B9721D72E145}" dt="2023-08-23T16:25:14.438" v="127" actId="47"/>
          <pc:sldLayoutMkLst>
            <pc:docMk/>
            <pc:sldMasterMk cId="3078749214" sldId="2147483660"/>
            <pc:sldLayoutMk cId="1052178201" sldId="2147483669"/>
          </pc:sldLayoutMkLst>
        </pc:sldLayoutChg>
        <pc:sldLayoutChg chg="del">
          <pc:chgData name="Chuck Gallina (cgallina)" userId="24cc67d4-6c66-45e4-8031-2ae4d99b14a6" providerId="ADAL" clId="{C961BC42-CEEC-46B3-A7AD-B9721D72E145}" dt="2023-08-23T16:25:14.438" v="127" actId="47"/>
          <pc:sldLayoutMkLst>
            <pc:docMk/>
            <pc:sldMasterMk cId="3078749214" sldId="2147483660"/>
            <pc:sldLayoutMk cId="894579078" sldId="2147483670"/>
          </pc:sldLayoutMkLst>
        </pc:sldLayoutChg>
        <pc:sldLayoutChg chg="del">
          <pc:chgData name="Chuck Gallina (cgallina)" userId="24cc67d4-6c66-45e4-8031-2ae4d99b14a6" providerId="ADAL" clId="{C961BC42-CEEC-46B3-A7AD-B9721D72E145}" dt="2023-08-23T16:25:14.438" v="127" actId="47"/>
          <pc:sldLayoutMkLst>
            <pc:docMk/>
            <pc:sldMasterMk cId="3078749214" sldId="2147483660"/>
            <pc:sldLayoutMk cId="2684021745" sldId="2147483671"/>
          </pc:sldLayoutMkLst>
        </pc:sldLayoutChg>
        <pc:sldLayoutChg chg="del">
          <pc:chgData name="Chuck Gallina (cgallina)" userId="24cc67d4-6c66-45e4-8031-2ae4d99b14a6" providerId="ADAL" clId="{C961BC42-CEEC-46B3-A7AD-B9721D72E145}" dt="2023-08-23T16:25:14.438" v="127" actId="47"/>
          <pc:sldLayoutMkLst>
            <pc:docMk/>
            <pc:sldMasterMk cId="3078749214" sldId="2147483660"/>
            <pc:sldLayoutMk cId="1741772007" sldId="2147483672"/>
          </pc:sldLayoutMkLst>
        </pc:sldLayoutChg>
        <pc:sldLayoutChg chg="del">
          <pc:chgData name="Chuck Gallina (cgallina)" userId="24cc67d4-6c66-45e4-8031-2ae4d99b14a6" providerId="ADAL" clId="{C961BC42-CEEC-46B3-A7AD-B9721D72E145}" dt="2023-08-23T16:25:14.438" v="127" actId="47"/>
          <pc:sldLayoutMkLst>
            <pc:docMk/>
            <pc:sldMasterMk cId="3078749214" sldId="2147483660"/>
            <pc:sldLayoutMk cId="3505195043" sldId="2147483673"/>
          </pc:sldLayoutMkLst>
        </pc:sldLayoutChg>
        <pc:sldLayoutChg chg="del">
          <pc:chgData name="Chuck Gallina (cgallina)" userId="24cc67d4-6c66-45e4-8031-2ae4d99b14a6" providerId="ADAL" clId="{C961BC42-CEEC-46B3-A7AD-B9721D72E145}" dt="2023-08-23T16:25:14.438" v="127" actId="47"/>
          <pc:sldLayoutMkLst>
            <pc:docMk/>
            <pc:sldMasterMk cId="3078749214" sldId="2147483660"/>
            <pc:sldLayoutMk cId="674559009" sldId="2147483674"/>
          </pc:sldLayoutMkLst>
        </pc:sldLayoutChg>
        <pc:sldLayoutChg chg="del">
          <pc:chgData name="Chuck Gallina (cgallina)" userId="24cc67d4-6c66-45e4-8031-2ae4d99b14a6" providerId="ADAL" clId="{C961BC42-CEEC-46B3-A7AD-B9721D72E145}" dt="2023-08-23T16:25:14.438" v="127" actId="47"/>
          <pc:sldLayoutMkLst>
            <pc:docMk/>
            <pc:sldMasterMk cId="3078749214" sldId="2147483660"/>
            <pc:sldLayoutMk cId="1146907877" sldId="2147483675"/>
          </pc:sldLayoutMkLst>
        </pc:sldLayoutChg>
        <pc:sldLayoutChg chg="del">
          <pc:chgData name="Chuck Gallina (cgallina)" userId="24cc67d4-6c66-45e4-8031-2ae4d99b14a6" providerId="ADAL" clId="{C961BC42-CEEC-46B3-A7AD-B9721D72E145}" dt="2023-08-23T16:25:14.438" v="127" actId="47"/>
          <pc:sldLayoutMkLst>
            <pc:docMk/>
            <pc:sldMasterMk cId="3078749214" sldId="2147483660"/>
            <pc:sldLayoutMk cId="330709680" sldId="2147483676"/>
          </pc:sldLayoutMkLst>
        </pc:sldLayoutChg>
        <pc:sldLayoutChg chg="del">
          <pc:chgData name="Chuck Gallina (cgallina)" userId="24cc67d4-6c66-45e4-8031-2ae4d99b14a6" providerId="ADAL" clId="{C961BC42-CEEC-46B3-A7AD-B9721D72E145}" dt="2023-08-23T16:25:14.438" v="127" actId="47"/>
          <pc:sldLayoutMkLst>
            <pc:docMk/>
            <pc:sldMasterMk cId="3078749214" sldId="2147483660"/>
            <pc:sldLayoutMk cId="3350911968" sldId="2147483677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2808" tIns="46404" rIns="92808" bIns="4640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2808" tIns="46404" rIns="92808" bIns="46404" rtlCol="0"/>
          <a:lstStyle>
            <a:lvl1pPr algn="r">
              <a:defRPr sz="1200"/>
            </a:lvl1pPr>
          </a:lstStyle>
          <a:p>
            <a:fld id="{E75FA1FE-4248-5D4F-9DE1-6D6634CA3ED8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6600" y="1173163"/>
            <a:ext cx="5629275" cy="3167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08" tIns="46404" rIns="92808" bIns="4640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3"/>
          </a:xfrm>
          <a:prstGeom prst="rect">
            <a:avLst/>
          </a:prstGeom>
        </p:spPr>
        <p:txBody>
          <a:bodyPr vert="horz" lIns="92808" tIns="46404" rIns="92808" bIns="4640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2808" tIns="46404" rIns="92808" bIns="4640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2808" tIns="46404" rIns="92808" bIns="46404" rtlCol="0" anchor="b"/>
          <a:lstStyle>
            <a:lvl1pPr algn="r">
              <a:defRPr sz="1200"/>
            </a:lvl1pPr>
          </a:lstStyle>
          <a:p>
            <a:fld id="{CB9E65EF-6CA5-6748-8746-9D86401AF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66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3522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93fb04b947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93fb04b947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932104ddb9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932104ddb9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38591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93fb04b947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93fb04b947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6731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93fb04b947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93fb04b947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71018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93fb04b947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93fb04b947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17222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g93fb04b947_0_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3" name="Google Shape;803;g93fb04b947_0_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g93fb04b947_0_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3" name="Google Shape;803;g93fb04b947_0_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9997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g93fb04b947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0" name="Google Shape;580;g93fb04b947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g9700d4d0e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3" name="Google Shape;663;g9700d4d0e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16945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g9700d4d0e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3" name="Google Shape;663;g9700d4d0e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2299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94e9ec5677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94e9ec5677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g9700d4d0e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3" name="Google Shape;663;g9700d4d0e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56963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g9700d4d0e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3" name="Google Shape;663;g9700d4d0e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76510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93ee93297a_0_246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93ee93297a_0_246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93ee93297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93ee93297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93fb04b947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Google Shape;733;g93fb04b947_0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9660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93fb04b947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Google Shape;733;g93fb04b947_0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93ee93297a_0_245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93ee93297a_0_245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93ee93297a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93ee93297a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93fb04b947_0_4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1" name="Google Shape;781;g93fb04b947_0_4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g9700d4d0e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3" name="Google Shape;663;g9700d4d0e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46315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932104ddb9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932104ddb9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93fb04b947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93fb04b947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1653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slide" Target="../slides/slide8.xml"/><Relationship Id="rId1" Type="http://schemas.openxmlformats.org/officeDocument/2006/relationships/slideMaster" Target="../slideMasters/slideMaster1.xml"/><Relationship Id="rId4" Type="http://schemas.openxmlformats.org/officeDocument/2006/relationships/slide" Target="../slides/slide2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CEC14-D56D-4D94-805B-8628FC6098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6BB50A-B3DA-47B5-B6AF-6AD3F2EFBE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2DE22C-480D-461B-A4BC-F679C7128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7B187-168D-4FDA-B0A0-BAB9EC992736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5A5BC6-0035-4D99-A7E7-AF5554FE8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89F76-7858-403E-84C4-0AE095D31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8D4DB-CDC2-4428-B2D2-1DC11880F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428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AF54E-3922-4F10-B76F-A21660D2C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815F08-4AEB-4FDB-A7FD-6C55DC8BC8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BDCF01-548B-4E0C-8BFB-F4F9D44BF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7B187-168D-4FDA-B0A0-BAB9EC992736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B8F5CC-71B3-4DBC-865D-74754E624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376A14-8AFD-42C6-BBA6-63D087186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8D4DB-CDC2-4428-B2D2-1DC11880F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256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EDC664-DFDC-43FA-864B-51F24E9C33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7C94CF-762E-4B40-9B1F-DD012AC5EB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D7445-0182-4527-958F-446D76927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7B187-168D-4FDA-B0A0-BAB9EC992736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7E61CB-B33E-4500-BAC5-D4304846F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C4210C-E83F-412F-9A97-A354A232C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8D4DB-CDC2-4428-B2D2-1DC11880F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1515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>
            <a:hlinkClick r:id="rId2" action="ppaction://hlinksldjump"/>
          </p:cNvPr>
          <p:cNvSpPr txBox="1">
            <a:spLocks noGrp="1"/>
          </p:cNvSpPr>
          <p:nvPr>
            <p:ph type="title" idx="2" hasCustomPrompt="1"/>
          </p:nvPr>
        </p:nvSpPr>
        <p:spPr>
          <a:xfrm>
            <a:off x="950967" y="2383000"/>
            <a:ext cx="1231200" cy="128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61" name="Google Shape;61;p13">
            <a:hlinkClick r:id="rId2" action="ppaction://hlinksldjump"/>
          </p:cNvPr>
          <p:cNvSpPr txBox="1">
            <a:spLocks noGrp="1"/>
          </p:cNvSpPr>
          <p:nvPr>
            <p:ph type="title" idx="3"/>
          </p:nvPr>
        </p:nvSpPr>
        <p:spPr>
          <a:xfrm>
            <a:off x="2182113" y="2383000"/>
            <a:ext cx="2246000" cy="58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3">
            <a:hlinkClick r:id="rId2" action="ppaction://hlinksldjump"/>
          </p:cNvPr>
          <p:cNvSpPr txBox="1">
            <a:spLocks noGrp="1"/>
          </p:cNvSpPr>
          <p:nvPr>
            <p:ph type="subTitle" idx="1"/>
          </p:nvPr>
        </p:nvSpPr>
        <p:spPr>
          <a:xfrm>
            <a:off x="2182101" y="2750223"/>
            <a:ext cx="2246000" cy="9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 idx="4" hasCustomPrompt="1"/>
          </p:nvPr>
        </p:nvSpPr>
        <p:spPr>
          <a:xfrm>
            <a:off x="950967" y="4839633"/>
            <a:ext cx="1231200" cy="128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64" name="Google Shape;64;p13"/>
          <p:cNvSpPr txBox="1">
            <a:spLocks noGrp="1"/>
          </p:cNvSpPr>
          <p:nvPr>
            <p:ph type="title" idx="5"/>
          </p:nvPr>
        </p:nvSpPr>
        <p:spPr>
          <a:xfrm>
            <a:off x="2182113" y="4839503"/>
            <a:ext cx="2246000" cy="58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6"/>
          </p:nvPr>
        </p:nvSpPr>
        <p:spPr>
          <a:xfrm>
            <a:off x="2182101" y="5206900"/>
            <a:ext cx="2246000" cy="9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>
            <a:hlinkClick r:id="rId3" action="ppaction://hlinksldjump"/>
          </p:cNvPr>
          <p:cNvSpPr txBox="1">
            <a:spLocks noGrp="1"/>
          </p:cNvSpPr>
          <p:nvPr>
            <p:ph type="title" idx="7" hasCustomPrompt="1"/>
          </p:nvPr>
        </p:nvSpPr>
        <p:spPr>
          <a:xfrm>
            <a:off x="4428233" y="2383000"/>
            <a:ext cx="1231200" cy="128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67" name="Google Shape;67;p13">
            <a:hlinkClick r:id="rId3" action="ppaction://hlinksldjump"/>
          </p:cNvPr>
          <p:cNvSpPr txBox="1">
            <a:spLocks noGrp="1"/>
          </p:cNvSpPr>
          <p:nvPr>
            <p:ph type="title" idx="8"/>
          </p:nvPr>
        </p:nvSpPr>
        <p:spPr>
          <a:xfrm>
            <a:off x="5659369" y="2383000"/>
            <a:ext cx="2246000" cy="58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3">
            <a:hlinkClick r:id="rId3" action="ppaction://hlinksldjump"/>
          </p:cNvPr>
          <p:cNvSpPr txBox="1">
            <a:spLocks noGrp="1"/>
          </p:cNvSpPr>
          <p:nvPr>
            <p:ph type="subTitle" idx="9"/>
          </p:nvPr>
        </p:nvSpPr>
        <p:spPr>
          <a:xfrm>
            <a:off x="5659368" y="2750223"/>
            <a:ext cx="2246000" cy="9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13" hasCustomPrompt="1"/>
          </p:nvPr>
        </p:nvSpPr>
        <p:spPr>
          <a:xfrm>
            <a:off x="4428233" y="4839633"/>
            <a:ext cx="1231200" cy="128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70" name="Google Shape;70;p13"/>
          <p:cNvSpPr txBox="1">
            <a:spLocks noGrp="1"/>
          </p:cNvSpPr>
          <p:nvPr>
            <p:ph type="title" idx="14"/>
          </p:nvPr>
        </p:nvSpPr>
        <p:spPr>
          <a:xfrm>
            <a:off x="5659369" y="4839503"/>
            <a:ext cx="2246000" cy="58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subTitle" idx="15"/>
          </p:nvPr>
        </p:nvSpPr>
        <p:spPr>
          <a:xfrm>
            <a:off x="5659368" y="5206900"/>
            <a:ext cx="2246000" cy="9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>
            <a:hlinkClick r:id="rId4" action="ppaction://hlinksldjump"/>
          </p:cNvPr>
          <p:cNvSpPr txBox="1">
            <a:spLocks noGrp="1"/>
          </p:cNvSpPr>
          <p:nvPr>
            <p:ph type="title" idx="16" hasCustomPrompt="1"/>
          </p:nvPr>
        </p:nvSpPr>
        <p:spPr>
          <a:xfrm>
            <a:off x="7905500" y="2383000"/>
            <a:ext cx="1231200" cy="128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73" name="Google Shape;73;p13">
            <a:hlinkClick r:id="rId4" action="ppaction://hlinksldjump"/>
          </p:cNvPr>
          <p:cNvSpPr txBox="1">
            <a:spLocks noGrp="1"/>
          </p:cNvSpPr>
          <p:nvPr>
            <p:ph type="title" idx="17"/>
          </p:nvPr>
        </p:nvSpPr>
        <p:spPr>
          <a:xfrm>
            <a:off x="9136600" y="2383000"/>
            <a:ext cx="2246000" cy="58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>
            <a:hlinkClick r:id="rId4" action="ppaction://hlinksldjump"/>
          </p:cNvPr>
          <p:cNvSpPr txBox="1">
            <a:spLocks noGrp="1"/>
          </p:cNvSpPr>
          <p:nvPr>
            <p:ph type="subTitle" idx="18"/>
          </p:nvPr>
        </p:nvSpPr>
        <p:spPr>
          <a:xfrm>
            <a:off x="9136608" y="2750223"/>
            <a:ext cx="2246000" cy="9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title" idx="19" hasCustomPrompt="1"/>
          </p:nvPr>
        </p:nvSpPr>
        <p:spPr>
          <a:xfrm>
            <a:off x="7905500" y="4839633"/>
            <a:ext cx="1231200" cy="128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76" name="Google Shape;76;p13"/>
          <p:cNvSpPr txBox="1">
            <a:spLocks noGrp="1"/>
          </p:cNvSpPr>
          <p:nvPr>
            <p:ph type="title" idx="20"/>
          </p:nvPr>
        </p:nvSpPr>
        <p:spPr>
          <a:xfrm>
            <a:off x="9136600" y="4839503"/>
            <a:ext cx="2246000" cy="58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ubTitle" idx="21"/>
          </p:nvPr>
        </p:nvSpPr>
        <p:spPr>
          <a:xfrm>
            <a:off x="9136608" y="5206900"/>
            <a:ext cx="2246000" cy="9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58231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6">
  <p:cSld name="Section header 6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>
            <a:spLocks noGrp="1"/>
          </p:cNvSpPr>
          <p:nvPr>
            <p:ph type="title"/>
          </p:nvPr>
        </p:nvSpPr>
        <p:spPr>
          <a:xfrm>
            <a:off x="3085500" y="4083399"/>
            <a:ext cx="6021200" cy="100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933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24" name="Google Shape;124;p21"/>
          <p:cNvSpPr txBox="1">
            <a:spLocks noGrp="1"/>
          </p:cNvSpPr>
          <p:nvPr>
            <p:ph type="title" idx="2" hasCustomPrompt="1"/>
          </p:nvPr>
        </p:nvSpPr>
        <p:spPr>
          <a:xfrm>
            <a:off x="3513300" y="2723932"/>
            <a:ext cx="5165600" cy="149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333"/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25" name="Google Shape;125;p21"/>
          <p:cNvSpPr txBox="1">
            <a:spLocks noGrp="1"/>
          </p:cNvSpPr>
          <p:nvPr>
            <p:ph type="subTitle" idx="1"/>
          </p:nvPr>
        </p:nvSpPr>
        <p:spPr>
          <a:xfrm>
            <a:off x="2963000" y="1660500"/>
            <a:ext cx="6266000" cy="1078400"/>
          </a:xfrm>
          <a:prstGeom prst="rect">
            <a:avLst/>
          </a:prstGeom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1"/>
          <p:cNvSpPr txBox="1">
            <a:spLocks noGrp="1"/>
          </p:cNvSpPr>
          <p:nvPr>
            <p:ph type="subTitle" idx="3"/>
          </p:nvPr>
        </p:nvSpPr>
        <p:spPr>
          <a:xfrm>
            <a:off x="3513409" y="1067400"/>
            <a:ext cx="5165200" cy="49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18560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2"/>
          <p:cNvSpPr/>
          <p:nvPr/>
        </p:nvSpPr>
        <p:spPr>
          <a:xfrm>
            <a:off x="11310233" y="3850733"/>
            <a:ext cx="608400" cy="608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22"/>
          <p:cNvSpPr/>
          <p:nvPr/>
        </p:nvSpPr>
        <p:spPr>
          <a:xfrm>
            <a:off x="152900" y="2781867"/>
            <a:ext cx="558400" cy="5584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22"/>
          <p:cNvSpPr/>
          <p:nvPr/>
        </p:nvSpPr>
        <p:spPr>
          <a:xfrm>
            <a:off x="9986433" y="231333"/>
            <a:ext cx="558400" cy="55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85012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>
            <a:spLocks noGrp="1"/>
          </p:cNvSpPr>
          <p:nvPr>
            <p:ph type="title"/>
          </p:nvPr>
        </p:nvSpPr>
        <p:spPr>
          <a:xfrm>
            <a:off x="951129" y="2570737"/>
            <a:ext cx="6266000" cy="100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933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title" idx="2" hasCustomPrompt="1"/>
          </p:nvPr>
        </p:nvSpPr>
        <p:spPr>
          <a:xfrm>
            <a:off x="950967" y="827787"/>
            <a:ext cx="6266400" cy="18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333"/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05" name="Google Shape;105;p17"/>
          <p:cNvSpPr txBox="1">
            <a:spLocks noGrp="1"/>
          </p:cNvSpPr>
          <p:nvPr>
            <p:ph type="subTitle" idx="1"/>
          </p:nvPr>
        </p:nvSpPr>
        <p:spPr>
          <a:xfrm>
            <a:off x="951100" y="4272653"/>
            <a:ext cx="6266000" cy="1078400"/>
          </a:xfrm>
          <a:prstGeom prst="rect">
            <a:avLst/>
          </a:prstGeom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subTitle" idx="3"/>
          </p:nvPr>
        </p:nvSpPr>
        <p:spPr>
          <a:xfrm>
            <a:off x="951100" y="3679553"/>
            <a:ext cx="6266000" cy="49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284847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974896" y="2591117"/>
            <a:ext cx="6266000" cy="100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 hasCustomPrompt="1"/>
          </p:nvPr>
        </p:nvSpPr>
        <p:spPr>
          <a:xfrm>
            <a:off x="4974733" y="848167"/>
            <a:ext cx="6266400" cy="18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4974867" y="4293033"/>
            <a:ext cx="6266000" cy="1078400"/>
          </a:xfrm>
          <a:prstGeom prst="rect">
            <a:avLst/>
          </a:prstGeom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3"/>
          </p:nvPr>
        </p:nvSpPr>
        <p:spPr>
          <a:xfrm>
            <a:off x="4974867" y="3699933"/>
            <a:ext cx="6266000" cy="49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4812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3"/>
          <p:cNvSpPr/>
          <p:nvPr/>
        </p:nvSpPr>
        <p:spPr>
          <a:xfrm>
            <a:off x="11339967" y="1251800"/>
            <a:ext cx="410400" cy="410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23"/>
          <p:cNvSpPr/>
          <p:nvPr/>
        </p:nvSpPr>
        <p:spPr>
          <a:xfrm>
            <a:off x="3516600" y="103300"/>
            <a:ext cx="558400" cy="558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23"/>
          <p:cNvSpPr/>
          <p:nvPr/>
        </p:nvSpPr>
        <p:spPr>
          <a:xfrm>
            <a:off x="308567" y="5121900"/>
            <a:ext cx="558400" cy="558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3293003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5">
  <p:cSld name="Section header 5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0"/>
          <p:cNvSpPr txBox="1">
            <a:spLocks noGrp="1"/>
          </p:cNvSpPr>
          <p:nvPr>
            <p:ph type="title"/>
          </p:nvPr>
        </p:nvSpPr>
        <p:spPr>
          <a:xfrm>
            <a:off x="1148233" y="4106667"/>
            <a:ext cx="5871600" cy="100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933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19" name="Google Shape;119;p20"/>
          <p:cNvSpPr txBox="1">
            <a:spLocks noGrp="1"/>
          </p:cNvSpPr>
          <p:nvPr>
            <p:ph type="title" idx="2" hasCustomPrompt="1"/>
          </p:nvPr>
        </p:nvSpPr>
        <p:spPr>
          <a:xfrm>
            <a:off x="1501267" y="2738900"/>
            <a:ext cx="5165600" cy="1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333"/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20" name="Google Shape;120;p20"/>
          <p:cNvSpPr txBox="1">
            <a:spLocks noGrp="1"/>
          </p:cNvSpPr>
          <p:nvPr>
            <p:ph type="subTitle" idx="1"/>
          </p:nvPr>
        </p:nvSpPr>
        <p:spPr>
          <a:xfrm>
            <a:off x="950967" y="1660500"/>
            <a:ext cx="6266000" cy="1078400"/>
          </a:xfrm>
          <a:prstGeom prst="rect">
            <a:avLst/>
          </a:prstGeom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0"/>
          <p:cNvSpPr txBox="1">
            <a:spLocks noGrp="1"/>
          </p:cNvSpPr>
          <p:nvPr>
            <p:ph type="subTitle" idx="3"/>
          </p:nvPr>
        </p:nvSpPr>
        <p:spPr>
          <a:xfrm>
            <a:off x="1501376" y="1067400"/>
            <a:ext cx="5165200" cy="49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822355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950967" y="1571233"/>
            <a:ext cx="10290000" cy="45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/>
          <p:nvPr/>
        </p:nvSpPr>
        <p:spPr>
          <a:xfrm>
            <a:off x="126433" y="4272733"/>
            <a:ext cx="608400" cy="608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4"/>
          <p:cNvSpPr/>
          <p:nvPr/>
        </p:nvSpPr>
        <p:spPr>
          <a:xfrm>
            <a:off x="8288700" y="72633"/>
            <a:ext cx="558400" cy="558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4"/>
          <p:cNvSpPr/>
          <p:nvPr/>
        </p:nvSpPr>
        <p:spPr>
          <a:xfrm>
            <a:off x="5672367" y="6226733"/>
            <a:ext cx="558400" cy="55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97063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B70C7-4AB8-4BF1-AA8A-17D7F6AFD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CB8C7-81B8-4F1F-839E-31F3430F2D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95B368-6BBF-4D28-8D48-A3ABB3B34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7B187-168D-4FDA-B0A0-BAB9EC992736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8F500C-DC62-4A0E-A1DE-53728A159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3B1137-8FDA-418D-A755-FA6D573E7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8D4DB-CDC2-4428-B2D2-1DC11880F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5896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>
            <a:spLocks noGrp="1"/>
          </p:cNvSpPr>
          <p:nvPr>
            <p:ph type="title"/>
          </p:nvPr>
        </p:nvSpPr>
        <p:spPr>
          <a:xfrm>
            <a:off x="3513367" y="2280337"/>
            <a:ext cx="5165200" cy="100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933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9" name="Google Shape;109;p18"/>
          <p:cNvSpPr txBox="1">
            <a:spLocks noGrp="1"/>
          </p:cNvSpPr>
          <p:nvPr>
            <p:ph type="title" idx="2" hasCustomPrompt="1"/>
          </p:nvPr>
        </p:nvSpPr>
        <p:spPr>
          <a:xfrm>
            <a:off x="3513233" y="710317"/>
            <a:ext cx="5165600" cy="188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333"/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0" name="Google Shape;110;p18"/>
          <p:cNvSpPr txBox="1">
            <a:spLocks noGrp="1"/>
          </p:cNvSpPr>
          <p:nvPr>
            <p:ph type="subTitle" idx="1"/>
          </p:nvPr>
        </p:nvSpPr>
        <p:spPr>
          <a:xfrm>
            <a:off x="2962933" y="3982253"/>
            <a:ext cx="6266000" cy="1078400"/>
          </a:xfrm>
          <a:prstGeom prst="rect">
            <a:avLst/>
          </a:prstGeom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subTitle" idx="3"/>
          </p:nvPr>
        </p:nvSpPr>
        <p:spPr>
          <a:xfrm>
            <a:off x="3513343" y="3389153"/>
            <a:ext cx="5165200" cy="49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89502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6C29E-088E-49CE-9DE1-5EF169511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E48CA3-39FE-4C5E-AE17-48F7623B6C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B020F8-3663-443B-8E8E-EF97FCE50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7B187-168D-4FDA-B0A0-BAB9EC992736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5FAFBE-4822-473B-9FCE-5E713967B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BD135E-41FF-4B13-8028-0CD3D8588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8D4DB-CDC2-4428-B2D2-1DC11880F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290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941C1-04E2-4426-8BBF-2A5287825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C10AC-140D-4213-9CF1-C7E7E939F6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6A8A03-F04C-46C2-A2D6-8CACFE4173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C2D736-DE44-425E-A413-D50297E6F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7B187-168D-4FDA-B0A0-BAB9EC992736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BA2D3-43EE-4670-AA73-08A44BDF1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9DC748-802A-40AF-82BF-DB0960DC6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8D4DB-CDC2-4428-B2D2-1DC11880F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871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9A3E8-DF51-43E1-A936-DD6228FD9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57A895-533E-4AFA-ACB8-CDF52F2258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03F0DE-DB04-4488-A79B-C42D57593D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1710B1-AED2-493E-B575-FDA5743BA1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3F1082-FAD4-4C28-93FD-7A277A366D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57375D-C7EA-4475-AE84-5FDDA8617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7B187-168D-4FDA-B0A0-BAB9EC992736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E2E199-D33B-42EA-BC93-0D23DA961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B72E4A-DF3D-4118-80D2-D0943A73E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8D4DB-CDC2-4428-B2D2-1DC11880F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119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63EDE-2938-490F-8472-A52368D73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F71FF3-F136-4E1B-BE95-638C12CF0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7B187-168D-4FDA-B0A0-BAB9EC992736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CC4F27-2C84-4B79-8F09-1C8D211F0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065302-408B-4B5C-87A5-66647E54C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8D4DB-CDC2-4428-B2D2-1DC11880F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205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B79238-0E76-4B81-A1BA-78DEFE1E3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7B187-168D-4FDA-B0A0-BAB9EC992736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1ABEAA-6A18-4789-88B8-6D6C7C439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91BC46-C572-4B47-83D6-F0EB7C633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8D4DB-CDC2-4428-B2D2-1DC11880F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586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1DC15-9FE6-4596-B9C2-2B4DD2EE2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007456-58ED-42C8-84C9-827B1F477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D81D98-DDF1-450B-BA2B-A4C2B229F4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67383A-0A29-43D1-86A4-15B18D65B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7B187-168D-4FDA-B0A0-BAB9EC992736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7D330A-181B-43D2-AB3C-8BD8AFAAA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FD000B-4EB9-4EA2-8237-84C5D88A5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8D4DB-CDC2-4428-B2D2-1DC11880F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630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047A1-BB49-469D-9A74-912259DD4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9311E5-851B-4CC8-8D47-985FB0A15C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2120F1-BF6A-488F-B2BB-708469C066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10A93A-E5B1-4803-AD14-77D52336D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7B187-168D-4FDA-B0A0-BAB9EC992736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A0D12E-521E-4C41-8DE5-F45FF7C84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A00E40-FD28-43AC-9033-0D8CFE636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8D4DB-CDC2-4428-B2D2-1DC11880F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754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A0A5B-8410-4B38-BFF8-FACEC57F1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733EB6-5334-4B3F-948C-6CF5788E00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5AEB3A-0D0F-4741-AF04-514D23ADCF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7B187-168D-4FDA-B0A0-BAB9EC992736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87817F-21C5-4CEA-A93B-7D99A14598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C4BFBF-C4D5-45C8-8C77-F630BD39C5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8D4DB-CDC2-4428-B2D2-1DC11880F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307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  <p:sldLayoutId id="2147483686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mphis.edu/counseling/counseling/index.php" TargetMode="External"/><Relationship Id="rId7" Type="http://schemas.openxmlformats.org/officeDocument/2006/relationships/hyperlink" Target="https://memphis.academicworks.com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www.memphis.edu/financialaid/graduate/aidprog2.php" TargetMode="External"/><Relationship Id="rId5" Type="http://schemas.openxmlformats.org/officeDocument/2006/relationships/hyperlink" Target="https://www.memphis.edu/deanofstudents/sos/index.php" TargetMode="External"/><Relationship Id="rId4" Type="http://schemas.openxmlformats.org/officeDocument/2006/relationships/hyperlink" Target="https://www.memphis.edu/health/about/index.php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mphis.edu/education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www.memphis.edu/education/grad_programs/index.ph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mphis.edu/gradschool/resources/forms_index.php?_ga=2.34059041.123266155.1676642873-132612941.1676300672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catalog.memphis.edu/content.php?catoid=31&amp;navoid=1855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mphis.edu/gsa/travel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www.memphis.edu/gradschool/current_students/index.php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7" Type="http://schemas.openxmlformats.org/officeDocument/2006/relationships/slide" Target="slide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26.xml"/><Relationship Id="rId5" Type="http://schemas.openxmlformats.org/officeDocument/2006/relationships/slide" Target="slide17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mphis.edu/education/grad_programs/doctoralguide.php#-1,1,FIRST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facultydiversity.org/" TargetMode="Externa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mphis.edu/umtech/solutions/email.php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www.memphis.edu/cwc/" TargetMode="External"/><Relationship Id="rId5" Type="http://schemas.openxmlformats.org/officeDocument/2006/relationships/hyperlink" Target="https://www.memphis.edu/libraries/" TargetMode="External"/><Relationship Id="rId4" Type="http://schemas.openxmlformats.org/officeDocument/2006/relationships/hyperlink" Target="https://www.memphis.edu/um3d/canvas/student_resources/student_canvas_basics.ph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oogle Shape;506;p46">
            <a:extLst>
              <a:ext uri="{FF2B5EF4-FFF2-40B4-BE49-F238E27FC236}">
                <a16:creationId xmlns:a16="http://schemas.microsoft.com/office/drawing/2014/main" id="{0295EFCD-C13F-A84E-4EAC-9FFE94A747DC}"/>
              </a:ext>
            </a:extLst>
          </p:cNvPr>
          <p:cNvGrpSpPr/>
          <p:nvPr/>
        </p:nvGrpSpPr>
        <p:grpSpPr>
          <a:xfrm>
            <a:off x="1963785" y="3344816"/>
            <a:ext cx="2989383" cy="695336"/>
            <a:chOff x="717950" y="1768181"/>
            <a:chExt cx="6692300" cy="1932000"/>
          </a:xfrm>
          <a:solidFill>
            <a:srgbClr val="002060"/>
          </a:solidFill>
        </p:grpSpPr>
        <p:sp>
          <p:nvSpPr>
            <p:cNvPr id="24" name="Google Shape;507;p46">
              <a:extLst>
                <a:ext uri="{FF2B5EF4-FFF2-40B4-BE49-F238E27FC236}">
                  <a16:creationId xmlns:a16="http://schemas.microsoft.com/office/drawing/2014/main" id="{838615C1-5F7A-72B2-28C4-6C7CA8E681B8}"/>
                </a:ext>
              </a:extLst>
            </p:cNvPr>
            <p:cNvSpPr/>
            <p:nvPr/>
          </p:nvSpPr>
          <p:spPr>
            <a:xfrm>
              <a:off x="1054275" y="1922581"/>
              <a:ext cx="6107025" cy="1622875"/>
            </a:xfrm>
            <a:custGeom>
              <a:avLst/>
              <a:gdLst/>
              <a:ahLst/>
              <a:cxnLst/>
              <a:rect l="l" t="t" r="r" b="b"/>
              <a:pathLst>
                <a:path w="244281" h="64915" extrusionOk="0">
                  <a:moveTo>
                    <a:pt x="212517" y="1513"/>
                  </a:moveTo>
                  <a:cubicBezTo>
                    <a:pt x="229659" y="1513"/>
                    <a:pt x="243524" y="15378"/>
                    <a:pt x="243524" y="32521"/>
                  </a:cubicBezTo>
                  <a:cubicBezTo>
                    <a:pt x="243524" y="49537"/>
                    <a:pt x="229659" y="63402"/>
                    <a:pt x="212517" y="63402"/>
                  </a:cubicBezTo>
                  <a:lnTo>
                    <a:pt x="2647" y="63402"/>
                  </a:lnTo>
                  <a:cubicBezTo>
                    <a:pt x="13235" y="36806"/>
                    <a:pt x="13361" y="15882"/>
                    <a:pt x="3152" y="1513"/>
                  </a:cubicBezTo>
                  <a:close/>
                  <a:moveTo>
                    <a:pt x="0" y="0"/>
                  </a:moveTo>
                  <a:lnTo>
                    <a:pt x="1009" y="1135"/>
                  </a:lnTo>
                  <a:cubicBezTo>
                    <a:pt x="11849" y="15378"/>
                    <a:pt x="11849" y="36428"/>
                    <a:pt x="883" y="63906"/>
                  </a:cubicBezTo>
                  <a:lnTo>
                    <a:pt x="505" y="64915"/>
                  </a:lnTo>
                  <a:lnTo>
                    <a:pt x="212517" y="64915"/>
                  </a:lnTo>
                  <a:cubicBezTo>
                    <a:pt x="230163" y="64537"/>
                    <a:pt x="244281" y="50167"/>
                    <a:pt x="244281" y="32521"/>
                  </a:cubicBezTo>
                  <a:cubicBezTo>
                    <a:pt x="244281" y="14748"/>
                    <a:pt x="230163" y="378"/>
                    <a:pt x="212517" y="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</a:endParaRPr>
            </a:p>
          </p:txBody>
        </p:sp>
        <p:sp>
          <p:nvSpPr>
            <p:cNvPr id="25" name="Google Shape;508;p46">
              <a:extLst>
                <a:ext uri="{FF2B5EF4-FFF2-40B4-BE49-F238E27FC236}">
                  <a16:creationId xmlns:a16="http://schemas.microsoft.com/office/drawing/2014/main" id="{B2383DFC-4BA4-FFF8-E511-AF4169CBEF3B}"/>
                </a:ext>
              </a:extLst>
            </p:cNvPr>
            <p:cNvSpPr/>
            <p:nvPr/>
          </p:nvSpPr>
          <p:spPr>
            <a:xfrm>
              <a:off x="1637250" y="2763931"/>
              <a:ext cx="3957900" cy="25250"/>
            </a:xfrm>
            <a:custGeom>
              <a:avLst/>
              <a:gdLst/>
              <a:ahLst/>
              <a:cxnLst/>
              <a:rect l="l" t="t" r="r" b="b"/>
              <a:pathLst>
                <a:path w="158316" h="1010" extrusionOk="0">
                  <a:moveTo>
                    <a:pt x="79158" y="1"/>
                  </a:moveTo>
                  <a:lnTo>
                    <a:pt x="39579" y="127"/>
                  </a:lnTo>
                  <a:lnTo>
                    <a:pt x="19790" y="253"/>
                  </a:lnTo>
                  <a:lnTo>
                    <a:pt x="0" y="505"/>
                  </a:lnTo>
                  <a:lnTo>
                    <a:pt x="19790" y="757"/>
                  </a:lnTo>
                  <a:lnTo>
                    <a:pt x="39579" y="883"/>
                  </a:lnTo>
                  <a:lnTo>
                    <a:pt x="79158" y="1009"/>
                  </a:lnTo>
                  <a:lnTo>
                    <a:pt x="118737" y="883"/>
                  </a:lnTo>
                  <a:lnTo>
                    <a:pt x="138527" y="757"/>
                  </a:lnTo>
                  <a:lnTo>
                    <a:pt x="158316" y="505"/>
                  </a:lnTo>
                  <a:lnTo>
                    <a:pt x="138527" y="253"/>
                  </a:lnTo>
                  <a:lnTo>
                    <a:pt x="118737" y="127"/>
                  </a:lnTo>
                  <a:lnTo>
                    <a:pt x="79158" y="1"/>
                  </a:lnTo>
                  <a:close/>
                </a:path>
              </a:pathLst>
            </a:custGeom>
            <a:grp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</a:endParaRPr>
            </a:p>
          </p:txBody>
        </p:sp>
        <p:sp>
          <p:nvSpPr>
            <p:cNvPr id="26" name="Google Shape;509;p46">
              <a:extLst>
                <a:ext uri="{FF2B5EF4-FFF2-40B4-BE49-F238E27FC236}">
                  <a16:creationId xmlns:a16="http://schemas.microsoft.com/office/drawing/2014/main" id="{5A1ADF7E-4C19-8F6E-1AAE-F17FA12D70A9}"/>
                </a:ext>
              </a:extLst>
            </p:cNvPr>
            <p:cNvSpPr/>
            <p:nvPr/>
          </p:nvSpPr>
          <p:spPr>
            <a:xfrm>
              <a:off x="3584675" y="2559106"/>
              <a:ext cx="2747875" cy="28400"/>
            </a:xfrm>
            <a:custGeom>
              <a:avLst/>
              <a:gdLst/>
              <a:ahLst/>
              <a:cxnLst/>
              <a:rect l="l" t="t" r="r" b="b"/>
              <a:pathLst>
                <a:path w="109915" h="1136" extrusionOk="0">
                  <a:moveTo>
                    <a:pt x="54957" y="1"/>
                  </a:moveTo>
                  <a:lnTo>
                    <a:pt x="27479" y="253"/>
                  </a:lnTo>
                  <a:lnTo>
                    <a:pt x="13740" y="379"/>
                  </a:lnTo>
                  <a:lnTo>
                    <a:pt x="1" y="631"/>
                  </a:lnTo>
                  <a:lnTo>
                    <a:pt x="13740" y="883"/>
                  </a:lnTo>
                  <a:lnTo>
                    <a:pt x="27479" y="1009"/>
                  </a:lnTo>
                  <a:lnTo>
                    <a:pt x="54957" y="1135"/>
                  </a:lnTo>
                  <a:lnTo>
                    <a:pt x="82436" y="1009"/>
                  </a:lnTo>
                  <a:lnTo>
                    <a:pt x="96175" y="883"/>
                  </a:lnTo>
                  <a:lnTo>
                    <a:pt x="109914" y="631"/>
                  </a:lnTo>
                  <a:lnTo>
                    <a:pt x="96175" y="379"/>
                  </a:lnTo>
                  <a:lnTo>
                    <a:pt x="82436" y="127"/>
                  </a:lnTo>
                  <a:lnTo>
                    <a:pt x="54957" y="1"/>
                  </a:lnTo>
                  <a:close/>
                </a:path>
              </a:pathLst>
            </a:custGeom>
            <a:grp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</a:endParaRPr>
            </a:p>
          </p:txBody>
        </p:sp>
        <p:sp>
          <p:nvSpPr>
            <p:cNvPr id="27" name="Google Shape;510;p46">
              <a:extLst>
                <a:ext uri="{FF2B5EF4-FFF2-40B4-BE49-F238E27FC236}">
                  <a16:creationId xmlns:a16="http://schemas.microsoft.com/office/drawing/2014/main" id="{D0221C03-101B-E71F-BEF6-652A8D7ECD0A}"/>
                </a:ext>
              </a:extLst>
            </p:cNvPr>
            <p:cNvSpPr/>
            <p:nvPr/>
          </p:nvSpPr>
          <p:spPr>
            <a:xfrm>
              <a:off x="3452325" y="2984531"/>
              <a:ext cx="3116550" cy="28375"/>
            </a:xfrm>
            <a:custGeom>
              <a:avLst/>
              <a:gdLst/>
              <a:ahLst/>
              <a:cxnLst/>
              <a:rect l="l" t="t" r="r" b="b"/>
              <a:pathLst>
                <a:path w="124662" h="1135" extrusionOk="0">
                  <a:moveTo>
                    <a:pt x="62394" y="0"/>
                  </a:moveTo>
                  <a:lnTo>
                    <a:pt x="31260" y="126"/>
                  </a:lnTo>
                  <a:lnTo>
                    <a:pt x="15631" y="252"/>
                  </a:lnTo>
                  <a:lnTo>
                    <a:pt x="1" y="630"/>
                  </a:lnTo>
                  <a:lnTo>
                    <a:pt x="15631" y="883"/>
                  </a:lnTo>
                  <a:lnTo>
                    <a:pt x="31260" y="1009"/>
                  </a:lnTo>
                  <a:lnTo>
                    <a:pt x="62394" y="1135"/>
                  </a:lnTo>
                  <a:lnTo>
                    <a:pt x="93528" y="1009"/>
                  </a:lnTo>
                  <a:lnTo>
                    <a:pt x="109158" y="883"/>
                  </a:lnTo>
                  <a:lnTo>
                    <a:pt x="124662" y="630"/>
                  </a:lnTo>
                  <a:lnTo>
                    <a:pt x="109158" y="252"/>
                  </a:lnTo>
                  <a:lnTo>
                    <a:pt x="93528" y="126"/>
                  </a:lnTo>
                  <a:lnTo>
                    <a:pt x="62394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</a:endParaRPr>
            </a:p>
          </p:txBody>
        </p:sp>
        <p:sp>
          <p:nvSpPr>
            <p:cNvPr id="130" name="Google Shape;511;p46">
              <a:extLst>
                <a:ext uri="{FF2B5EF4-FFF2-40B4-BE49-F238E27FC236}">
                  <a16:creationId xmlns:a16="http://schemas.microsoft.com/office/drawing/2014/main" id="{C2F14F00-63B1-6333-8992-034FBDE3E467}"/>
                </a:ext>
              </a:extLst>
            </p:cNvPr>
            <p:cNvSpPr/>
            <p:nvPr/>
          </p:nvSpPr>
          <p:spPr>
            <a:xfrm>
              <a:off x="1826325" y="2448831"/>
              <a:ext cx="2795125" cy="28375"/>
            </a:xfrm>
            <a:custGeom>
              <a:avLst/>
              <a:gdLst/>
              <a:ahLst/>
              <a:cxnLst/>
              <a:rect l="l" t="t" r="r" b="b"/>
              <a:pathLst>
                <a:path w="111805" h="1135" extrusionOk="0">
                  <a:moveTo>
                    <a:pt x="55839" y="0"/>
                  </a:moveTo>
                  <a:lnTo>
                    <a:pt x="27857" y="126"/>
                  </a:lnTo>
                  <a:lnTo>
                    <a:pt x="13991" y="252"/>
                  </a:lnTo>
                  <a:lnTo>
                    <a:pt x="0" y="630"/>
                  </a:lnTo>
                  <a:lnTo>
                    <a:pt x="13991" y="883"/>
                  </a:lnTo>
                  <a:lnTo>
                    <a:pt x="27857" y="1009"/>
                  </a:lnTo>
                  <a:lnTo>
                    <a:pt x="55839" y="1135"/>
                  </a:lnTo>
                  <a:lnTo>
                    <a:pt x="83822" y="1009"/>
                  </a:lnTo>
                  <a:lnTo>
                    <a:pt x="97813" y="883"/>
                  </a:lnTo>
                  <a:lnTo>
                    <a:pt x="111804" y="630"/>
                  </a:lnTo>
                  <a:lnTo>
                    <a:pt x="97813" y="252"/>
                  </a:lnTo>
                  <a:lnTo>
                    <a:pt x="83822" y="126"/>
                  </a:lnTo>
                  <a:lnTo>
                    <a:pt x="55839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</a:endParaRPr>
            </a:p>
          </p:txBody>
        </p:sp>
        <p:sp>
          <p:nvSpPr>
            <p:cNvPr id="131" name="Google Shape;512;p46">
              <a:extLst>
                <a:ext uri="{FF2B5EF4-FFF2-40B4-BE49-F238E27FC236}">
                  <a16:creationId xmlns:a16="http://schemas.microsoft.com/office/drawing/2014/main" id="{9B59365E-1EC6-3FD1-4F42-9190B9BCC28F}"/>
                </a:ext>
              </a:extLst>
            </p:cNvPr>
            <p:cNvSpPr/>
            <p:nvPr/>
          </p:nvSpPr>
          <p:spPr>
            <a:xfrm>
              <a:off x="742199" y="1786882"/>
              <a:ext cx="6642849" cy="1894275"/>
            </a:xfrm>
            <a:custGeom>
              <a:avLst/>
              <a:gdLst/>
              <a:ahLst/>
              <a:cxnLst/>
              <a:rect l="l" t="t" r="r" b="b"/>
              <a:pathLst>
                <a:path w="265714" h="75771" extrusionOk="0">
                  <a:moveTo>
                    <a:pt x="8210" y="0"/>
                  </a:moveTo>
                  <a:cubicBezTo>
                    <a:pt x="40" y="0"/>
                    <a:pt x="1" y="12249"/>
                    <a:pt x="8093" y="12249"/>
                  </a:cubicBezTo>
                  <a:cubicBezTo>
                    <a:pt x="8251" y="12249"/>
                    <a:pt x="8412" y="12244"/>
                    <a:pt x="8576" y="12235"/>
                  </a:cubicBezTo>
                  <a:lnTo>
                    <a:pt x="225000" y="12235"/>
                  </a:lnTo>
                  <a:cubicBezTo>
                    <a:pt x="239243" y="12235"/>
                    <a:pt x="250587" y="23705"/>
                    <a:pt x="250587" y="37949"/>
                  </a:cubicBezTo>
                  <a:cubicBezTo>
                    <a:pt x="250587" y="52066"/>
                    <a:pt x="239243" y="63536"/>
                    <a:pt x="225000" y="63536"/>
                  </a:cubicBezTo>
                  <a:lnTo>
                    <a:pt x="8576" y="63536"/>
                  </a:lnTo>
                  <a:cubicBezTo>
                    <a:pt x="8412" y="63527"/>
                    <a:pt x="8251" y="63522"/>
                    <a:pt x="8093" y="63522"/>
                  </a:cubicBezTo>
                  <a:cubicBezTo>
                    <a:pt x="1" y="63522"/>
                    <a:pt x="40" y="75771"/>
                    <a:pt x="8210" y="75771"/>
                  </a:cubicBezTo>
                  <a:cubicBezTo>
                    <a:pt x="8330" y="75771"/>
                    <a:pt x="8452" y="75768"/>
                    <a:pt x="8576" y="75763"/>
                  </a:cubicBezTo>
                  <a:lnTo>
                    <a:pt x="225000" y="75763"/>
                  </a:lnTo>
                  <a:cubicBezTo>
                    <a:pt x="242898" y="75763"/>
                    <a:pt x="258402" y="63158"/>
                    <a:pt x="262058" y="45637"/>
                  </a:cubicBezTo>
                  <a:cubicBezTo>
                    <a:pt x="265713" y="28117"/>
                    <a:pt x="256512" y="10470"/>
                    <a:pt x="240125" y="3286"/>
                  </a:cubicBezTo>
                  <a:lnTo>
                    <a:pt x="240125" y="3159"/>
                  </a:lnTo>
                  <a:cubicBezTo>
                    <a:pt x="235336" y="1143"/>
                    <a:pt x="230294" y="8"/>
                    <a:pt x="225000" y="8"/>
                  </a:cubicBezTo>
                  <a:lnTo>
                    <a:pt x="8576" y="8"/>
                  </a:lnTo>
                  <a:cubicBezTo>
                    <a:pt x="8452" y="3"/>
                    <a:pt x="8330" y="0"/>
                    <a:pt x="8210" y="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</a:endParaRPr>
            </a:p>
          </p:txBody>
        </p:sp>
        <p:sp>
          <p:nvSpPr>
            <p:cNvPr id="136" name="Google Shape;513;p46">
              <a:extLst>
                <a:ext uri="{FF2B5EF4-FFF2-40B4-BE49-F238E27FC236}">
                  <a16:creationId xmlns:a16="http://schemas.microsoft.com/office/drawing/2014/main" id="{B4406E46-9758-CFB9-F2CD-80436E934A90}"/>
                </a:ext>
              </a:extLst>
            </p:cNvPr>
            <p:cNvSpPr/>
            <p:nvPr/>
          </p:nvSpPr>
          <p:spPr>
            <a:xfrm>
              <a:off x="717950" y="1768181"/>
              <a:ext cx="6692300" cy="1932000"/>
            </a:xfrm>
            <a:custGeom>
              <a:avLst/>
              <a:gdLst/>
              <a:ahLst/>
              <a:cxnLst/>
              <a:rect l="l" t="t" r="r" b="b"/>
              <a:pathLst>
                <a:path w="267692" h="77280" extrusionOk="0">
                  <a:moveTo>
                    <a:pt x="225970" y="1513"/>
                  </a:moveTo>
                  <a:cubicBezTo>
                    <a:pt x="231012" y="1513"/>
                    <a:pt x="236053" y="2521"/>
                    <a:pt x="240843" y="4664"/>
                  </a:cubicBezTo>
                  <a:cubicBezTo>
                    <a:pt x="256851" y="11596"/>
                    <a:pt x="265801" y="28991"/>
                    <a:pt x="262271" y="46133"/>
                  </a:cubicBezTo>
                  <a:cubicBezTo>
                    <a:pt x="258742" y="63402"/>
                    <a:pt x="243616" y="75754"/>
                    <a:pt x="225970" y="75754"/>
                  </a:cubicBezTo>
                  <a:lnTo>
                    <a:pt x="9546" y="75754"/>
                  </a:lnTo>
                  <a:cubicBezTo>
                    <a:pt x="2361" y="75754"/>
                    <a:pt x="2361" y="65040"/>
                    <a:pt x="9546" y="65040"/>
                  </a:cubicBezTo>
                  <a:lnTo>
                    <a:pt x="225970" y="64914"/>
                  </a:lnTo>
                  <a:cubicBezTo>
                    <a:pt x="240591" y="64914"/>
                    <a:pt x="252314" y="53192"/>
                    <a:pt x="252314" y="38570"/>
                  </a:cubicBezTo>
                  <a:cubicBezTo>
                    <a:pt x="252314" y="24075"/>
                    <a:pt x="240591" y="12227"/>
                    <a:pt x="225970" y="12227"/>
                  </a:cubicBezTo>
                  <a:lnTo>
                    <a:pt x="9546" y="12227"/>
                  </a:lnTo>
                  <a:cubicBezTo>
                    <a:pt x="2361" y="12227"/>
                    <a:pt x="2361" y="1513"/>
                    <a:pt x="9546" y="1513"/>
                  </a:cubicBezTo>
                  <a:close/>
                  <a:moveTo>
                    <a:pt x="9546" y="0"/>
                  </a:moveTo>
                  <a:cubicBezTo>
                    <a:pt x="7025" y="0"/>
                    <a:pt x="4630" y="1387"/>
                    <a:pt x="3496" y="3529"/>
                  </a:cubicBezTo>
                  <a:cubicBezTo>
                    <a:pt x="2865" y="4664"/>
                    <a:pt x="2613" y="5798"/>
                    <a:pt x="2613" y="6933"/>
                  </a:cubicBezTo>
                  <a:cubicBezTo>
                    <a:pt x="2613" y="10714"/>
                    <a:pt x="5638" y="13739"/>
                    <a:pt x="9546" y="13739"/>
                  </a:cubicBezTo>
                  <a:lnTo>
                    <a:pt x="225970" y="13739"/>
                  </a:lnTo>
                  <a:cubicBezTo>
                    <a:pt x="239457" y="14117"/>
                    <a:pt x="250297" y="25209"/>
                    <a:pt x="250297" y="38697"/>
                  </a:cubicBezTo>
                  <a:cubicBezTo>
                    <a:pt x="250297" y="52184"/>
                    <a:pt x="239457" y="63150"/>
                    <a:pt x="225970" y="63528"/>
                  </a:cubicBezTo>
                  <a:lnTo>
                    <a:pt x="9546" y="63528"/>
                  </a:lnTo>
                  <a:cubicBezTo>
                    <a:pt x="9383" y="63519"/>
                    <a:pt x="9222" y="63515"/>
                    <a:pt x="9065" y="63515"/>
                  </a:cubicBezTo>
                  <a:cubicBezTo>
                    <a:pt x="1" y="63515"/>
                    <a:pt x="1" y="77280"/>
                    <a:pt x="9065" y="77280"/>
                  </a:cubicBezTo>
                  <a:cubicBezTo>
                    <a:pt x="9222" y="77280"/>
                    <a:pt x="9383" y="77275"/>
                    <a:pt x="9546" y="77267"/>
                  </a:cubicBezTo>
                  <a:lnTo>
                    <a:pt x="225970" y="77267"/>
                  </a:lnTo>
                  <a:cubicBezTo>
                    <a:pt x="244373" y="77267"/>
                    <a:pt x="260255" y="64410"/>
                    <a:pt x="263910" y="46511"/>
                  </a:cubicBezTo>
                  <a:cubicBezTo>
                    <a:pt x="267691" y="28613"/>
                    <a:pt x="258238" y="10462"/>
                    <a:pt x="241474" y="3151"/>
                  </a:cubicBezTo>
                  <a:cubicBezTo>
                    <a:pt x="236558" y="1134"/>
                    <a:pt x="231264" y="0"/>
                    <a:pt x="225970" y="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</a:endParaRPr>
            </a:p>
          </p:txBody>
        </p:sp>
      </p:grpSp>
      <p:sp>
        <p:nvSpPr>
          <p:cNvPr id="159" name="Google Shape;159;p30"/>
          <p:cNvSpPr/>
          <p:nvPr/>
        </p:nvSpPr>
        <p:spPr>
          <a:xfrm>
            <a:off x="-161133" y="1886500"/>
            <a:ext cx="2177600" cy="21776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0" name="Google Shape;160;p30"/>
          <p:cNvSpPr txBox="1">
            <a:spLocks noGrp="1"/>
          </p:cNvSpPr>
          <p:nvPr>
            <p:ph type="ctrTitle"/>
          </p:nvPr>
        </p:nvSpPr>
        <p:spPr>
          <a:xfrm>
            <a:off x="5181495" y="3636363"/>
            <a:ext cx="6061600" cy="114750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algn="r">
              <a:spcBef>
                <a:spcPts val="0"/>
              </a:spcBef>
            </a:pPr>
            <a:r>
              <a:rPr lang="en-US" dirty="0">
                <a:solidFill>
                  <a:srgbClr val="002060"/>
                </a:solidFill>
              </a:rPr>
              <a:t>Orientation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189" name="Google Shape;189;p30">
            <a:hlinkClick r:id="rId3" action="ppaction://hlinksldjump"/>
          </p:cNvPr>
          <p:cNvSpPr txBox="1"/>
          <p:nvPr/>
        </p:nvSpPr>
        <p:spPr>
          <a:xfrm>
            <a:off x="8106796" y="4555440"/>
            <a:ext cx="3042800" cy="698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4000" dirty="0">
                <a:solidFill>
                  <a:srgbClr val="002060"/>
                </a:solidFill>
                <a:latin typeface="Signika"/>
                <a:ea typeface="Signika"/>
                <a:cs typeface="Signika"/>
                <a:sym typeface="Signika"/>
              </a:rPr>
              <a:t>Fall 2023</a:t>
            </a:r>
            <a:endParaRPr sz="4000" dirty="0">
              <a:solidFill>
                <a:srgbClr val="002060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grpSp>
        <p:nvGrpSpPr>
          <p:cNvPr id="2" name="Google Shape;505;p46">
            <a:extLst>
              <a:ext uri="{FF2B5EF4-FFF2-40B4-BE49-F238E27FC236}">
                <a16:creationId xmlns:a16="http://schemas.microsoft.com/office/drawing/2014/main" id="{4BC7BB15-25CD-BE61-E032-5E452A284831}"/>
              </a:ext>
            </a:extLst>
          </p:cNvPr>
          <p:cNvGrpSpPr/>
          <p:nvPr/>
        </p:nvGrpSpPr>
        <p:grpSpPr>
          <a:xfrm>
            <a:off x="1249888" y="4040237"/>
            <a:ext cx="3835781" cy="1704327"/>
            <a:chOff x="-469256" y="-169262"/>
            <a:chExt cx="5076470" cy="2255594"/>
          </a:xfrm>
          <a:solidFill>
            <a:srgbClr val="002060"/>
          </a:solidFill>
        </p:grpSpPr>
        <p:grpSp>
          <p:nvGrpSpPr>
            <p:cNvPr id="3" name="Google Shape;506;p46">
              <a:extLst>
                <a:ext uri="{FF2B5EF4-FFF2-40B4-BE49-F238E27FC236}">
                  <a16:creationId xmlns:a16="http://schemas.microsoft.com/office/drawing/2014/main" id="{D5182CC2-588A-01B7-D0B0-556E90348418}"/>
                </a:ext>
              </a:extLst>
            </p:cNvPr>
            <p:cNvGrpSpPr/>
            <p:nvPr/>
          </p:nvGrpSpPr>
          <p:grpSpPr>
            <a:xfrm>
              <a:off x="-469256" y="-169262"/>
              <a:ext cx="5076470" cy="2255594"/>
              <a:chOff x="203450" y="498031"/>
              <a:chExt cx="7206800" cy="3202150"/>
            </a:xfrm>
            <a:grpFill/>
          </p:grpSpPr>
          <p:sp>
            <p:nvSpPr>
              <p:cNvPr id="5" name="Google Shape;507;p46">
                <a:extLst>
                  <a:ext uri="{FF2B5EF4-FFF2-40B4-BE49-F238E27FC236}">
                    <a16:creationId xmlns:a16="http://schemas.microsoft.com/office/drawing/2014/main" id="{7F035D6D-0DCE-5D44-626C-40FB342789A8}"/>
                  </a:ext>
                </a:extLst>
              </p:cNvPr>
              <p:cNvSpPr/>
              <p:nvPr/>
            </p:nvSpPr>
            <p:spPr>
              <a:xfrm>
                <a:off x="1054275" y="1922581"/>
                <a:ext cx="6107025" cy="1622875"/>
              </a:xfrm>
              <a:custGeom>
                <a:avLst/>
                <a:gdLst/>
                <a:ahLst/>
                <a:cxnLst/>
                <a:rect l="l" t="t" r="r" b="b"/>
                <a:pathLst>
                  <a:path w="244281" h="64915" extrusionOk="0">
                    <a:moveTo>
                      <a:pt x="212517" y="1513"/>
                    </a:moveTo>
                    <a:cubicBezTo>
                      <a:pt x="229659" y="1513"/>
                      <a:pt x="243524" y="15378"/>
                      <a:pt x="243524" y="32521"/>
                    </a:cubicBezTo>
                    <a:cubicBezTo>
                      <a:pt x="243524" y="49537"/>
                      <a:pt x="229659" y="63402"/>
                      <a:pt x="212517" y="63402"/>
                    </a:cubicBezTo>
                    <a:lnTo>
                      <a:pt x="2647" y="63402"/>
                    </a:lnTo>
                    <a:cubicBezTo>
                      <a:pt x="13235" y="36806"/>
                      <a:pt x="13361" y="15882"/>
                      <a:pt x="3152" y="1513"/>
                    </a:cubicBezTo>
                    <a:close/>
                    <a:moveTo>
                      <a:pt x="0" y="0"/>
                    </a:moveTo>
                    <a:lnTo>
                      <a:pt x="1009" y="1135"/>
                    </a:lnTo>
                    <a:cubicBezTo>
                      <a:pt x="11849" y="15378"/>
                      <a:pt x="11849" y="36428"/>
                      <a:pt x="883" y="63906"/>
                    </a:cubicBezTo>
                    <a:lnTo>
                      <a:pt x="505" y="64915"/>
                    </a:lnTo>
                    <a:lnTo>
                      <a:pt x="212517" y="64915"/>
                    </a:lnTo>
                    <a:cubicBezTo>
                      <a:pt x="230163" y="64537"/>
                      <a:pt x="244281" y="50167"/>
                      <a:pt x="244281" y="32521"/>
                    </a:cubicBezTo>
                    <a:cubicBezTo>
                      <a:pt x="244281" y="14748"/>
                      <a:pt x="230163" y="378"/>
                      <a:pt x="212517" y="0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" name="Google Shape;508;p46">
                <a:extLst>
                  <a:ext uri="{FF2B5EF4-FFF2-40B4-BE49-F238E27FC236}">
                    <a16:creationId xmlns:a16="http://schemas.microsoft.com/office/drawing/2014/main" id="{7CAD18B0-6BA8-D7DE-FB8E-F188ADC323C6}"/>
                  </a:ext>
                </a:extLst>
              </p:cNvPr>
              <p:cNvSpPr/>
              <p:nvPr/>
            </p:nvSpPr>
            <p:spPr>
              <a:xfrm>
                <a:off x="1637250" y="2763931"/>
                <a:ext cx="395790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158316" h="1010" extrusionOk="0">
                    <a:moveTo>
                      <a:pt x="79158" y="1"/>
                    </a:moveTo>
                    <a:lnTo>
                      <a:pt x="39579" y="127"/>
                    </a:lnTo>
                    <a:lnTo>
                      <a:pt x="19790" y="253"/>
                    </a:lnTo>
                    <a:lnTo>
                      <a:pt x="0" y="505"/>
                    </a:lnTo>
                    <a:lnTo>
                      <a:pt x="19790" y="757"/>
                    </a:lnTo>
                    <a:lnTo>
                      <a:pt x="39579" y="883"/>
                    </a:lnTo>
                    <a:lnTo>
                      <a:pt x="79158" y="1009"/>
                    </a:lnTo>
                    <a:lnTo>
                      <a:pt x="118737" y="883"/>
                    </a:lnTo>
                    <a:lnTo>
                      <a:pt x="138527" y="757"/>
                    </a:lnTo>
                    <a:lnTo>
                      <a:pt x="158316" y="505"/>
                    </a:lnTo>
                    <a:lnTo>
                      <a:pt x="138527" y="253"/>
                    </a:lnTo>
                    <a:lnTo>
                      <a:pt x="118737" y="127"/>
                    </a:lnTo>
                    <a:lnTo>
                      <a:pt x="79158" y="1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" name="Google Shape;509;p46">
                <a:extLst>
                  <a:ext uri="{FF2B5EF4-FFF2-40B4-BE49-F238E27FC236}">
                    <a16:creationId xmlns:a16="http://schemas.microsoft.com/office/drawing/2014/main" id="{4BF749AE-AF22-DA26-459C-BD0926CDD456}"/>
                  </a:ext>
                </a:extLst>
              </p:cNvPr>
              <p:cNvSpPr/>
              <p:nvPr/>
            </p:nvSpPr>
            <p:spPr>
              <a:xfrm>
                <a:off x="3584675" y="2559106"/>
                <a:ext cx="2747875" cy="28400"/>
              </a:xfrm>
              <a:custGeom>
                <a:avLst/>
                <a:gdLst/>
                <a:ahLst/>
                <a:cxnLst/>
                <a:rect l="l" t="t" r="r" b="b"/>
                <a:pathLst>
                  <a:path w="109915" h="1136" extrusionOk="0">
                    <a:moveTo>
                      <a:pt x="54957" y="1"/>
                    </a:moveTo>
                    <a:lnTo>
                      <a:pt x="27479" y="253"/>
                    </a:lnTo>
                    <a:lnTo>
                      <a:pt x="13740" y="379"/>
                    </a:lnTo>
                    <a:lnTo>
                      <a:pt x="1" y="631"/>
                    </a:lnTo>
                    <a:lnTo>
                      <a:pt x="13740" y="883"/>
                    </a:lnTo>
                    <a:lnTo>
                      <a:pt x="27479" y="1009"/>
                    </a:lnTo>
                    <a:lnTo>
                      <a:pt x="54957" y="1135"/>
                    </a:lnTo>
                    <a:lnTo>
                      <a:pt x="82436" y="1009"/>
                    </a:lnTo>
                    <a:lnTo>
                      <a:pt x="96175" y="883"/>
                    </a:lnTo>
                    <a:lnTo>
                      <a:pt x="109914" y="631"/>
                    </a:lnTo>
                    <a:lnTo>
                      <a:pt x="96175" y="379"/>
                    </a:lnTo>
                    <a:lnTo>
                      <a:pt x="82436" y="127"/>
                    </a:lnTo>
                    <a:lnTo>
                      <a:pt x="54957" y="1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" name="Google Shape;510;p46">
                <a:extLst>
                  <a:ext uri="{FF2B5EF4-FFF2-40B4-BE49-F238E27FC236}">
                    <a16:creationId xmlns:a16="http://schemas.microsoft.com/office/drawing/2014/main" id="{D1DD2DAE-1E79-F2BE-CD18-BC2352012E41}"/>
                  </a:ext>
                </a:extLst>
              </p:cNvPr>
              <p:cNvSpPr/>
              <p:nvPr/>
            </p:nvSpPr>
            <p:spPr>
              <a:xfrm>
                <a:off x="3452325" y="2984531"/>
                <a:ext cx="3116550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24662" h="1135" extrusionOk="0">
                    <a:moveTo>
                      <a:pt x="62394" y="0"/>
                    </a:moveTo>
                    <a:lnTo>
                      <a:pt x="31260" y="126"/>
                    </a:lnTo>
                    <a:lnTo>
                      <a:pt x="15631" y="252"/>
                    </a:lnTo>
                    <a:lnTo>
                      <a:pt x="1" y="630"/>
                    </a:lnTo>
                    <a:lnTo>
                      <a:pt x="15631" y="883"/>
                    </a:lnTo>
                    <a:lnTo>
                      <a:pt x="31260" y="1009"/>
                    </a:lnTo>
                    <a:lnTo>
                      <a:pt x="62394" y="1135"/>
                    </a:lnTo>
                    <a:lnTo>
                      <a:pt x="93528" y="1009"/>
                    </a:lnTo>
                    <a:lnTo>
                      <a:pt x="109158" y="883"/>
                    </a:lnTo>
                    <a:lnTo>
                      <a:pt x="124662" y="630"/>
                    </a:lnTo>
                    <a:lnTo>
                      <a:pt x="109158" y="252"/>
                    </a:lnTo>
                    <a:lnTo>
                      <a:pt x="93528" y="126"/>
                    </a:lnTo>
                    <a:lnTo>
                      <a:pt x="62394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" name="Google Shape;511;p46">
                <a:extLst>
                  <a:ext uri="{FF2B5EF4-FFF2-40B4-BE49-F238E27FC236}">
                    <a16:creationId xmlns:a16="http://schemas.microsoft.com/office/drawing/2014/main" id="{5CBA2731-B270-B65E-4283-CECBE35A993A}"/>
                  </a:ext>
                </a:extLst>
              </p:cNvPr>
              <p:cNvSpPr/>
              <p:nvPr/>
            </p:nvSpPr>
            <p:spPr>
              <a:xfrm>
                <a:off x="1826325" y="2448831"/>
                <a:ext cx="2795125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11805" h="1135" extrusionOk="0">
                    <a:moveTo>
                      <a:pt x="55839" y="0"/>
                    </a:moveTo>
                    <a:lnTo>
                      <a:pt x="27857" y="126"/>
                    </a:lnTo>
                    <a:lnTo>
                      <a:pt x="13991" y="252"/>
                    </a:lnTo>
                    <a:lnTo>
                      <a:pt x="0" y="630"/>
                    </a:lnTo>
                    <a:lnTo>
                      <a:pt x="13991" y="883"/>
                    </a:lnTo>
                    <a:lnTo>
                      <a:pt x="27857" y="1009"/>
                    </a:lnTo>
                    <a:lnTo>
                      <a:pt x="55839" y="1135"/>
                    </a:lnTo>
                    <a:lnTo>
                      <a:pt x="83822" y="1009"/>
                    </a:lnTo>
                    <a:lnTo>
                      <a:pt x="97813" y="883"/>
                    </a:lnTo>
                    <a:lnTo>
                      <a:pt x="111804" y="630"/>
                    </a:lnTo>
                    <a:lnTo>
                      <a:pt x="97813" y="252"/>
                    </a:lnTo>
                    <a:lnTo>
                      <a:pt x="83822" y="126"/>
                    </a:lnTo>
                    <a:lnTo>
                      <a:pt x="55839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" name="Google Shape;512;p46">
                <a:extLst>
                  <a:ext uri="{FF2B5EF4-FFF2-40B4-BE49-F238E27FC236}">
                    <a16:creationId xmlns:a16="http://schemas.microsoft.com/office/drawing/2014/main" id="{9BE4055F-B0A5-D159-9926-BCD1EF162D64}"/>
                  </a:ext>
                </a:extLst>
              </p:cNvPr>
              <p:cNvSpPr/>
              <p:nvPr/>
            </p:nvSpPr>
            <p:spPr>
              <a:xfrm>
                <a:off x="742200" y="1786881"/>
                <a:ext cx="6642850" cy="1894275"/>
              </a:xfrm>
              <a:custGeom>
                <a:avLst/>
                <a:gdLst/>
                <a:ahLst/>
                <a:cxnLst/>
                <a:rect l="l" t="t" r="r" b="b"/>
                <a:pathLst>
                  <a:path w="265714" h="75771" extrusionOk="0">
                    <a:moveTo>
                      <a:pt x="8210" y="0"/>
                    </a:moveTo>
                    <a:cubicBezTo>
                      <a:pt x="40" y="0"/>
                      <a:pt x="1" y="12249"/>
                      <a:pt x="8093" y="12249"/>
                    </a:cubicBezTo>
                    <a:cubicBezTo>
                      <a:pt x="8251" y="12249"/>
                      <a:pt x="8412" y="12244"/>
                      <a:pt x="8576" y="12235"/>
                    </a:cubicBezTo>
                    <a:lnTo>
                      <a:pt x="225000" y="12235"/>
                    </a:lnTo>
                    <a:cubicBezTo>
                      <a:pt x="239243" y="12235"/>
                      <a:pt x="250587" y="23705"/>
                      <a:pt x="250587" y="37949"/>
                    </a:cubicBezTo>
                    <a:cubicBezTo>
                      <a:pt x="250587" y="52066"/>
                      <a:pt x="239243" y="63536"/>
                      <a:pt x="225000" y="63536"/>
                    </a:cubicBezTo>
                    <a:lnTo>
                      <a:pt x="8576" y="63536"/>
                    </a:lnTo>
                    <a:cubicBezTo>
                      <a:pt x="8412" y="63527"/>
                      <a:pt x="8251" y="63522"/>
                      <a:pt x="8093" y="63522"/>
                    </a:cubicBezTo>
                    <a:cubicBezTo>
                      <a:pt x="1" y="63522"/>
                      <a:pt x="40" y="75771"/>
                      <a:pt x="8210" y="75771"/>
                    </a:cubicBezTo>
                    <a:cubicBezTo>
                      <a:pt x="8330" y="75771"/>
                      <a:pt x="8452" y="75768"/>
                      <a:pt x="8576" y="75763"/>
                    </a:cubicBezTo>
                    <a:lnTo>
                      <a:pt x="225000" y="75763"/>
                    </a:lnTo>
                    <a:cubicBezTo>
                      <a:pt x="242898" y="75763"/>
                      <a:pt x="258402" y="63158"/>
                      <a:pt x="262058" y="45637"/>
                    </a:cubicBezTo>
                    <a:cubicBezTo>
                      <a:pt x="265713" y="28117"/>
                      <a:pt x="256512" y="10470"/>
                      <a:pt x="240125" y="3286"/>
                    </a:cubicBezTo>
                    <a:lnTo>
                      <a:pt x="240125" y="3159"/>
                    </a:lnTo>
                    <a:cubicBezTo>
                      <a:pt x="235336" y="1143"/>
                      <a:pt x="230294" y="8"/>
                      <a:pt x="225000" y="8"/>
                    </a:cubicBezTo>
                    <a:lnTo>
                      <a:pt x="8576" y="8"/>
                    </a:lnTo>
                    <a:cubicBezTo>
                      <a:pt x="8452" y="3"/>
                      <a:pt x="8330" y="0"/>
                      <a:pt x="8210" y="0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" name="Google Shape;513;p46">
                <a:extLst>
                  <a:ext uri="{FF2B5EF4-FFF2-40B4-BE49-F238E27FC236}">
                    <a16:creationId xmlns:a16="http://schemas.microsoft.com/office/drawing/2014/main" id="{F7607D0D-1920-7303-B1A6-30110A32633C}"/>
                  </a:ext>
                </a:extLst>
              </p:cNvPr>
              <p:cNvSpPr/>
              <p:nvPr/>
            </p:nvSpPr>
            <p:spPr>
              <a:xfrm>
                <a:off x="717950" y="1768181"/>
                <a:ext cx="6692300" cy="1932000"/>
              </a:xfrm>
              <a:custGeom>
                <a:avLst/>
                <a:gdLst/>
                <a:ahLst/>
                <a:cxnLst/>
                <a:rect l="l" t="t" r="r" b="b"/>
                <a:pathLst>
                  <a:path w="267692" h="77280" extrusionOk="0">
                    <a:moveTo>
                      <a:pt x="225970" y="1513"/>
                    </a:moveTo>
                    <a:cubicBezTo>
                      <a:pt x="231012" y="1513"/>
                      <a:pt x="236053" y="2521"/>
                      <a:pt x="240843" y="4664"/>
                    </a:cubicBezTo>
                    <a:cubicBezTo>
                      <a:pt x="256851" y="11596"/>
                      <a:pt x="265801" y="28991"/>
                      <a:pt x="262271" y="46133"/>
                    </a:cubicBezTo>
                    <a:cubicBezTo>
                      <a:pt x="258742" y="63402"/>
                      <a:pt x="243616" y="75754"/>
                      <a:pt x="225970" y="75754"/>
                    </a:cubicBezTo>
                    <a:lnTo>
                      <a:pt x="9546" y="75754"/>
                    </a:lnTo>
                    <a:cubicBezTo>
                      <a:pt x="2361" y="75754"/>
                      <a:pt x="2361" y="65040"/>
                      <a:pt x="9546" y="65040"/>
                    </a:cubicBezTo>
                    <a:lnTo>
                      <a:pt x="225970" y="64914"/>
                    </a:lnTo>
                    <a:cubicBezTo>
                      <a:pt x="240591" y="64914"/>
                      <a:pt x="252314" y="53192"/>
                      <a:pt x="252314" y="38570"/>
                    </a:cubicBezTo>
                    <a:cubicBezTo>
                      <a:pt x="252314" y="24075"/>
                      <a:pt x="240591" y="12227"/>
                      <a:pt x="225970" y="12227"/>
                    </a:cubicBezTo>
                    <a:lnTo>
                      <a:pt x="9546" y="12227"/>
                    </a:lnTo>
                    <a:cubicBezTo>
                      <a:pt x="2361" y="12227"/>
                      <a:pt x="2361" y="1513"/>
                      <a:pt x="9546" y="1513"/>
                    </a:cubicBezTo>
                    <a:close/>
                    <a:moveTo>
                      <a:pt x="9546" y="0"/>
                    </a:moveTo>
                    <a:cubicBezTo>
                      <a:pt x="7025" y="0"/>
                      <a:pt x="4630" y="1387"/>
                      <a:pt x="3496" y="3529"/>
                    </a:cubicBezTo>
                    <a:cubicBezTo>
                      <a:pt x="2865" y="4664"/>
                      <a:pt x="2613" y="5798"/>
                      <a:pt x="2613" y="6933"/>
                    </a:cubicBezTo>
                    <a:cubicBezTo>
                      <a:pt x="2613" y="10714"/>
                      <a:pt x="5638" y="13739"/>
                      <a:pt x="9546" y="13739"/>
                    </a:cubicBezTo>
                    <a:lnTo>
                      <a:pt x="225970" y="13739"/>
                    </a:lnTo>
                    <a:cubicBezTo>
                      <a:pt x="239457" y="14117"/>
                      <a:pt x="250297" y="25209"/>
                      <a:pt x="250297" y="38697"/>
                    </a:cubicBezTo>
                    <a:cubicBezTo>
                      <a:pt x="250297" y="52184"/>
                      <a:pt x="239457" y="63150"/>
                      <a:pt x="225970" y="63528"/>
                    </a:cubicBezTo>
                    <a:lnTo>
                      <a:pt x="9546" y="63528"/>
                    </a:lnTo>
                    <a:cubicBezTo>
                      <a:pt x="9383" y="63519"/>
                      <a:pt x="9222" y="63515"/>
                      <a:pt x="9065" y="63515"/>
                    </a:cubicBezTo>
                    <a:cubicBezTo>
                      <a:pt x="1" y="63515"/>
                      <a:pt x="1" y="77280"/>
                      <a:pt x="9065" y="77280"/>
                    </a:cubicBezTo>
                    <a:cubicBezTo>
                      <a:pt x="9222" y="77280"/>
                      <a:pt x="9383" y="77275"/>
                      <a:pt x="9546" y="77267"/>
                    </a:cubicBezTo>
                    <a:lnTo>
                      <a:pt x="225970" y="77267"/>
                    </a:lnTo>
                    <a:cubicBezTo>
                      <a:pt x="244373" y="77267"/>
                      <a:pt x="260255" y="64410"/>
                      <a:pt x="263910" y="46511"/>
                    </a:cubicBezTo>
                    <a:cubicBezTo>
                      <a:pt x="267691" y="28613"/>
                      <a:pt x="258238" y="10462"/>
                      <a:pt x="241474" y="3151"/>
                    </a:cubicBezTo>
                    <a:cubicBezTo>
                      <a:pt x="236558" y="1134"/>
                      <a:pt x="231264" y="0"/>
                      <a:pt x="225970" y="0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" name="Google Shape;514;p46">
                <a:extLst>
                  <a:ext uri="{FF2B5EF4-FFF2-40B4-BE49-F238E27FC236}">
                    <a16:creationId xmlns:a16="http://schemas.microsoft.com/office/drawing/2014/main" id="{3B15C9DE-1CC0-F437-1367-FE03D70BDC91}"/>
                  </a:ext>
                </a:extLst>
              </p:cNvPr>
              <p:cNvSpPr/>
              <p:nvPr/>
            </p:nvSpPr>
            <p:spPr>
              <a:xfrm>
                <a:off x="203450" y="498031"/>
                <a:ext cx="5823425" cy="1323950"/>
              </a:xfrm>
              <a:custGeom>
                <a:avLst/>
                <a:gdLst/>
                <a:ahLst/>
                <a:cxnLst/>
                <a:rect l="l" t="t" r="r" b="b"/>
                <a:pathLst>
                  <a:path w="232937" h="52958" extrusionOk="0">
                    <a:moveTo>
                      <a:pt x="205836" y="1522"/>
                    </a:moveTo>
                    <a:cubicBezTo>
                      <a:pt x="219449" y="1900"/>
                      <a:pt x="230163" y="12866"/>
                      <a:pt x="230163" y="26479"/>
                    </a:cubicBezTo>
                    <a:cubicBezTo>
                      <a:pt x="230163" y="39966"/>
                      <a:pt x="219449" y="51058"/>
                      <a:pt x="205836" y="51436"/>
                    </a:cubicBezTo>
                    <a:lnTo>
                      <a:pt x="5421" y="51436"/>
                    </a:lnTo>
                    <a:cubicBezTo>
                      <a:pt x="2017" y="51436"/>
                      <a:pt x="2017" y="46394"/>
                      <a:pt x="5421" y="46394"/>
                    </a:cubicBezTo>
                    <a:lnTo>
                      <a:pt x="205836" y="46394"/>
                    </a:lnTo>
                    <a:cubicBezTo>
                      <a:pt x="206062" y="46402"/>
                      <a:pt x="206288" y="46406"/>
                      <a:pt x="206512" y="46406"/>
                    </a:cubicBezTo>
                    <a:cubicBezTo>
                      <a:pt x="217427" y="46406"/>
                      <a:pt x="226382" y="37471"/>
                      <a:pt x="226382" y="26479"/>
                    </a:cubicBezTo>
                    <a:cubicBezTo>
                      <a:pt x="226382" y="15487"/>
                      <a:pt x="217427" y="6552"/>
                      <a:pt x="206512" y="6552"/>
                    </a:cubicBezTo>
                    <a:cubicBezTo>
                      <a:pt x="206288" y="6552"/>
                      <a:pt x="206062" y="6556"/>
                      <a:pt x="205836" y="6563"/>
                    </a:cubicBezTo>
                    <a:lnTo>
                      <a:pt x="5421" y="6563"/>
                    </a:lnTo>
                    <a:cubicBezTo>
                      <a:pt x="2017" y="6563"/>
                      <a:pt x="2017" y="1522"/>
                      <a:pt x="5421" y="1522"/>
                    </a:cubicBezTo>
                    <a:close/>
                    <a:moveTo>
                      <a:pt x="206521" y="0"/>
                    </a:moveTo>
                    <a:cubicBezTo>
                      <a:pt x="206294" y="0"/>
                      <a:pt x="206065" y="3"/>
                      <a:pt x="205836" y="9"/>
                    </a:cubicBezTo>
                    <a:lnTo>
                      <a:pt x="5421" y="9"/>
                    </a:lnTo>
                    <a:cubicBezTo>
                      <a:pt x="0" y="9"/>
                      <a:pt x="0" y="7950"/>
                      <a:pt x="5421" y="8076"/>
                    </a:cubicBezTo>
                    <a:lnTo>
                      <a:pt x="205836" y="8076"/>
                    </a:lnTo>
                    <a:cubicBezTo>
                      <a:pt x="215794" y="8328"/>
                      <a:pt x="223735" y="16521"/>
                      <a:pt x="223735" y="26479"/>
                    </a:cubicBezTo>
                    <a:cubicBezTo>
                      <a:pt x="223735" y="36437"/>
                      <a:pt x="215794" y="44630"/>
                      <a:pt x="205836" y="44882"/>
                    </a:cubicBezTo>
                    <a:lnTo>
                      <a:pt x="5421" y="44882"/>
                    </a:lnTo>
                    <a:cubicBezTo>
                      <a:pt x="0" y="44882"/>
                      <a:pt x="0" y="52949"/>
                      <a:pt x="5421" y="52949"/>
                    </a:cubicBezTo>
                    <a:lnTo>
                      <a:pt x="205836" y="52949"/>
                    </a:lnTo>
                    <a:cubicBezTo>
                      <a:pt x="206065" y="52955"/>
                      <a:pt x="206294" y="52958"/>
                      <a:pt x="206521" y="52958"/>
                    </a:cubicBezTo>
                    <a:cubicBezTo>
                      <a:pt x="221084" y="52958"/>
                      <a:pt x="232937" y="41123"/>
                      <a:pt x="232937" y="26479"/>
                    </a:cubicBezTo>
                    <a:cubicBezTo>
                      <a:pt x="232937" y="11834"/>
                      <a:pt x="221084" y="0"/>
                      <a:pt x="206521" y="0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3" name="Google Shape;515;p46">
                <a:extLst>
                  <a:ext uri="{FF2B5EF4-FFF2-40B4-BE49-F238E27FC236}">
                    <a16:creationId xmlns:a16="http://schemas.microsoft.com/office/drawing/2014/main" id="{6312D710-0928-ACF2-5A03-0837457FE7E4}"/>
                  </a:ext>
                </a:extLst>
              </p:cNvPr>
              <p:cNvSpPr/>
              <p:nvPr/>
            </p:nvSpPr>
            <p:spPr>
              <a:xfrm>
                <a:off x="1019600" y="1018181"/>
                <a:ext cx="400835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160334" h="632" extrusionOk="0">
                    <a:moveTo>
                      <a:pt x="80167" y="1"/>
                    </a:moveTo>
                    <a:lnTo>
                      <a:pt x="40084" y="127"/>
                    </a:lnTo>
                    <a:lnTo>
                      <a:pt x="20042" y="127"/>
                    </a:lnTo>
                    <a:lnTo>
                      <a:pt x="1" y="379"/>
                    </a:lnTo>
                    <a:lnTo>
                      <a:pt x="20042" y="505"/>
                    </a:lnTo>
                    <a:lnTo>
                      <a:pt x="40084" y="505"/>
                    </a:lnTo>
                    <a:lnTo>
                      <a:pt x="80167" y="631"/>
                    </a:lnTo>
                    <a:lnTo>
                      <a:pt x="120250" y="505"/>
                    </a:lnTo>
                    <a:lnTo>
                      <a:pt x="140292" y="505"/>
                    </a:lnTo>
                    <a:lnTo>
                      <a:pt x="160333" y="379"/>
                    </a:lnTo>
                    <a:lnTo>
                      <a:pt x="140292" y="127"/>
                    </a:lnTo>
                    <a:lnTo>
                      <a:pt x="120250" y="127"/>
                    </a:lnTo>
                    <a:lnTo>
                      <a:pt x="80167" y="1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" name="Google Shape;516;p46">
                <a:extLst>
                  <a:ext uri="{FF2B5EF4-FFF2-40B4-BE49-F238E27FC236}">
                    <a16:creationId xmlns:a16="http://schemas.microsoft.com/office/drawing/2014/main" id="{D48B4082-4323-D5CA-B054-31C708FCFB1E}"/>
                  </a:ext>
                </a:extLst>
              </p:cNvPr>
              <p:cNvSpPr/>
              <p:nvPr/>
            </p:nvSpPr>
            <p:spPr>
              <a:xfrm>
                <a:off x="868307" y="1128481"/>
                <a:ext cx="2977900" cy="15775"/>
              </a:xfrm>
              <a:custGeom>
                <a:avLst/>
                <a:gdLst/>
                <a:ahLst/>
                <a:cxnLst/>
                <a:rect l="l" t="t" r="r" b="b"/>
                <a:pathLst>
                  <a:path w="119116" h="631" extrusionOk="0">
                    <a:moveTo>
                      <a:pt x="29748" y="0"/>
                    </a:moveTo>
                    <a:lnTo>
                      <a:pt x="14874" y="126"/>
                    </a:lnTo>
                    <a:lnTo>
                      <a:pt x="1" y="253"/>
                    </a:lnTo>
                    <a:lnTo>
                      <a:pt x="14874" y="379"/>
                    </a:lnTo>
                    <a:lnTo>
                      <a:pt x="29748" y="505"/>
                    </a:lnTo>
                    <a:lnTo>
                      <a:pt x="59495" y="631"/>
                    </a:lnTo>
                    <a:lnTo>
                      <a:pt x="89368" y="505"/>
                    </a:lnTo>
                    <a:lnTo>
                      <a:pt x="104242" y="379"/>
                    </a:lnTo>
                    <a:lnTo>
                      <a:pt x="119116" y="253"/>
                    </a:lnTo>
                    <a:lnTo>
                      <a:pt x="104242" y="126"/>
                    </a:lnTo>
                    <a:lnTo>
                      <a:pt x="89368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" name="Google Shape;517;p46">
                <a:extLst>
                  <a:ext uri="{FF2B5EF4-FFF2-40B4-BE49-F238E27FC236}">
                    <a16:creationId xmlns:a16="http://schemas.microsoft.com/office/drawing/2014/main" id="{49BF8245-9B1D-63FE-28A7-31AAC22BF485}"/>
                  </a:ext>
                </a:extLst>
              </p:cNvPr>
              <p:cNvSpPr/>
              <p:nvPr/>
            </p:nvSpPr>
            <p:spPr>
              <a:xfrm>
                <a:off x="1763300" y="1336456"/>
                <a:ext cx="1941150" cy="12625"/>
              </a:xfrm>
              <a:custGeom>
                <a:avLst/>
                <a:gdLst/>
                <a:ahLst/>
                <a:cxnLst/>
                <a:rect l="l" t="t" r="r" b="b"/>
                <a:pathLst>
                  <a:path w="77646" h="505" extrusionOk="0">
                    <a:moveTo>
                      <a:pt x="19411" y="1"/>
                    </a:moveTo>
                    <a:cubicBezTo>
                      <a:pt x="12983" y="1"/>
                      <a:pt x="6555" y="1"/>
                      <a:pt x="0" y="253"/>
                    </a:cubicBezTo>
                    <a:cubicBezTo>
                      <a:pt x="6555" y="379"/>
                      <a:pt x="12983" y="379"/>
                      <a:pt x="19411" y="505"/>
                    </a:cubicBezTo>
                    <a:lnTo>
                      <a:pt x="58234" y="505"/>
                    </a:lnTo>
                    <a:cubicBezTo>
                      <a:pt x="64663" y="379"/>
                      <a:pt x="71217" y="253"/>
                      <a:pt x="77645" y="253"/>
                    </a:cubicBezTo>
                    <a:cubicBezTo>
                      <a:pt x="71217" y="1"/>
                      <a:pt x="64663" y="1"/>
                      <a:pt x="58234" y="1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" name="Google Shape;518;p46">
                <a:extLst>
                  <a:ext uri="{FF2B5EF4-FFF2-40B4-BE49-F238E27FC236}">
                    <a16:creationId xmlns:a16="http://schemas.microsoft.com/office/drawing/2014/main" id="{310A7047-EBCE-E221-63E2-6E918D9FA4CF}"/>
                  </a:ext>
                </a:extLst>
              </p:cNvPr>
              <p:cNvSpPr/>
              <p:nvPr/>
            </p:nvSpPr>
            <p:spPr>
              <a:xfrm>
                <a:off x="672975" y="1462506"/>
                <a:ext cx="2149150" cy="15775"/>
              </a:xfrm>
              <a:custGeom>
                <a:avLst/>
                <a:gdLst/>
                <a:ahLst/>
                <a:cxnLst/>
                <a:rect l="l" t="t" r="r" b="b"/>
                <a:pathLst>
                  <a:path w="85966" h="631" extrusionOk="0">
                    <a:moveTo>
                      <a:pt x="42983" y="0"/>
                    </a:moveTo>
                    <a:lnTo>
                      <a:pt x="21555" y="126"/>
                    </a:lnTo>
                    <a:lnTo>
                      <a:pt x="10841" y="253"/>
                    </a:lnTo>
                    <a:lnTo>
                      <a:pt x="1" y="379"/>
                    </a:lnTo>
                    <a:lnTo>
                      <a:pt x="10841" y="505"/>
                    </a:lnTo>
                    <a:lnTo>
                      <a:pt x="21555" y="631"/>
                    </a:lnTo>
                    <a:lnTo>
                      <a:pt x="64411" y="631"/>
                    </a:lnTo>
                    <a:lnTo>
                      <a:pt x="75251" y="505"/>
                    </a:lnTo>
                    <a:lnTo>
                      <a:pt x="85965" y="379"/>
                    </a:lnTo>
                    <a:lnTo>
                      <a:pt x="75251" y="253"/>
                    </a:lnTo>
                    <a:lnTo>
                      <a:pt x="64411" y="126"/>
                    </a:lnTo>
                    <a:lnTo>
                      <a:pt x="42983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7" name="Google Shape;519;p46">
                <a:extLst>
                  <a:ext uri="{FF2B5EF4-FFF2-40B4-BE49-F238E27FC236}">
                    <a16:creationId xmlns:a16="http://schemas.microsoft.com/office/drawing/2014/main" id="{E7A34568-0DD2-16E6-6DD8-BAB36D1CA27D}"/>
                  </a:ext>
                </a:extLst>
              </p:cNvPr>
              <p:cNvSpPr/>
              <p:nvPr/>
            </p:nvSpPr>
            <p:spPr>
              <a:xfrm>
                <a:off x="3861975" y="1235631"/>
                <a:ext cx="1726875" cy="15775"/>
              </a:xfrm>
              <a:custGeom>
                <a:avLst/>
                <a:gdLst/>
                <a:ahLst/>
                <a:cxnLst/>
                <a:rect l="l" t="t" r="r" b="b"/>
                <a:pathLst>
                  <a:path w="69075" h="631" extrusionOk="0">
                    <a:moveTo>
                      <a:pt x="34538" y="0"/>
                    </a:moveTo>
                    <a:lnTo>
                      <a:pt x="17269" y="126"/>
                    </a:lnTo>
                    <a:cubicBezTo>
                      <a:pt x="11471" y="126"/>
                      <a:pt x="5799" y="252"/>
                      <a:pt x="1" y="378"/>
                    </a:cubicBezTo>
                    <a:cubicBezTo>
                      <a:pt x="5799" y="378"/>
                      <a:pt x="11471" y="504"/>
                      <a:pt x="17269" y="630"/>
                    </a:cubicBezTo>
                    <a:lnTo>
                      <a:pt x="51806" y="630"/>
                    </a:lnTo>
                    <a:cubicBezTo>
                      <a:pt x="57605" y="504"/>
                      <a:pt x="63277" y="504"/>
                      <a:pt x="69075" y="378"/>
                    </a:cubicBezTo>
                    <a:cubicBezTo>
                      <a:pt x="63277" y="126"/>
                      <a:pt x="57605" y="126"/>
                      <a:pt x="51806" y="126"/>
                    </a:cubicBezTo>
                    <a:lnTo>
                      <a:pt x="34538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4" name="Google Shape;520;p46">
              <a:extLst>
                <a:ext uri="{FF2B5EF4-FFF2-40B4-BE49-F238E27FC236}">
                  <a16:creationId xmlns:a16="http://schemas.microsoft.com/office/drawing/2014/main" id="{641751D6-EC72-4ABD-6541-F4D18DBFC0D9}"/>
                </a:ext>
              </a:extLst>
            </p:cNvPr>
            <p:cNvSpPr/>
            <p:nvPr/>
          </p:nvSpPr>
          <p:spPr>
            <a:xfrm>
              <a:off x="-219725" y="-51373"/>
              <a:ext cx="3728949" cy="696700"/>
            </a:xfrm>
            <a:custGeom>
              <a:avLst/>
              <a:gdLst/>
              <a:ahLst/>
              <a:cxnLst/>
              <a:rect l="l" t="t" r="r" b="b"/>
              <a:pathLst>
                <a:path w="244281" h="64915" extrusionOk="0">
                  <a:moveTo>
                    <a:pt x="212517" y="1513"/>
                  </a:moveTo>
                  <a:cubicBezTo>
                    <a:pt x="229659" y="1513"/>
                    <a:pt x="243524" y="15378"/>
                    <a:pt x="243524" y="32521"/>
                  </a:cubicBezTo>
                  <a:cubicBezTo>
                    <a:pt x="243524" y="49537"/>
                    <a:pt x="229659" y="63402"/>
                    <a:pt x="212517" y="63402"/>
                  </a:cubicBezTo>
                  <a:lnTo>
                    <a:pt x="2647" y="63402"/>
                  </a:lnTo>
                  <a:cubicBezTo>
                    <a:pt x="13235" y="36806"/>
                    <a:pt x="13361" y="15882"/>
                    <a:pt x="3152" y="1513"/>
                  </a:cubicBezTo>
                  <a:close/>
                  <a:moveTo>
                    <a:pt x="0" y="0"/>
                  </a:moveTo>
                  <a:lnTo>
                    <a:pt x="1009" y="1135"/>
                  </a:lnTo>
                  <a:cubicBezTo>
                    <a:pt x="11849" y="15378"/>
                    <a:pt x="11849" y="36428"/>
                    <a:pt x="883" y="63906"/>
                  </a:cubicBezTo>
                  <a:lnTo>
                    <a:pt x="505" y="64915"/>
                  </a:lnTo>
                  <a:lnTo>
                    <a:pt x="212517" y="64915"/>
                  </a:lnTo>
                  <a:cubicBezTo>
                    <a:pt x="230163" y="64537"/>
                    <a:pt x="244281" y="50167"/>
                    <a:pt x="244281" y="32521"/>
                  </a:cubicBezTo>
                  <a:cubicBezTo>
                    <a:pt x="244281" y="14748"/>
                    <a:pt x="230163" y="378"/>
                    <a:pt x="212517" y="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33" name="Rectangle 132">
            <a:extLst>
              <a:ext uri="{FF2B5EF4-FFF2-40B4-BE49-F238E27FC236}">
                <a16:creationId xmlns:a16="http://schemas.microsoft.com/office/drawing/2014/main" id="{705F313D-FDAB-4E51-3DED-DCAD89BEA53E}"/>
              </a:ext>
            </a:extLst>
          </p:cNvPr>
          <p:cNvSpPr/>
          <p:nvPr/>
        </p:nvSpPr>
        <p:spPr>
          <a:xfrm>
            <a:off x="3244322" y="3307965"/>
            <a:ext cx="573381" cy="923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F39F6C53-DADD-AE7D-F313-ADE932C91024}"/>
              </a:ext>
            </a:extLst>
          </p:cNvPr>
          <p:cNvSpPr/>
          <p:nvPr/>
        </p:nvSpPr>
        <p:spPr>
          <a:xfrm>
            <a:off x="3437169" y="3370866"/>
            <a:ext cx="160897" cy="664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2" name="Google Shape;1295;p65">
            <a:extLst>
              <a:ext uri="{FF2B5EF4-FFF2-40B4-BE49-F238E27FC236}">
                <a16:creationId xmlns:a16="http://schemas.microsoft.com/office/drawing/2014/main" id="{63E2637F-0BF3-DA93-B1F6-B5EC884DD5A0}"/>
              </a:ext>
            </a:extLst>
          </p:cNvPr>
          <p:cNvSpPr/>
          <p:nvPr/>
        </p:nvSpPr>
        <p:spPr>
          <a:xfrm>
            <a:off x="2323500" y="1705652"/>
            <a:ext cx="2368112" cy="1830880"/>
          </a:xfrm>
          <a:custGeom>
            <a:avLst/>
            <a:gdLst/>
            <a:ahLst/>
            <a:cxnLst/>
            <a:rect l="l" t="t" r="r" b="b"/>
            <a:pathLst>
              <a:path w="13009" h="11594" extrusionOk="0">
                <a:moveTo>
                  <a:pt x="2515" y="3984"/>
                </a:moveTo>
                <a:lnTo>
                  <a:pt x="3317" y="4309"/>
                </a:lnTo>
                <a:lnTo>
                  <a:pt x="3317" y="7540"/>
                </a:lnTo>
                <a:lnTo>
                  <a:pt x="2515" y="7193"/>
                </a:lnTo>
                <a:lnTo>
                  <a:pt x="2515" y="3984"/>
                </a:lnTo>
                <a:close/>
                <a:moveTo>
                  <a:pt x="6548" y="558"/>
                </a:moveTo>
                <a:lnTo>
                  <a:pt x="12054" y="2813"/>
                </a:lnTo>
                <a:lnTo>
                  <a:pt x="9171" y="3984"/>
                </a:lnTo>
                <a:cubicBezTo>
                  <a:pt x="8922" y="4060"/>
                  <a:pt x="9062" y="4508"/>
                  <a:pt x="9292" y="4508"/>
                </a:cubicBezTo>
                <a:cubicBezTo>
                  <a:pt x="9322" y="4508"/>
                  <a:pt x="9355" y="4500"/>
                  <a:pt x="9388" y="4483"/>
                </a:cubicBezTo>
                <a:lnTo>
                  <a:pt x="10537" y="4006"/>
                </a:lnTo>
                <a:lnTo>
                  <a:pt x="10537" y="7171"/>
                </a:lnTo>
                <a:lnTo>
                  <a:pt x="6526" y="8797"/>
                </a:lnTo>
                <a:lnTo>
                  <a:pt x="3837" y="7713"/>
                </a:lnTo>
                <a:lnTo>
                  <a:pt x="3837" y="4548"/>
                </a:lnTo>
                <a:lnTo>
                  <a:pt x="6417" y="5610"/>
                </a:lnTo>
                <a:cubicBezTo>
                  <a:pt x="6450" y="5621"/>
                  <a:pt x="6483" y="5626"/>
                  <a:pt x="6515" y="5626"/>
                </a:cubicBezTo>
                <a:cubicBezTo>
                  <a:pt x="6548" y="5626"/>
                  <a:pt x="6580" y="5621"/>
                  <a:pt x="6613" y="5610"/>
                </a:cubicBezTo>
                <a:lnTo>
                  <a:pt x="8195" y="4960"/>
                </a:lnTo>
                <a:cubicBezTo>
                  <a:pt x="8325" y="4916"/>
                  <a:pt x="8390" y="4764"/>
                  <a:pt x="8369" y="4634"/>
                </a:cubicBezTo>
                <a:cubicBezTo>
                  <a:pt x="8335" y="4517"/>
                  <a:pt x="8225" y="4439"/>
                  <a:pt x="8106" y="4439"/>
                </a:cubicBezTo>
                <a:cubicBezTo>
                  <a:pt x="8071" y="4439"/>
                  <a:pt x="8035" y="4446"/>
                  <a:pt x="8000" y="4461"/>
                </a:cubicBezTo>
                <a:lnTo>
                  <a:pt x="6526" y="5068"/>
                </a:lnTo>
                <a:lnTo>
                  <a:pt x="4293" y="4157"/>
                </a:lnTo>
                <a:lnTo>
                  <a:pt x="6613" y="3203"/>
                </a:lnTo>
                <a:cubicBezTo>
                  <a:pt x="6882" y="3146"/>
                  <a:pt x="6725" y="2680"/>
                  <a:pt x="6505" y="2680"/>
                </a:cubicBezTo>
                <a:cubicBezTo>
                  <a:pt x="6477" y="2680"/>
                  <a:pt x="6447" y="2687"/>
                  <a:pt x="6417" y="2705"/>
                </a:cubicBezTo>
                <a:lnTo>
                  <a:pt x="3577" y="3876"/>
                </a:lnTo>
                <a:lnTo>
                  <a:pt x="997" y="2813"/>
                </a:lnTo>
                <a:lnTo>
                  <a:pt x="6548" y="558"/>
                </a:lnTo>
                <a:close/>
                <a:moveTo>
                  <a:pt x="2515" y="7756"/>
                </a:moveTo>
                <a:lnTo>
                  <a:pt x="3317" y="8082"/>
                </a:lnTo>
                <a:lnTo>
                  <a:pt x="3317" y="9621"/>
                </a:lnTo>
                <a:lnTo>
                  <a:pt x="2515" y="9274"/>
                </a:lnTo>
                <a:lnTo>
                  <a:pt x="2515" y="7756"/>
                </a:lnTo>
                <a:close/>
                <a:moveTo>
                  <a:pt x="10558" y="7756"/>
                </a:moveTo>
                <a:lnTo>
                  <a:pt x="10558" y="9274"/>
                </a:lnTo>
                <a:lnTo>
                  <a:pt x="6548" y="10900"/>
                </a:lnTo>
                <a:lnTo>
                  <a:pt x="3859" y="9816"/>
                </a:lnTo>
                <a:lnTo>
                  <a:pt x="3859" y="8320"/>
                </a:lnTo>
                <a:lnTo>
                  <a:pt x="6439" y="9361"/>
                </a:lnTo>
                <a:cubicBezTo>
                  <a:pt x="6472" y="9372"/>
                  <a:pt x="6504" y="9377"/>
                  <a:pt x="6537" y="9377"/>
                </a:cubicBezTo>
                <a:cubicBezTo>
                  <a:pt x="6569" y="9377"/>
                  <a:pt x="6602" y="9372"/>
                  <a:pt x="6634" y="9361"/>
                </a:cubicBezTo>
                <a:lnTo>
                  <a:pt x="10558" y="7756"/>
                </a:lnTo>
                <a:close/>
                <a:moveTo>
                  <a:pt x="6515" y="0"/>
                </a:moveTo>
                <a:cubicBezTo>
                  <a:pt x="6483" y="0"/>
                  <a:pt x="6450" y="6"/>
                  <a:pt x="6417" y="16"/>
                </a:cubicBezTo>
                <a:lnTo>
                  <a:pt x="173" y="2575"/>
                </a:lnTo>
                <a:cubicBezTo>
                  <a:pt x="65" y="2618"/>
                  <a:pt x="0" y="2705"/>
                  <a:pt x="0" y="2813"/>
                </a:cubicBezTo>
                <a:cubicBezTo>
                  <a:pt x="0" y="2922"/>
                  <a:pt x="65" y="3030"/>
                  <a:pt x="173" y="3073"/>
                </a:cubicBezTo>
                <a:lnTo>
                  <a:pt x="1951" y="3789"/>
                </a:lnTo>
                <a:lnTo>
                  <a:pt x="1951" y="9469"/>
                </a:lnTo>
                <a:cubicBezTo>
                  <a:pt x="1951" y="9577"/>
                  <a:pt x="2016" y="9664"/>
                  <a:pt x="2103" y="9708"/>
                </a:cubicBezTo>
                <a:lnTo>
                  <a:pt x="3317" y="10185"/>
                </a:lnTo>
                <a:lnTo>
                  <a:pt x="3317" y="11312"/>
                </a:lnTo>
                <a:cubicBezTo>
                  <a:pt x="3317" y="11442"/>
                  <a:pt x="3426" y="11572"/>
                  <a:pt x="3556" y="11594"/>
                </a:cubicBezTo>
                <a:cubicBezTo>
                  <a:pt x="3707" y="11594"/>
                  <a:pt x="3859" y="11464"/>
                  <a:pt x="3859" y="11312"/>
                </a:cubicBezTo>
                <a:lnTo>
                  <a:pt x="3859" y="10401"/>
                </a:lnTo>
                <a:lnTo>
                  <a:pt x="6439" y="11464"/>
                </a:lnTo>
                <a:cubicBezTo>
                  <a:pt x="6472" y="11475"/>
                  <a:pt x="6504" y="11480"/>
                  <a:pt x="6537" y="11480"/>
                </a:cubicBezTo>
                <a:cubicBezTo>
                  <a:pt x="6569" y="11480"/>
                  <a:pt x="6602" y="11475"/>
                  <a:pt x="6634" y="11464"/>
                </a:cubicBezTo>
                <a:lnTo>
                  <a:pt x="10905" y="9708"/>
                </a:lnTo>
                <a:cubicBezTo>
                  <a:pt x="11014" y="9664"/>
                  <a:pt x="11079" y="9556"/>
                  <a:pt x="11079" y="9447"/>
                </a:cubicBezTo>
                <a:lnTo>
                  <a:pt x="11079" y="3789"/>
                </a:lnTo>
                <a:lnTo>
                  <a:pt x="12857" y="3073"/>
                </a:lnTo>
                <a:cubicBezTo>
                  <a:pt x="12943" y="3030"/>
                  <a:pt x="13008" y="2922"/>
                  <a:pt x="13008" y="2813"/>
                </a:cubicBezTo>
                <a:cubicBezTo>
                  <a:pt x="13008" y="2705"/>
                  <a:pt x="12943" y="2618"/>
                  <a:pt x="12857" y="2575"/>
                </a:cubicBezTo>
                <a:lnTo>
                  <a:pt x="6613" y="16"/>
                </a:lnTo>
                <a:cubicBezTo>
                  <a:pt x="6580" y="6"/>
                  <a:pt x="6548" y="0"/>
                  <a:pt x="6515" y="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5" name="Google Shape;160;p30">
            <a:extLst>
              <a:ext uri="{FF2B5EF4-FFF2-40B4-BE49-F238E27FC236}">
                <a16:creationId xmlns:a16="http://schemas.microsoft.com/office/drawing/2014/main" id="{D964F367-DA1C-8A0F-2259-18980A2EB5C6}"/>
              </a:ext>
            </a:extLst>
          </p:cNvPr>
          <p:cNvSpPr txBox="1">
            <a:spLocks/>
          </p:cNvSpPr>
          <p:nvPr/>
        </p:nvSpPr>
        <p:spPr>
          <a:xfrm>
            <a:off x="4506677" y="988392"/>
            <a:ext cx="6729199" cy="2177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ignika"/>
              <a:buNone/>
              <a:defRPr sz="5200" b="1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ignika"/>
              <a:buNone/>
              <a:defRPr sz="52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ignika"/>
              <a:buNone/>
              <a:defRPr sz="52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ignika"/>
              <a:buNone/>
              <a:defRPr sz="52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ignika"/>
              <a:buNone/>
              <a:defRPr sz="52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ignika"/>
              <a:buNone/>
              <a:defRPr sz="52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ignika"/>
              <a:buNone/>
              <a:defRPr sz="52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ignika"/>
              <a:buNone/>
              <a:defRPr sz="52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ignika"/>
              <a:buNone/>
              <a:defRPr sz="52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r>
              <a:rPr lang="en-US" sz="2933">
                <a:solidFill>
                  <a:schemeClr val="tx2"/>
                </a:solidFill>
              </a:rPr>
              <a:t>College of Education</a:t>
            </a:r>
          </a:p>
        </p:txBody>
      </p:sp>
      <p:sp>
        <p:nvSpPr>
          <p:cNvPr id="138" name="Google Shape;160;p30">
            <a:extLst>
              <a:ext uri="{FF2B5EF4-FFF2-40B4-BE49-F238E27FC236}">
                <a16:creationId xmlns:a16="http://schemas.microsoft.com/office/drawing/2014/main" id="{1CC35458-F28F-55FD-A674-857010C2B185}"/>
              </a:ext>
            </a:extLst>
          </p:cNvPr>
          <p:cNvSpPr txBox="1">
            <a:spLocks/>
          </p:cNvSpPr>
          <p:nvPr/>
        </p:nvSpPr>
        <p:spPr>
          <a:xfrm>
            <a:off x="5200217" y="2916675"/>
            <a:ext cx="6061600" cy="1147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ignika"/>
              <a:buNone/>
              <a:defRPr sz="5200" b="1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ignika"/>
              <a:buNone/>
              <a:defRPr sz="52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ignika"/>
              <a:buNone/>
              <a:defRPr sz="52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ignika"/>
              <a:buNone/>
              <a:defRPr sz="52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ignika"/>
              <a:buNone/>
              <a:defRPr sz="52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ignika"/>
              <a:buNone/>
              <a:defRPr sz="52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ignika"/>
              <a:buNone/>
              <a:defRPr sz="52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ignika"/>
              <a:buNone/>
              <a:defRPr sz="52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ignika"/>
              <a:buNone/>
              <a:defRPr sz="52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r>
              <a:rPr lang="en-US" sz="6933" dirty="0">
                <a:solidFill>
                  <a:srgbClr val="002060"/>
                </a:solidFill>
              </a:rPr>
              <a:t>Doctoral</a:t>
            </a:r>
          </a:p>
        </p:txBody>
      </p:sp>
      <p:sp>
        <p:nvSpPr>
          <p:cNvPr id="140" name="Google Shape;159;p30">
            <a:extLst>
              <a:ext uri="{FF2B5EF4-FFF2-40B4-BE49-F238E27FC236}">
                <a16:creationId xmlns:a16="http://schemas.microsoft.com/office/drawing/2014/main" id="{EB8FF3D8-BC1B-911F-F74A-ED6470D62D2C}"/>
              </a:ext>
            </a:extLst>
          </p:cNvPr>
          <p:cNvSpPr/>
          <p:nvPr/>
        </p:nvSpPr>
        <p:spPr>
          <a:xfrm>
            <a:off x="7916061" y="5758920"/>
            <a:ext cx="757289" cy="732777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1" name="Google Shape;159;p30">
            <a:extLst>
              <a:ext uri="{FF2B5EF4-FFF2-40B4-BE49-F238E27FC236}">
                <a16:creationId xmlns:a16="http://schemas.microsoft.com/office/drawing/2014/main" id="{95CCB5AA-371A-7D1C-32C8-E4A80208A593}"/>
              </a:ext>
            </a:extLst>
          </p:cNvPr>
          <p:cNvSpPr/>
          <p:nvPr/>
        </p:nvSpPr>
        <p:spPr>
          <a:xfrm>
            <a:off x="1634376" y="62825"/>
            <a:ext cx="757289" cy="73277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4CD370EB-6FF3-E0E9-3C79-AB6962C51A87}"/>
              </a:ext>
            </a:extLst>
          </p:cNvPr>
          <p:cNvSpPr/>
          <p:nvPr/>
        </p:nvSpPr>
        <p:spPr>
          <a:xfrm>
            <a:off x="10649743" y="5363661"/>
            <a:ext cx="952356" cy="8326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128943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2A762B5-5689-D549-1B1C-EA98579F9EDD}"/>
              </a:ext>
            </a:extLst>
          </p:cNvPr>
          <p:cNvSpPr/>
          <p:nvPr/>
        </p:nvSpPr>
        <p:spPr>
          <a:xfrm>
            <a:off x="142240" y="5113008"/>
            <a:ext cx="741680" cy="8331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69" name="Google Shape;569;p49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>
                <a:solidFill>
                  <a:srgbClr val="002060"/>
                </a:solidFill>
              </a:rPr>
              <a:t>Campus Resources 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575" name="Google Shape;575;p49"/>
          <p:cNvSpPr txBox="1"/>
          <p:nvPr/>
        </p:nvSpPr>
        <p:spPr>
          <a:xfrm>
            <a:off x="504832" y="1482933"/>
            <a:ext cx="2516000" cy="495600"/>
          </a:xfrm>
          <a:prstGeom prst="rect">
            <a:avLst/>
          </a:prstGeom>
          <a:noFill/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733" b="1" dirty="0">
                <a:solidFill>
                  <a:srgbClr val="002060"/>
                </a:solidFill>
                <a:latin typeface="Signika"/>
                <a:ea typeface="Signika"/>
                <a:cs typeface="Signika"/>
                <a:sym typeface="Signika"/>
              </a:rPr>
              <a:t>COUNSELING CENTER</a:t>
            </a:r>
            <a:endParaRPr sz="1733" b="1" dirty="0">
              <a:solidFill>
                <a:srgbClr val="002060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576" name="Google Shape;576;p49"/>
          <p:cNvSpPr/>
          <p:nvPr/>
        </p:nvSpPr>
        <p:spPr>
          <a:xfrm>
            <a:off x="504833" y="2204000"/>
            <a:ext cx="5113647" cy="122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609585" indent="-440256">
              <a:lnSpc>
                <a:spcPct val="115000"/>
              </a:lnSpc>
              <a:buClr>
                <a:schemeClr val="dk1"/>
              </a:buClr>
              <a:buSzPts val="1600"/>
              <a:buFont typeface="Palanquin"/>
              <a:buChar char="●"/>
            </a:pPr>
            <a:r>
              <a:rPr lang="en-US" sz="1600" dirty="0">
                <a:solidFill>
                  <a:schemeClr val="dk1"/>
                </a:solidFill>
                <a:latin typeface="Palanquin"/>
                <a:ea typeface="Palanquin"/>
                <a:cs typeface="Palanquin"/>
                <a:sym typeface="Palanquin"/>
              </a:rPr>
              <a:t>Students enrolled in at least 6 credit hours in fall or spring are eligible for counseling appointments.</a:t>
            </a:r>
            <a:endParaRPr lang="en-US" sz="1600" dirty="0">
              <a:solidFill>
                <a:srgbClr val="0563C1"/>
              </a:solidFill>
              <a:latin typeface="Palanquin"/>
              <a:ea typeface="Palanquin"/>
              <a:cs typeface="Palanquin"/>
              <a:sym typeface="Palanquin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609585" indent="-440256">
              <a:lnSpc>
                <a:spcPct val="115000"/>
              </a:lnSpc>
              <a:buClr>
                <a:schemeClr val="dk1"/>
              </a:buClr>
              <a:buSzPts val="1600"/>
              <a:buFont typeface="Palanquin"/>
              <a:buChar char="●"/>
            </a:pPr>
            <a:r>
              <a:rPr lang="en-US" sz="2133" dirty="0">
                <a:latin typeface="Palanquin"/>
                <a:ea typeface="Palanquin"/>
                <a:cs typeface="Palanquin"/>
                <a:sym typeface="Palanqui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Counseling Center</a:t>
            </a:r>
            <a:endParaRPr sz="2133" dirty="0">
              <a:latin typeface="Palanquin"/>
              <a:ea typeface="Palanquin"/>
              <a:cs typeface="Palanquin"/>
              <a:sym typeface="Palanquin"/>
            </a:endParaRPr>
          </a:p>
        </p:txBody>
      </p:sp>
      <p:sp>
        <p:nvSpPr>
          <p:cNvPr id="577" name="Google Shape;577;p49"/>
          <p:cNvSpPr/>
          <p:nvPr/>
        </p:nvSpPr>
        <p:spPr>
          <a:xfrm>
            <a:off x="6573522" y="2204000"/>
            <a:ext cx="5113647" cy="1225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609585" indent="-440256">
              <a:lnSpc>
                <a:spcPct val="115000"/>
              </a:lnSpc>
              <a:buClr>
                <a:schemeClr val="dk1"/>
              </a:buClr>
              <a:buSzPts val="1600"/>
              <a:buFont typeface="Palanquin"/>
              <a:buChar char="●"/>
            </a:pPr>
            <a:r>
              <a:rPr lang="en-US" sz="2133" dirty="0">
                <a:solidFill>
                  <a:schemeClr val="dk1"/>
                </a:solidFill>
                <a:latin typeface="Palanquin"/>
                <a:ea typeface="Palanquin"/>
                <a:cs typeface="Palanquin"/>
                <a:sym typeface="Palanquin"/>
              </a:rPr>
              <a:t>Minor Medical Clinic</a:t>
            </a:r>
            <a:endParaRPr sz="2133" dirty="0">
              <a:solidFill>
                <a:schemeClr val="dk1"/>
              </a:solidFill>
              <a:latin typeface="Palanquin"/>
              <a:ea typeface="Palanquin"/>
              <a:cs typeface="Palanquin"/>
              <a:sym typeface="Palanquin"/>
            </a:endParaRPr>
          </a:p>
          <a:p>
            <a:pPr marL="609585" indent="-440256">
              <a:lnSpc>
                <a:spcPct val="115000"/>
              </a:lnSpc>
              <a:buClr>
                <a:schemeClr val="dk1"/>
              </a:buClr>
              <a:buSzPts val="1600"/>
              <a:buFont typeface="Palanquin"/>
              <a:buChar char="●"/>
            </a:pPr>
            <a:r>
              <a:rPr lang="en-US" sz="2133" dirty="0">
                <a:solidFill>
                  <a:schemeClr val="dk1"/>
                </a:solidFill>
                <a:latin typeface="Palanquin"/>
                <a:ea typeface="Palanquin"/>
                <a:cs typeface="Palanquin"/>
                <a:sym typeface="Palanquin"/>
              </a:rPr>
              <a:t>Available to enrolled students </a:t>
            </a:r>
            <a:endParaRPr sz="2133" dirty="0">
              <a:solidFill>
                <a:schemeClr val="dk1"/>
              </a:solidFill>
              <a:latin typeface="Palanquin"/>
              <a:ea typeface="Palanquin"/>
              <a:cs typeface="Palanquin"/>
              <a:sym typeface="Palanquin"/>
            </a:endParaRPr>
          </a:p>
          <a:p>
            <a:pPr marL="609585" indent="-440256">
              <a:lnSpc>
                <a:spcPct val="115000"/>
              </a:lnSpc>
              <a:buClr>
                <a:schemeClr val="dk1"/>
              </a:buClr>
              <a:buSzPts val="1600"/>
              <a:buFont typeface="Palanquin"/>
              <a:buChar char="●"/>
            </a:pPr>
            <a:r>
              <a:rPr lang="en" sz="2133" dirty="0">
                <a:solidFill>
                  <a:schemeClr val="dk1"/>
                </a:solidFill>
                <a:latin typeface="Palanquin"/>
                <a:ea typeface="Palanquin"/>
                <a:cs typeface="Palanquin"/>
                <a:sym typeface="Palanquin"/>
                <a:hlinkClick r:id="rId4"/>
              </a:rPr>
              <a:t>Student Health Center</a:t>
            </a:r>
            <a:endParaRPr sz="2133" dirty="0">
              <a:solidFill>
                <a:schemeClr val="dk1"/>
              </a:solidFill>
              <a:latin typeface="Palanquin"/>
              <a:ea typeface="Palanquin"/>
              <a:cs typeface="Palanquin"/>
              <a:sym typeface="Palanquin"/>
            </a:endParaRPr>
          </a:p>
        </p:txBody>
      </p:sp>
      <p:sp>
        <p:nvSpPr>
          <p:cNvPr id="2" name="Google Shape;575;p49">
            <a:extLst>
              <a:ext uri="{FF2B5EF4-FFF2-40B4-BE49-F238E27FC236}">
                <a16:creationId xmlns:a16="http://schemas.microsoft.com/office/drawing/2014/main" id="{2D50FF5A-DB61-44F8-ED2D-6AD5D44D9D49}"/>
              </a:ext>
            </a:extLst>
          </p:cNvPr>
          <p:cNvSpPr txBox="1"/>
          <p:nvPr/>
        </p:nvSpPr>
        <p:spPr>
          <a:xfrm>
            <a:off x="6573521" y="1482933"/>
            <a:ext cx="2516000" cy="495600"/>
          </a:xfrm>
          <a:prstGeom prst="rect">
            <a:avLst/>
          </a:prstGeom>
          <a:noFill/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2267" b="1" dirty="0">
                <a:solidFill>
                  <a:srgbClr val="002060"/>
                </a:solidFill>
                <a:latin typeface="Signika"/>
                <a:ea typeface="Signika"/>
                <a:cs typeface="Signika"/>
                <a:sym typeface="Signika"/>
              </a:rPr>
              <a:t>HEALTH CENTER</a:t>
            </a:r>
            <a:endParaRPr sz="2267" b="1" dirty="0">
              <a:solidFill>
                <a:srgbClr val="002060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3" name="Google Shape;575;p49">
            <a:extLst>
              <a:ext uri="{FF2B5EF4-FFF2-40B4-BE49-F238E27FC236}">
                <a16:creationId xmlns:a16="http://schemas.microsoft.com/office/drawing/2014/main" id="{4DDDB973-C727-7CF8-B5FF-99A73804DBFA}"/>
              </a:ext>
            </a:extLst>
          </p:cNvPr>
          <p:cNvSpPr txBox="1"/>
          <p:nvPr/>
        </p:nvSpPr>
        <p:spPr>
          <a:xfrm>
            <a:off x="504832" y="3654467"/>
            <a:ext cx="2516000" cy="495600"/>
          </a:xfrm>
          <a:prstGeom prst="rect">
            <a:avLst/>
          </a:prstGeom>
          <a:noFill/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000" b="1" dirty="0">
                <a:solidFill>
                  <a:srgbClr val="002060"/>
                </a:solidFill>
                <a:latin typeface="Signika"/>
                <a:sym typeface="Signika"/>
              </a:rPr>
              <a:t>DEAN OF STUDENTS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4" name="Google Shape;577;p49">
            <a:extLst>
              <a:ext uri="{FF2B5EF4-FFF2-40B4-BE49-F238E27FC236}">
                <a16:creationId xmlns:a16="http://schemas.microsoft.com/office/drawing/2014/main" id="{B8CFA68C-2B2B-1702-5002-7DA5EEEA22C6}"/>
              </a:ext>
            </a:extLst>
          </p:cNvPr>
          <p:cNvSpPr/>
          <p:nvPr/>
        </p:nvSpPr>
        <p:spPr>
          <a:xfrm>
            <a:off x="464009" y="4375533"/>
            <a:ext cx="5113647" cy="1225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609585" indent="-440256">
              <a:lnSpc>
                <a:spcPct val="115000"/>
              </a:lnSpc>
              <a:buClr>
                <a:schemeClr val="dk1"/>
              </a:buClr>
              <a:buSzPts val="1600"/>
              <a:buFont typeface="Palanquin"/>
              <a:buChar char="●"/>
            </a:pPr>
            <a:r>
              <a:rPr lang="en-US" sz="2133" dirty="0">
                <a:solidFill>
                  <a:schemeClr val="dk1"/>
                </a:solidFill>
                <a:latin typeface="Palanquin"/>
                <a:ea typeface="Palanquin"/>
                <a:cs typeface="Palanquin"/>
                <a:sym typeface="Palanquin"/>
              </a:rPr>
              <a:t>Tiger Food Pantry</a:t>
            </a:r>
            <a:endParaRPr lang="en-US" sz="2133">
              <a:solidFill>
                <a:schemeClr val="dk1"/>
              </a:solidFill>
              <a:latin typeface="Palanquin"/>
              <a:ea typeface="Palanquin"/>
              <a:cs typeface="Palanquin"/>
            </a:endParaRPr>
          </a:p>
          <a:p>
            <a:pPr marL="609585" indent="-440256">
              <a:lnSpc>
                <a:spcPct val="114999"/>
              </a:lnSpc>
              <a:buClr>
                <a:schemeClr val="dk1"/>
              </a:buClr>
              <a:buSzPts val="1600"/>
              <a:buFont typeface="Palanquin"/>
              <a:buChar char="●"/>
            </a:pPr>
            <a:r>
              <a:rPr lang="en-US" sz="2133" dirty="0">
                <a:solidFill>
                  <a:schemeClr val="dk1"/>
                </a:solidFill>
                <a:latin typeface="Palanquin"/>
                <a:ea typeface="Palanquin"/>
                <a:cs typeface="Palanquin"/>
              </a:rPr>
              <a:t>Emergency Fund</a:t>
            </a:r>
          </a:p>
          <a:p>
            <a:pPr marL="609585" indent="-440256">
              <a:lnSpc>
                <a:spcPct val="115000"/>
              </a:lnSpc>
              <a:buClr>
                <a:schemeClr val="dk1"/>
              </a:buClr>
              <a:buSzPts val="1600"/>
              <a:buFont typeface="Palanquin"/>
              <a:buChar char="●"/>
            </a:pPr>
            <a:r>
              <a:rPr lang="en" sz="2133" dirty="0">
                <a:solidFill>
                  <a:schemeClr val="dk1"/>
                </a:solidFill>
                <a:latin typeface="Palanquin"/>
                <a:ea typeface="Palanquin"/>
                <a:cs typeface="Palanquin"/>
                <a:sym typeface="Palanquin"/>
                <a:hlinkClick r:id="rId5"/>
              </a:rPr>
              <a:t>Dean of Students</a:t>
            </a:r>
            <a:r>
              <a:rPr lang="en" sz="2133" dirty="0">
                <a:solidFill>
                  <a:schemeClr val="dk1"/>
                </a:solidFill>
                <a:latin typeface="Palanquin"/>
                <a:ea typeface="Palanquin"/>
                <a:cs typeface="Palanquin"/>
                <a:sym typeface="Palanquin"/>
              </a:rPr>
              <a:t> </a:t>
            </a:r>
            <a:endParaRPr lang="en" sz="2133" dirty="0">
              <a:solidFill>
                <a:schemeClr val="dk1"/>
              </a:solidFill>
              <a:latin typeface="Palanquin"/>
              <a:ea typeface="Palanquin"/>
              <a:cs typeface="Palanquin"/>
            </a:endParaRPr>
          </a:p>
        </p:txBody>
      </p:sp>
      <p:sp>
        <p:nvSpPr>
          <p:cNvPr id="5" name="Google Shape;575;p49">
            <a:extLst>
              <a:ext uri="{FF2B5EF4-FFF2-40B4-BE49-F238E27FC236}">
                <a16:creationId xmlns:a16="http://schemas.microsoft.com/office/drawing/2014/main" id="{79525969-5802-64B9-950F-51F53F062386}"/>
              </a:ext>
            </a:extLst>
          </p:cNvPr>
          <p:cNvSpPr txBox="1"/>
          <p:nvPr/>
        </p:nvSpPr>
        <p:spPr>
          <a:xfrm>
            <a:off x="6573521" y="3654467"/>
            <a:ext cx="2516000" cy="495600"/>
          </a:xfrm>
          <a:prstGeom prst="rect">
            <a:avLst/>
          </a:prstGeom>
          <a:noFill/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133" b="1" dirty="0">
                <a:solidFill>
                  <a:srgbClr val="002060"/>
                </a:solidFill>
                <a:latin typeface="Signika"/>
                <a:ea typeface="Signika"/>
                <a:cs typeface="Signika"/>
                <a:sym typeface="Signika"/>
              </a:rPr>
              <a:t>FINANCIAL AID</a:t>
            </a:r>
            <a:endParaRPr sz="2133" b="1" dirty="0">
              <a:solidFill>
                <a:srgbClr val="002060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6" name="Google Shape;576;p49">
            <a:extLst>
              <a:ext uri="{FF2B5EF4-FFF2-40B4-BE49-F238E27FC236}">
                <a16:creationId xmlns:a16="http://schemas.microsoft.com/office/drawing/2014/main" id="{7F115B5D-A711-F616-E097-1F6BDCFD0F2C}"/>
              </a:ext>
            </a:extLst>
          </p:cNvPr>
          <p:cNvSpPr/>
          <p:nvPr/>
        </p:nvSpPr>
        <p:spPr>
          <a:xfrm>
            <a:off x="6573521" y="4375533"/>
            <a:ext cx="5113647" cy="122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609585" indent="-440256">
              <a:lnSpc>
                <a:spcPct val="115000"/>
              </a:lnSpc>
              <a:buClr>
                <a:schemeClr val="dk1"/>
              </a:buClr>
              <a:buSzPts val="1600"/>
              <a:buFont typeface="Palanquin"/>
              <a:buChar char="●"/>
            </a:pPr>
            <a:r>
              <a:rPr lang="en-US" sz="2133">
                <a:solidFill>
                  <a:schemeClr val="dk1"/>
                </a:solidFill>
                <a:latin typeface="Palanquin"/>
                <a:ea typeface="Palanquin"/>
                <a:cs typeface="Palanquin"/>
                <a:sym typeface="Palanquin"/>
              </a:rPr>
              <a:t>Loans and Grants </a:t>
            </a:r>
            <a:endParaRPr sz="2133">
              <a:solidFill>
                <a:schemeClr val="dk1"/>
              </a:solidFill>
              <a:latin typeface="Palanquin"/>
              <a:ea typeface="Palanquin"/>
              <a:cs typeface="Palanquin"/>
              <a:sym typeface="Palanquin"/>
            </a:endParaRPr>
          </a:p>
          <a:p>
            <a:pPr marL="609585" indent="-440256">
              <a:lnSpc>
                <a:spcPct val="115000"/>
              </a:lnSpc>
              <a:buClr>
                <a:schemeClr val="dk1"/>
              </a:buClr>
              <a:buSzPts val="1600"/>
              <a:buFont typeface="Palanquin"/>
              <a:buChar char="●"/>
            </a:pPr>
            <a:r>
              <a:rPr lang="en-US" sz="2133">
                <a:solidFill>
                  <a:schemeClr val="dk1"/>
                </a:solidFill>
                <a:latin typeface="Palanquin"/>
                <a:ea typeface="Palanquin"/>
                <a:cs typeface="Palanquin"/>
                <a:sym typeface="Palanquin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Graduate Financial Aid </a:t>
            </a:r>
            <a:endParaRPr lang="en-US" sz="2133">
              <a:solidFill>
                <a:schemeClr val="dk1"/>
              </a:solidFill>
              <a:latin typeface="Palanquin"/>
              <a:ea typeface="Palanquin"/>
              <a:cs typeface="Palanquin"/>
              <a:sym typeface="Palanquin"/>
            </a:endParaRPr>
          </a:p>
          <a:p>
            <a:pPr marL="609585" indent="-440256">
              <a:lnSpc>
                <a:spcPct val="114999"/>
              </a:lnSpc>
              <a:buClr>
                <a:schemeClr val="dk1"/>
              </a:buClr>
              <a:buSzPts val="1600"/>
              <a:buFont typeface="Palanquin"/>
              <a:buChar char="●"/>
            </a:pPr>
            <a:r>
              <a:rPr lang="en-US" sz="2133">
                <a:solidFill>
                  <a:schemeClr val="dk1"/>
                </a:solidFill>
                <a:latin typeface="Palanquin"/>
                <a:ea typeface="Palanquin"/>
                <a:cs typeface="Palanquin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Tiger Scholarship Manager</a:t>
            </a:r>
          </a:p>
        </p:txBody>
      </p:sp>
      <p:sp>
        <p:nvSpPr>
          <p:cNvPr id="8" name="Google Shape;260;p34">
            <a:extLst>
              <a:ext uri="{FF2B5EF4-FFF2-40B4-BE49-F238E27FC236}">
                <a16:creationId xmlns:a16="http://schemas.microsoft.com/office/drawing/2014/main" id="{FC644525-F679-7D70-3340-6BCBF6EE1D7B}"/>
              </a:ext>
            </a:extLst>
          </p:cNvPr>
          <p:cNvSpPr/>
          <p:nvPr/>
        </p:nvSpPr>
        <p:spPr>
          <a:xfrm>
            <a:off x="4210079" y="-574751"/>
            <a:ext cx="1408400" cy="140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4"/>
          <p:cNvSpPr/>
          <p:nvPr/>
        </p:nvSpPr>
        <p:spPr>
          <a:xfrm>
            <a:off x="-1318633" y="-461700"/>
            <a:ext cx="5670800" cy="56708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2" name="Google Shape;252;p34"/>
          <p:cNvSpPr txBox="1">
            <a:spLocks noGrp="1"/>
          </p:cNvSpPr>
          <p:nvPr>
            <p:ph type="title"/>
          </p:nvPr>
        </p:nvSpPr>
        <p:spPr>
          <a:xfrm>
            <a:off x="5050768" y="2493552"/>
            <a:ext cx="6266000" cy="100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dirty="0">
                <a:solidFill>
                  <a:srgbClr val="002060"/>
                </a:solidFill>
                <a:latin typeface="Signika"/>
              </a:rPr>
              <a:t>COE</a:t>
            </a:r>
            <a:endParaRPr dirty="0">
              <a:solidFill>
                <a:srgbClr val="002060"/>
              </a:solidFill>
              <a:latin typeface="Signika"/>
            </a:endParaRPr>
          </a:p>
        </p:txBody>
      </p:sp>
      <p:sp>
        <p:nvSpPr>
          <p:cNvPr id="253" name="Google Shape;253;p34"/>
          <p:cNvSpPr txBox="1">
            <a:spLocks noGrp="1"/>
          </p:cNvSpPr>
          <p:nvPr>
            <p:ph type="title" idx="2"/>
          </p:nvPr>
        </p:nvSpPr>
        <p:spPr>
          <a:xfrm>
            <a:off x="4974733" y="848167"/>
            <a:ext cx="6266400" cy="1884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>
                <a:solidFill>
                  <a:srgbClr val="002060"/>
                </a:solidFill>
              </a:rPr>
              <a:t>04</a:t>
            </a:r>
            <a:endParaRPr dirty="0">
              <a:solidFill>
                <a:srgbClr val="002060"/>
              </a:solidFill>
            </a:endParaRPr>
          </a:p>
        </p:txBody>
      </p:sp>
      <p:grpSp>
        <p:nvGrpSpPr>
          <p:cNvPr id="255" name="Google Shape;255;p34"/>
          <p:cNvGrpSpPr/>
          <p:nvPr/>
        </p:nvGrpSpPr>
        <p:grpSpPr>
          <a:xfrm flipH="1">
            <a:off x="1951418" y="1450352"/>
            <a:ext cx="3347053" cy="3347053"/>
            <a:chOff x="6807950" y="3072775"/>
            <a:chExt cx="2165350" cy="2165350"/>
          </a:xfrm>
        </p:grpSpPr>
        <p:sp>
          <p:nvSpPr>
            <p:cNvPr id="256" name="Google Shape;256;p34"/>
            <p:cNvSpPr/>
            <p:nvPr/>
          </p:nvSpPr>
          <p:spPr>
            <a:xfrm>
              <a:off x="6807950" y="3072775"/>
              <a:ext cx="1540825" cy="1536700"/>
            </a:xfrm>
            <a:custGeom>
              <a:avLst/>
              <a:gdLst/>
              <a:ahLst/>
              <a:cxnLst/>
              <a:rect l="l" t="t" r="r" b="b"/>
              <a:pathLst>
                <a:path w="61633" h="61468" fill="none" extrusionOk="0">
                  <a:moveTo>
                    <a:pt x="61632" y="30734"/>
                  </a:moveTo>
                  <a:cubicBezTo>
                    <a:pt x="61632" y="47827"/>
                    <a:pt x="47827" y="61468"/>
                    <a:pt x="30734" y="61468"/>
                  </a:cubicBezTo>
                  <a:cubicBezTo>
                    <a:pt x="13806" y="61468"/>
                    <a:pt x="1" y="47827"/>
                    <a:pt x="1" y="30734"/>
                  </a:cubicBezTo>
                  <a:cubicBezTo>
                    <a:pt x="1" y="13806"/>
                    <a:pt x="13806" y="0"/>
                    <a:pt x="30734" y="0"/>
                  </a:cubicBezTo>
                  <a:cubicBezTo>
                    <a:pt x="47827" y="0"/>
                    <a:pt x="61632" y="13806"/>
                    <a:pt x="61632" y="30734"/>
                  </a:cubicBezTo>
                  <a:close/>
                </a:path>
              </a:pathLst>
            </a:custGeom>
            <a:noFill/>
            <a:ln w="28575" cap="rnd" cmpd="sng">
              <a:solidFill>
                <a:srgbClr val="002060"/>
              </a:solidFill>
              <a:prstDash val="solid"/>
              <a:miter lim="164351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7" name="Google Shape;257;p34"/>
            <p:cNvSpPr/>
            <p:nvPr/>
          </p:nvSpPr>
          <p:spPr>
            <a:xfrm>
              <a:off x="6968200" y="3233000"/>
              <a:ext cx="1220325" cy="1220350"/>
            </a:xfrm>
            <a:custGeom>
              <a:avLst/>
              <a:gdLst/>
              <a:ahLst/>
              <a:cxnLst/>
              <a:rect l="l" t="t" r="r" b="b"/>
              <a:pathLst>
                <a:path w="48813" h="48814" fill="none" extrusionOk="0">
                  <a:moveTo>
                    <a:pt x="48813" y="24325"/>
                  </a:moveTo>
                  <a:cubicBezTo>
                    <a:pt x="48813" y="37802"/>
                    <a:pt x="37801" y="48814"/>
                    <a:pt x="24324" y="48814"/>
                  </a:cubicBezTo>
                  <a:cubicBezTo>
                    <a:pt x="10847" y="48814"/>
                    <a:pt x="0" y="37802"/>
                    <a:pt x="0" y="24325"/>
                  </a:cubicBezTo>
                  <a:cubicBezTo>
                    <a:pt x="0" y="10848"/>
                    <a:pt x="10847" y="1"/>
                    <a:pt x="24324" y="1"/>
                  </a:cubicBezTo>
                  <a:cubicBezTo>
                    <a:pt x="37801" y="1"/>
                    <a:pt x="48813" y="10848"/>
                    <a:pt x="48813" y="24325"/>
                  </a:cubicBezTo>
                  <a:close/>
                </a:path>
              </a:pathLst>
            </a:custGeom>
            <a:noFill/>
            <a:ln w="28575" cap="rnd" cmpd="sng">
              <a:solidFill>
                <a:srgbClr val="002060"/>
              </a:solidFill>
              <a:prstDash val="solid"/>
              <a:miter lim="164351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8" name="Google Shape;258;p34"/>
            <p:cNvSpPr/>
            <p:nvPr/>
          </p:nvSpPr>
          <p:spPr>
            <a:xfrm>
              <a:off x="8061125" y="4325950"/>
              <a:ext cx="912175" cy="912175"/>
            </a:xfrm>
            <a:custGeom>
              <a:avLst/>
              <a:gdLst/>
              <a:ahLst/>
              <a:cxnLst/>
              <a:rect l="l" t="t" r="r" b="b"/>
              <a:pathLst>
                <a:path w="36487" h="36487" fill="none" extrusionOk="0">
                  <a:moveTo>
                    <a:pt x="35172" y="35172"/>
                  </a:moveTo>
                  <a:lnTo>
                    <a:pt x="35172" y="35172"/>
                  </a:lnTo>
                  <a:cubicBezTo>
                    <a:pt x="33857" y="36487"/>
                    <a:pt x="31721" y="36487"/>
                    <a:pt x="30406" y="35172"/>
                  </a:cubicBezTo>
                  <a:lnTo>
                    <a:pt x="1" y="4767"/>
                  </a:lnTo>
                  <a:lnTo>
                    <a:pt x="4931" y="1"/>
                  </a:lnTo>
                  <a:lnTo>
                    <a:pt x="35172" y="30242"/>
                  </a:lnTo>
                  <a:cubicBezTo>
                    <a:pt x="36487" y="31556"/>
                    <a:pt x="36487" y="33857"/>
                    <a:pt x="35172" y="35172"/>
                  </a:cubicBezTo>
                  <a:close/>
                </a:path>
              </a:pathLst>
            </a:custGeom>
            <a:noFill/>
            <a:ln w="28575" cap="rnd" cmpd="sng">
              <a:solidFill>
                <a:srgbClr val="002060"/>
              </a:solidFill>
              <a:prstDash val="solid"/>
              <a:miter lim="164351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59" name="Google Shape;259;p34"/>
          <p:cNvSpPr/>
          <p:nvPr/>
        </p:nvSpPr>
        <p:spPr>
          <a:xfrm>
            <a:off x="3457767" y="5933700"/>
            <a:ext cx="578000" cy="57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0" name="Google Shape;260;p34"/>
          <p:cNvSpPr/>
          <p:nvPr/>
        </p:nvSpPr>
        <p:spPr>
          <a:xfrm>
            <a:off x="6599267" y="-323300"/>
            <a:ext cx="1408400" cy="140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1" name="Google Shape;261;p34"/>
          <p:cNvSpPr/>
          <p:nvPr/>
        </p:nvSpPr>
        <p:spPr>
          <a:xfrm>
            <a:off x="11738967" y="3516800"/>
            <a:ext cx="578000" cy="5780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" name="Google Shape;252;p34">
            <a:extLst>
              <a:ext uri="{FF2B5EF4-FFF2-40B4-BE49-F238E27FC236}">
                <a16:creationId xmlns:a16="http://schemas.microsoft.com/office/drawing/2014/main" id="{2438447B-2783-DBD3-78DE-46FB9F93484F}"/>
              </a:ext>
            </a:extLst>
          </p:cNvPr>
          <p:cNvSpPr txBox="1">
            <a:spLocks/>
          </p:cNvSpPr>
          <p:nvPr/>
        </p:nvSpPr>
        <p:spPr>
          <a:xfrm>
            <a:off x="5136803" y="3204741"/>
            <a:ext cx="6266000" cy="10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ignika"/>
              <a:buNone/>
              <a:defRPr sz="5200" b="1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ignika"/>
              <a:buNone/>
              <a:defRPr sz="36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ignika"/>
              <a:buNone/>
              <a:defRPr sz="36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ignika"/>
              <a:buNone/>
              <a:defRPr sz="36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ignika"/>
              <a:buNone/>
              <a:defRPr sz="36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ignika"/>
              <a:buNone/>
              <a:defRPr sz="36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ignika"/>
              <a:buNone/>
              <a:defRPr sz="36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ignika"/>
              <a:buNone/>
              <a:defRPr sz="36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ignika"/>
              <a:buNone/>
              <a:defRPr sz="36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r>
              <a:rPr lang="en-US" sz="6933" dirty="0">
                <a:solidFill>
                  <a:srgbClr val="002060"/>
                </a:solidFill>
              </a:rPr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4281255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2A762B5-5689-D549-1B1C-EA98579F9EDD}"/>
              </a:ext>
            </a:extLst>
          </p:cNvPr>
          <p:cNvSpPr/>
          <p:nvPr/>
        </p:nvSpPr>
        <p:spPr>
          <a:xfrm>
            <a:off x="142240" y="5113008"/>
            <a:ext cx="741680" cy="8331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69" name="Google Shape;569;p49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>
                <a:solidFill>
                  <a:srgbClr val="002060"/>
                </a:solidFill>
              </a:rPr>
              <a:t>COE Resources 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575" name="Google Shape;575;p49"/>
          <p:cNvSpPr txBox="1"/>
          <p:nvPr/>
        </p:nvSpPr>
        <p:spPr>
          <a:xfrm>
            <a:off x="504832" y="1482933"/>
            <a:ext cx="2516000" cy="495600"/>
          </a:xfrm>
          <a:prstGeom prst="rect">
            <a:avLst/>
          </a:prstGeom>
          <a:noFill/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b="1" dirty="0">
                <a:solidFill>
                  <a:srgbClr val="002060"/>
                </a:solidFill>
                <a:latin typeface="Signika"/>
                <a:ea typeface="Signika"/>
                <a:cs typeface="Signika"/>
                <a:sym typeface="Signika"/>
              </a:rPr>
              <a:t>COE WEBSITE</a:t>
            </a:r>
            <a:endParaRPr sz="2400" b="1" dirty="0">
              <a:solidFill>
                <a:srgbClr val="002060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576" name="Google Shape;576;p49"/>
          <p:cNvSpPr/>
          <p:nvPr/>
        </p:nvSpPr>
        <p:spPr>
          <a:xfrm>
            <a:off x="504832" y="2204000"/>
            <a:ext cx="10959035" cy="122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609585" indent="-440256">
              <a:lnSpc>
                <a:spcPct val="115000"/>
              </a:lnSpc>
              <a:buClr>
                <a:schemeClr val="dk1"/>
              </a:buClr>
              <a:buSzPts val="1600"/>
              <a:buFont typeface="Palanquin"/>
              <a:buChar char="●"/>
            </a:pPr>
            <a:r>
              <a:rPr lang="en-US" sz="2133" dirty="0">
                <a:latin typeface="Palanquin"/>
                <a:ea typeface="Palanquin"/>
                <a:cs typeface="Palanquin"/>
                <a:sym typeface="Palanqui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Memphis.edu/education</a:t>
            </a:r>
            <a:endParaRPr sz="2133" dirty="0">
              <a:latin typeface="Palanquin"/>
              <a:ea typeface="Palanquin"/>
              <a:cs typeface="Palanquin"/>
              <a:sym typeface="Palanquin"/>
            </a:endParaRPr>
          </a:p>
          <a:p>
            <a:pPr marL="609585" indent="-440256">
              <a:lnSpc>
                <a:spcPct val="115000"/>
              </a:lnSpc>
              <a:buClr>
                <a:schemeClr val="dk1"/>
              </a:buClr>
              <a:buSzPts val="1600"/>
              <a:buFont typeface="Palanquin"/>
              <a:buChar char="●"/>
            </a:pPr>
            <a:r>
              <a:rPr lang="en-US" sz="2133" dirty="0">
                <a:latin typeface="Palanquin"/>
                <a:ea typeface="Palanquin"/>
                <a:cs typeface="Palanquin"/>
                <a:sym typeface="Palanqui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Graduate Student Services</a:t>
            </a:r>
            <a:r>
              <a:rPr lang="en-US" sz="2133" dirty="0">
                <a:latin typeface="Palanquin"/>
                <a:ea typeface="Palanquin"/>
                <a:cs typeface="Palanquin"/>
                <a:sym typeface="Palanquin"/>
              </a:rPr>
              <a:t>- </a:t>
            </a:r>
            <a:r>
              <a:rPr lang="en-US" sz="2133" dirty="0">
                <a:solidFill>
                  <a:schemeClr val="dk1"/>
                </a:solidFill>
                <a:latin typeface="Palanquin"/>
                <a:ea typeface="Palanquin"/>
                <a:cs typeface="Palanquin"/>
                <a:sym typeface="Palanquin"/>
              </a:rPr>
              <a:t>information regarding COE policies</a:t>
            </a:r>
            <a:endParaRPr sz="2133" dirty="0">
              <a:solidFill>
                <a:schemeClr val="dk1"/>
              </a:solidFill>
              <a:latin typeface="Palanquin"/>
              <a:ea typeface="Palanquin"/>
              <a:cs typeface="Palanquin"/>
              <a:sym typeface="Palanquin"/>
            </a:endParaRPr>
          </a:p>
        </p:txBody>
      </p:sp>
      <p:sp>
        <p:nvSpPr>
          <p:cNvPr id="577" name="Google Shape;577;p49"/>
          <p:cNvSpPr/>
          <p:nvPr/>
        </p:nvSpPr>
        <p:spPr>
          <a:xfrm>
            <a:off x="504831" y="4438192"/>
            <a:ext cx="10959035" cy="1225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609585" indent="-440256">
              <a:lnSpc>
                <a:spcPct val="115000"/>
              </a:lnSpc>
              <a:buClr>
                <a:schemeClr val="dk1"/>
              </a:buClr>
              <a:buSzPts val="1600"/>
              <a:buFont typeface="Palanquin"/>
              <a:buChar char="●"/>
            </a:pPr>
            <a:r>
              <a:rPr lang="en-US" sz="2133" dirty="0">
                <a:solidFill>
                  <a:schemeClr val="dk1"/>
                </a:solidFill>
                <a:latin typeface="Palanquin"/>
                <a:ea typeface="Palanquin"/>
                <a:cs typeface="Palanquin"/>
                <a:sym typeface="Palanquin"/>
              </a:rPr>
              <a:t>The handbooks have important information regarding department and program policies</a:t>
            </a:r>
            <a:endParaRPr sz="2133" dirty="0">
              <a:solidFill>
                <a:schemeClr val="dk1"/>
              </a:solidFill>
              <a:latin typeface="Palanquin"/>
              <a:ea typeface="Palanquin"/>
              <a:cs typeface="Palanquin"/>
              <a:sym typeface="Palanquin"/>
            </a:endParaRPr>
          </a:p>
          <a:p>
            <a:pPr marL="609585" indent="-440256">
              <a:lnSpc>
                <a:spcPct val="115000"/>
              </a:lnSpc>
              <a:buClr>
                <a:schemeClr val="dk1"/>
              </a:buClr>
              <a:buSzPts val="1600"/>
              <a:buFont typeface="Palanquin"/>
              <a:buChar char="●"/>
            </a:pPr>
            <a:r>
              <a:rPr lang="en" sz="2133" dirty="0">
                <a:solidFill>
                  <a:schemeClr val="dk1"/>
                </a:solidFill>
                <a:latin typeface="Palanquin"/>
                <a:ea typeface="Palanquin"/>
                <a:cs typeface="Palanquin"/>
                <a:sym typeface="Palanquin"/>
              </a:rPr>
              <a:t>The handbooks can be found on the departments’ webpage</a:t>
            </a:r>
            <a:endParaRPr sz="2133" dirty="0">
              <a:solidFill>
                <a:schemeClr val="dk1"/>
              </a:solidFill>
              <a:latin typeface="Palanquin"/>
              <a:ea typeface="Palanquin"/>
              <a:cs typeface="Palanquin"/>
            </a:endParaRPr>
          </a:p>
        </p:txBody>
      </p:sp>
      <p:sp>
        <p:nvSpPr>
          <p:cNvPr id="2" name="Google Shape;575;p49">
            <a:extLst>
              <a:ext uri="{FF2B5EF4-FFF2-40B4-BE49-F238E27FC236}">
                <a16:creationId xmlns:a16="http://schemas.microsoft.com/office/drawing/2014/main" id="{2D50FF5A-DB61-44F8-ED2D-6AD5D44D9D49}"/>
              </a:ext>
            </a:extLst>
          </p:cNvPr>
          <p:cNvSpPr txBox="1"/>
          <p:nvPr/>
        </p:nvSpPr>
        <p:spPr>
          <a:xfrm>
            <a:off x="504831" y="3685796"/>
            <a:ext cx="2516000" cy="495600"/>
          </a:xfrm>
          <a:prstGeom prst="rect">
            <a:avLst/>
          </a:prstGeom>
          <a:noFill/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2267" b="1">
                <a:solidFill>
                  <a:srgbClr val="002060"/>
                </a:solidFill>
                <a:latin typeface="Signika"/>
                <a:ea typeface="Signika"/>
                <a:cs typeface="Signika"/>
                <a:sym typeface="Signika"/>
              </a:rPr>
              <a:t>HANDBOOKS</a:t>
            </a:r>
            <a:endParaRPr lang="en-US" sz="2267" b="1">
              <a:solidFill>
                <a:srgbClr val="002060"/>
              </a:solidFill>
              <a:latin typeface="Signika"/>
              <a:ea typeface="Signika"/>
              <a:cs typeface="Signika"/>
            </a:endParaRPr>
          </a:p>
        </p:txBody>
      </p:sp>
      <p:sp>
        <p:nvSpPr>
          <p:cNvPr id="8" name="Google Shape;260;p34">
            <a:extLst>
              <a:ext uri="{FF2B5EF4-FFF2-40B4-BE49-F238E27FC236}">
                <a16:creationId xmlns:a16="http://schemas.microsoft.com/office/drawing/2014/main" id="{FC644525-F679-7D70-3340-6BCBF6EE1D7B}"/>
              </a:ext>
            </a:extLst>
          </p:cNvPr>
          <p:cNvSpPr/>
          <p:nvPr/>
        </p:nvSpPr>
        <p:spPr>
          <a:xfrm>
            <a:off x="4210079" y="-574751"/>
            <a:ext cx="1408400" cy="140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" name="Google Shape;259;p34">
            <a:extLst>
              <a:ext uri="{FF2B5EF4-FFF2-40B4-BE49-F238E27FC236}">
                <a16:creationId xmlns:a16="http://schemas.microsoft.com/office/drawing/2014/main" id="{70B5A047-87E2-53E1-FB91-30C06E032014}"/>
              </a:ext>
            </a:extLst>
          </p:cNvPr>
          <p:cNvSpPr/>
          <p:nvPr/>
        </p:nvSpPr>
        <p:spPr>
          <a:xfrm>
            <a:off x="8534400" y="6248400"/>
            <a:ext cx="1412240" cy="794267"/>
          </a:xfrm>
          <a:prstGeom prst="rect">
            <a:avLst/>
          </a:prstGeom>
          <a:solidFill>
            <a:srgbClr val="0297D6"/>
          </a:solidFill>
          <a:ln>
            <a:solidFill>
              <a:srgbClr val="0297D6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0838802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2A762B5-5689-D549-1B1C-EA98579F9EDD}"/>
              </a:ext>
            </a:extLst>
          </p:cNvPr>
          <p:cNvSpPr/>
          <p:nvPr/>
        </p:nvSpPr>
        <p:spPr>
          <a:xfrm>
            <a:off x="142240" y="5113008"/>
            <a:ext cx="741680" cy="8331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69" name="Google Shape;569;p49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>
                <a:solidFill>
                  <a:srgbClr val="002060"/>
                </a:solidFill>
              </a:rPr>
              <a:t>COE Resources 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575" name="Google Shape;575;p49"/>
          <p:cNvSpPr txBox="1"/>
          <p:nvPr/>
        </p:nvSpPr>
        <p:spPr>
          <a:xfrm>
            <a:off x="504832" y="1482933"/>
            <a:ext cx="2516000" cy="495600"/>
          </a:xfrm>
          <a:prstGeom prst="rect">
            <a:avLst/>
          </a:prstGeom>
          <a:noFill/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b="1" dirty="0">
                <a:solidFill>
                  <a:srgbClr val="002060"/>
                </a:solidFill>
                <a:latin typeface="Signika"/>
                <a:ea typeface="Signika"/>
                <a:cs typeface="Signika"/>
                <a:sym typeface="Signika"/>
              </a:rPr>
              <a:t>FORMS</a:t>
            </a:r>
            <a:endParaRPr sz="2400" b="1" dirty="0">
              <a:solidFill>
                <a:srgbClr val="002060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576" name="Google Shape;576;p49"/>
          <p:cNvSpPr/>
          <p:nvPr/>
        </p:nvSpPr>
        <p:spPr>
          <a:xfrm>
            <a:off x="504832" y="2204001"/>
            <a:ext cx="10959035" cy="13698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609585" indent="-440256">
              <a:lnSpc>
                <a:spcPct val="115000"/>
              </a:lnSpc>
              <a:buClr>
                <a:schemeClr val="dk1"/>
              </a:buClr>
              <a:buSzPts val="1600"/>
              <a:buFont typeface="Palanquin"/>
              <a:buChar char="●"/>
            </a:pPr>
            <a:r>
              <a:rPr lang="en-US" sz="2133" dirty="0">
                <a:latin typeface="Palanquin"/>
                <a:ea typeface="Palanquin"/>
                <a:cs typeface="Palanquin"/>
                <a:sym typeface="Palanqui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Grad School Forms</a:t>
            </a:r>
            <a:r>
              <a:rPr lang="en-US" sz="2133" dirty="0">
                <a:latin typeface="Palanquin"/>
                <a:ea typeface="Palanquin"/>
                <a:cs typeface="Palanquin"/>
                <a:sym typeface="Palanquin"/>
              </a:rPr>
              <a:t>- </a:t>
            </a:r>
            <a:r>
              <a:rPr lang="en-US" sz="2133" dirty="0">
                <a:solidFill>
                  <a:schemeClr val="dk1"/>
                </a:solidFill>
                <a:latin typeface="Palanquin"/>
                <a:ea typeface="Palanquin"/>
                <a:cs typeface="Palanquin"/>
                <a:sym typeface="Palanquin"/>
              </a:rPr>
              <a:t>forms will need to be submitted for course substitutions, dissertation, graduation, etc. </a:t>
            </a:r>
          </a:p>
          <a:p>
            <a:pPr marL="609585" indent="-440256">
              <a:lnSpc>
                <a:spcPct val="115000"/>
              </a:lnSpc>
              <a:buClr>
                <a:schemeClr val="dk1"/>
              </a:buClr>
              <a:buSzPts val="1600"/>
              <a:buFont typeface="Palanquin"/>
              <a:buChar char="●"/>
            </a:pPr>
            <a:r>
              <a:rPr lang="en-US" sz="2133" dirty="0">
                <a:solidFill>
                  <a:schemeClr val="dk1"/>
                </a:solidFill>
                <a:latin typeface="Palanquin"/>
                <a:ea typeface="Palanquin"/>
                <a:cs typeface="Palanquin"/>
                <a:sym typeface="Palanquin"/>
              </a:rPr>
              <a:t>COE Forms- programs may have specific forms for fieldwork, licensure, etc.</a:t>
            </a:r>
          </a:p>
        </p:txBody>
      </p:sp>
      <p:sp>
        <p:nvSpPr>
          <p:cNvPr id="577" name="Google Shape;577;p49"/>
          <p:cNvSpPr/>
          <p:nvPr/>
        </p:nvSpPr>
        <p:spPr>
          <a:xfrm>
            <a:off x="504832" y="4632281"/>
            <a:ext cx="10959035" cy="148557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609585" indent="-440256">
              <a:lnSpc>
                <a:spcPct val="115000"/>
              </a:lnSpc>
              <a:buClr>
                <a:schemeClr val="dk1"/>
              </a:buClr>
              <a:buSzPts val="1600"/>
              <a:buFont typeface="Palanquin"/>
              <a:buChar char="●"/>
            </a:pPr>
            <a:r>
              <a:rPr lang="en-US" sz="2133">
                <a:solidFill>
                  <a:schemeClr val="dk1"/>
                </a:solidFill>
                <a:latin typeface="Palanquin"/>
                <a:ea typeface="Palanquin"/>
                <a:cs typeface="Palanquin"/>
                <a:sym typeface="Palanquin"/>
                <a:hlinkClick r:id="rId4"/>
              </a:rPr>
              <a:t>The Graduate Catalog </a:t>
            </a:r>
            <a:r>
              <a:rPr lang="en-US" sz="2133">
                <a:solidFill>
                  <a:schemeClr val="dk1"/>
                </a:solidFill>
                <a:latin typeface="Palanquin"/>
                <a:ea typeface="Palanquin"/>
                <a:cs typeface="Palanquin"/>
                <a:sym typeface="Palanquin"/>
              </a:rPr>
              <a:t>has all answers to your curriculum, admission, and academic questions. </a:t>
            </a:r>
            <a:endParaRPr sz="2133">
              <a:solidFill>
                <a:schemeClr val="dk1"/>
              </a:solidFill>
              <a:latin typeface="Palanquin"/>
              <a:ea typeface="Palanquin"/>
              <a:cs typeface="Palanquin"/>
              <a:sym typeface="Palanquin"/>
            </a:endParaRPr>
          </a:p>
        </p:txBody>
      </p:sp>
      <p:sp>
        <p:nvSpPr>
          <p:cNvPr id="2" name="Google Shape;575;p49">
            <a:extLst>
              <a:ext uri="{FF2B5EF4-FFF2-40B4-BE49-F238E27FC236}">
                <a16:creationId xmlns:a16="http://schemas.microsoft.com/office/drawing/2014/main" id="{2D50FF5A-DB61-44F8-ED2D-6AD5D44D9D49}"/>
              </a:ext>
            </a:extLst>
          </p:cNvPr>
          <p:cNvSpPr txBox="1"/>
          <p:nvPr/>
        </p:nvSpPr>
        <p:spPr>
          <a:xfrm>
            <a:off x="585043" y="3804537"/>
            <a:ext cx="2516000" cy="656020"/>
          </a:xfrm>
          <a:prstGeom prst="rect">
            <a:avLst/>
          </a:prstGeom>
          <a:noFill/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Signika"/>
                <a:ea typeface="Signika"/>
                <a:cs typeface="Signika"/>
                <a:sym typeface="Signika"/>
              </a:rPr>
              <a:t>GRADUATE CATALOG</a:t>
            </a:r>
            <a:endParaRPr sz="2000" b="1" dirty="0">
              <a:solidFill>
                <a:srgbClr val="002060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8" name="Google Shape;260;p34">
            <a:extLst>
              <a:ext uri="{FF2B5EF4-FFF2-40B4-BE49-F238E27FC236}">
                <a16:creationId xmlns:a16="http://schemas.microsoft.com/office/drawing/2014/main" id="{FC644525-F679-7D70-3340-6BCBF6EE1D7B}"/>
              </a:ext>
            </a:extLst>
          </p:cNvPr>
          <p:cNvSpPr/>
          <p:nvPr/>
        </p:nvSpPr>
        <p:spPr>
          <a:xfrm>
            <a:off x="4210079" y="-574751"/>
            <a:ext cx="1408400" cy="140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" name="Google Shape;259;p34">
            <a:extLst>
              <a:ext uri="{FF2B5EF4-FFF2-40B4-BE49-F238E27FC236}">
                <a16:creationId xmlns:a16="http://schemas.microsoft.com/office/drawing/2014/main" id="{70B5A047-87E2-53E1-FB91-30C06E032014}"/>
              </a:ext>
            </a:extLst>
          </p:cNvPr>
          <p:cNvSpPr/>
          <p:nvPr/>
        </p:nvSpPr>
        <p:spPr>
          <a:xfrm>
            <a:off x="8534400" y="6248400"/>
            <a:ext cx="1412240" cy="794267"/>
          </a:xfrm>
          <a:prstGeom prst="rect">
            <a:avLst/>
          </a:prstGeom>
          <a:solidFill>
            <a:srgbClr val="0297D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7858526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2A762B5-5689-D549-1B1C-EA98579F9EDD}"/>
              </a:ext>
            </a:extLst>
          </p:cNvPr>
          <p:cNvSpPr/>
          <p:nvPr/>
        </p:nvSpPr>
        <p:spPr>
          <a:xfrm>
            <a:off x="142240" y="5113008"/>
            <a:ext cx="741680" cy="8331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69" name="Google Shape;569;p49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>
                <a:solidFill>
                  <a:srgbClr val="002060"/>
                </a:solidFill>
              </a:rPr>
              <a:t>COE Resources 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575" name="Google Shape;575;p49"/>
          <p:cNvSpPr txBox="1"/>
          <p:nvPr/>
        </p:nvSpPr>
        <p:spPr>
          <a:xfrm>
            <a:off x="504832" y="1482933"/>
            <a:ext cx="2516000" cy="495600"/>
          </a:xfrm>
          <a:prstGeom prst="rect">
            <a:avLst/>
          </a:prstGeom>
          <a:noFill/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133" b="1" dirty="0">
                <a:solidFill>
                  <a:srgbClr val="002060"/>
                </a:solidFill>
                <a:latin typeface="Signika"/>
                <a:sym typeface="Signika"/>
              </a:rPr>
              <a:t>TRAVEL FUNDING</a:t>
            </a:r>
            <a:endParaRPr lang="en-US" sz="2133" dirty="0">
              <a:solidFill>
                <a:srgbClr val="002060"/>
              </a:solidFill>
            </a:endParaRPr>
          </a:p>
        </p:txBody>
      </p:sp>
      <p:sp>
        <p:nvSpPr>
          <p:cNvPr id="576" name="Google Shape;576;p49"/>
          <p:cNvSpPr/>
          <p:nvPr/>
        </p:nvSpPr>
        <p:spPr>
          <a:xfrm>
            <a:off x="504832" y="2204001"/>
            <a:ext cx="10959035" cy="13698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609585" indent="-440256">
              <a:lnSpc>
                <a:spcPct val="115000"/>
              </a:lnSpc>
              <a:buClr>
                <a:schemeClr val="dk1"/>
              </a:buClr>
              <a:buSzPts val="1600"/>
              <a:buFont typeface="Palanquin"/>
              <a:buChar char="●"/>
            </a:pPr>
            <a:r>
              <a:rPr lang="en-US" sz="2133">
                <a:solidFill>
                  <a:schemeClr val="dk1"/>
                </a:solidFill>
                <a:latin typeface="Palanquin"/>
                <a:ea typeface="Palanquin"/>
                <a:cs typeface="Palanquin"/>
              </a:rPr>
              <a:t>College funding </a:t>
            </a:r>
          </a:p>
          <a:p>
            <a:pPr marL="609585" indent="-440256">
              <a:lnSpc>
                <a:spcPct val="114999"/>
              </a:lnSpc>
              <a:buClr>
                <a:schemeClr val="dk1"/>
              </a:buClr>
              <a:buSzPts val="1600"/>
              <a:buFont typeface="Palanquin"/>
              <a:buChar char="●"/>
            </a:pPr>
            <a:r>
              <a:rPr lang="en-US" sz="2133">
                <a:solidFill>
                  <a:schemeClr val="dk1"/>
                </a:solidFill>
                <a:latin typeface="Palanquin"/>
                <a:ea typeface="Palanquin"/>
                <a:cs typeface="Palanquin"/>
              </a:rPr>
              <a:t>Department funding</a:t>
            </a:r>
          </a:p>
          <a:p>
            <a:pPr marL="609585" indent="-440256">
              <a:lnSpc>
                <a:spcPct val="114999"/>
              </a:lnSpc>
              <a:buClr>
                <a:schemeClr val="dk1"/>
              </a:buClr>
              <a:buSzPts val="1600"/>
              <a:buFont typeface="Palanquin"/>
              <a:buChar char="●"/>
            </a:pPr>
            <a:r>
              <a:rPr lang="en-US" sz="2133">
                <a:solidFill>
                  <a:schemeClr val="dk1"/>
                </a:solidFill>
                <a:latin typeface="Palanquin"/>
                <a:ea typeface="Palanquin"/>
                <a:cs typeface="Palanqui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Graduate Student Association funding</a:t>
            </a:r>
            <a:endParaRPr lang="en-US" sz="2133">
              <a:solidFill>
                <a:schemeClr val="dk1"/>
              </a:solidFill>
              <a:latin typeface="Palanquin"/>
              <a:ea typeface="Palanquin"/>
              <a:cs typeface="Palanquin"/>
            </a:endParaRPr>
          </a:p>
        </p:txBody>
      </p:sp>
      <p:sp>
        <p:nvSpPr>
          <p:cNvPr id="8" name="Google Shape;260;p34">
            <a:extLst>
              <a:ext uri="{FF2B5EF4-FFF2-40B4-BE49-F238E27FC236}">
                <a16:creationId xmlns:a16="http://schemas.microsoft.com/office/drawing/2014/main" id="{FC644525-F679-7D70-3340-6BCBF6EE1D7B}"/>
              </a:ext>
            </a:extLst>
          </p:cNvPr>
          <p:cNvSpPr/>
          <p:nvPr/>
        </p:nvSpPr>
        <p:spPr>
          <a:xfrm>
            <a:off x="4210079" y="-574751"/>
            <a:ext cx="1408400" cy="140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" name="Google Shape;259;p34">
            <a:extLst>
              <a:ext uri="{FF2B5EF4-FFF2-40B4-BE49-F238E27FC236}">
                <a16:creationId xmlns:a16="http://schemas.microsoft.com/office/drawing/2014/main" id="{70B5A047-87E2-53E1-FB91-30C06E032014}"/>
              </a:ext>
            </a:extLst>
          </p:cNvPr>
          <p:cNvSpPr/>
          <p:nvPr/>
        </p:nvSpPr>
        <p:spPr>
          <a:xfrm>
            <a:off x="8534400" y="6248400"/>
            <a:ext cx="1412240" cy="794267"/>
          </a:xfrm>
          <a:prstGeom prst="rect">
            <a:avLst/>
          </a:prstGeom>
          <a:solidFill>
            <a:srgbClr val="0297D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" name="Google Shape;577;p49">
            <a:extLst>
              <a:ext uri="{FF2B5EF4-FFF2-40B4-BE49-F238E27FC236}">
                <a16:creationId xmlns:a16="http://schemas.microsoft.com/office/drawing/2014/main" id="{94C712B5-B452-4264-3EBC-A7C61012262F}"/>
              </a:ext>
            </a:extLst>
          </p:cNvPr>
          <p:cNvSpPr/>
          <p:nvPr/>
        </p:nvSpPr>
        <p:spPr>
          <a:xfrm>
            <a:off x="504831" y="4438192"/>
            <a:ext cx="10959035" cy="1225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609585" indent="-440256">
              <a:lnSpc>
                <a:spcPct val="115000"/>
              </a:lnSpc>
              <a:buSzPts val="1600"/>
              <a:buFont typeface="Palanquin,Sans-Serif"/>
              <a:buChar char="●"/>
            </a:pPr>
            <a:r>
              <a:rPr lang="en-US" sz="2133" dirty="0">
                <a:solidFill>
                  <a:schemeClr val="dk1"/>
                </a:solidFill>
                <a:latin typeface="Palanqui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Graduate School- </a:t>
            </a:r>
            <a:r>
              <a:rPr lang="en" sz="2133" dirty="0">
                <a:solidFill>
                  <a:schemeClr val="dk1"/>
                </a:solidFill>
                <a:latin typeface="Palanquin"/>
              </a:rPr>
              <a:t>Academic calendar, dissertation guidelines &amp; graduation process</a:t>
            </a:r>
            <a:endParaRPr lang="en-US" sz="2133" dirty="0">
              <a:solidFill>
                <a:schemeClr val="dk1"/>
              </a:solidFill>
              <a:latin typeface="Palanquin"/>
              <a:cs typeface="Palanquin"/>
            </a:endParaRPr>
          </a:p>
          <a:p>
            <a:pPr marL="609585" indent="-440256">
              <a:lnSpc>
                <a:spcPct val="114999"/>
              </a:lnSpc>
              <a:buClr>
                <a:schemeClr val="dk1"/>
              </a:buClr>
              <a:buSzPts val="1600"/>
              <a:buFont typeface="Palanquin"/>
              <a:buChar char="●"/>
            </a:pPr>
            <a:r>
              <a:rPr lang="en-US" sz="2133" dirty="0">
                <a:solidFill>
                  <a:schemeClr val="dk1"/>
                </a:solidFill>
                <a:latin typeface="Palanquin"/>
                <a:cs typeface="Palanqui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All Graduate School Resources</a:t>
            </a:r>
            <a:endParaRPr lang="en-US" sz="2400" dirty="0">
              <a:solidFill>
                <a:schemeClr val="dk1"/>
              </a:solidFill>
            </a:endParaRPr>
          </a:p>
        </p:txBody>
      </p:sp>
      <p:sp>
        <p:nvSpPr>
          <p:cNvPr id="6" name="Google Shape;575;p49">
            <a:extLst>
              <a:ext uri="{FF2B5EF4-FFF2-40B4-BE49-F238E27FC236}">
                <a16:creationId xmlns:a16="http://schemas.microsoft.com/office/drawing/2014/main" id="{5806D2BC-7A63-B5DA-A4E0-FB0BB74341C7}"/>
              </a:ext>
            </a:extLst>
          </p:cNvPr>
          <p:cNvSpPr txBox="1"/>
          <p:nvPr/>
        </p:nvSpPr>
        <p:spPr>
          <a:xfrm>
            <a:off x="504831" y="3685796"/>
            <a:ext cx="2516000" cy="495600"/>
          </a:xfrm>
          <a:prstGeom prst="rect">
            <a:avLst/>
          </a:prstGeom>
          <a:noFill/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Signika"/>
              </a:rPr>
              <a:t>GRADUATE SCHOOL</a:t>
            </a:r>
          </a:p>
        </p:txBody>
      </p:sp>
    </p:spTree>
    <p:extLst>
      <p:ext uri="{BB962C8B-B14F-4D97-AF65-F5344CB8AC3E}">
        <p14:creationId xmlns:p14="http://schemas.microsoft.com/office/powerpoint/2010/main" val="4384784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86;p50">
            <a:extLst>
              <a:ext uri="{FF2B5EF4-FFF2-40B4-BE49-F238E27FC236}">
                <a16:creationId xmlns:a16="http://schemas.microsoft.com/office/drawing/2014/main" id="{01DC3D2B-2C46-86FE-D80E-CFAAA3300AD4}"/>
              </a:ext>
            </a:extLst>
          </p:cNvPr>
          <p:cNvSpPr/>
          <p:nvPr/>
        </p:nvSpPr>
        <p:spPr>
          <a:xfrm>
            <a:off x="-722152" y="-531046"/>
            <a:ext cx="2286131" cy="2297559"/>
          </a:xfrm>
          <a:prstGeom prst="ellipse">
            <a:avLst/>
          </a:prstGeom>
          <a:solidFill>
            <a:srgbClr val="0297D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05" name="Google Shape;805;p57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>
                <a:solidFill>
                  <a:srgbClr val="002060"/>
                </a:solidFill>
              </a:rPr>
              <a:t>Advising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807" name="Google Shape;807;p57"/>
          <p:cNvSpPr/>
          <p:nvPr/>
        </p:nvSpPr>
        <p:spPr>
          <a:xfrm>
            <a:off x="1092200" y="1634067"/>
            <a:ext cx="10033000" cy="3775167"/>
          </a:xfrm>
          <a:prstGeom prst="rect">
            <a:avLst/>
          </a:prstGeom>
          <a:noFill/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609585">
              <a:lnSpc>
                <a:spcPct val="115000"/>
              </a:lnSpc>
            </a:pPr>
            <a:endParaRPr sz="2133">
              <a:solidFill>
                <a:schemeClr val="dk1"/>
              </a:solidFill>
              <a:latin typeface="Palanquin"/>
              <a:ea typeface="Palanquin"/>
              <a:cs typeface="Palanquin"/>
              <a:sym typeface="Palanquin"/>
            </a:endParaRPr>
          </a:p>
        </p:txBody>
      </p:sp>
      <p:sp>
        <p:nvSpPr>
          <p:cNvPr id="3" name="Google Shape;439;p42">
            <a:extLst>
              <a:ext uri="{FF2B5EF4-FFF2-40B4-BE49-F238E27FC236}">
                <a16:creationId xmlns:a16="http://schemas.microsoft.com/office/drawing/2014/main" id="{B9F4B2CB-796A-75FE-9C24-2E2E4AEAE206}"/>
              </a:ext>
            </a:extLst>
          </p:cNvPr>
          <p:cNvSpPr/>
          <p:nvPr/>
        </p:nvSpPr>
        <p:spPr>
          <a:xfrm>
            <a:off x="10099200" y="5741500"/>
            <a:ext cx="958400" cy="958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0D9D2C-897A-8F8D-2948-466D89301F82}"/>
              </a:ext>
            </a:extLst>
          </p:cNvPr>
          <p:cNvSpPr txBox="1"/>
          <p:nvPr/>
        </p:nvSpPr>
        <p:spPr>
          <a:xfrm>
            <a:off x="1100567" y="1840601"/>
            <a:ext cx="9990800" cy="2626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09585" indent="-440256">
              <a:lnSpc>
                <a:spcPct val="115000"/>
              </a:lnSpc>
              <a:buClr>
                <a:schemeClr val="dk1"/>
              </a:buClr>
              <a:buSzPts val="1600"/>
              <a:buFont typeface="Palanquin"/>
              <a:buChar char="●"/>
            </a:pPr>
            <a:r>
              <a:rPr lang="en-US" sz="2400" dirty="0">
                <a:solidFill>
                  <a:srgbClr val="002060"/>
                </a:solidFill>
                <a:latin typeface="Palanquin"/>
                <a:ea typeface="Palanquin"/>
                <a:cs typeface="Palanquin"/>
                <a:sym typeface="Palanquin"/>
              </a:rPr>
              <a:t>Faculty advisor </a:t>
            </a:r>
          </a:p>
          <a:p>
            <a:pPr marL="609585" indent="-440256">
              <a:lnSpc>
                <a:spcPct val="115000"/>
              </a:lnSpc>
              <a:buClr>
                <a:schemeClr val="dk1"/>
              </a:buClr>
              <a:buSzPts val="1600"/>
              <a:buFont typeface="Palanquin"/>
              <a:buChar char="●"/>
            </a:pPr>
            <a:endParaRPr lang="en-US" sz="2400" dirty="0">
              <a:solidFill>
                <a:schemeClr val="dk1"/>
              </a:solidFill>
              <a:latin typeface="Palanquin"/>
              <a:ea typeface="Palanquin"/>
              <a:cs typeface="Palanquin"/>
              <a:sym typeface="Palanquin"/>
            </a:endParaRPr>
          </a:p>
          <a:p>
            <a:pPr marL="169329">
              <a:lnSpc>
                <a:spcPct val="115000"/>
              </a:lnSpc>
              <a:buClr>
                <a:schemeClr val="dk1"/>
              </a:buClr>
              <a:buSzPts val="1600"/>
            </a:pPr>
            <a:endParaRPr lang="en-US" sz="2400" dirty="0">
              <a:solidFill>
                <a:schemeClr val="dk1"/>
              </a:solidFill>
              <a:latin typeface="Palanquin"/>
              <a:ea typeface="Palanquin"/>
              <a:cs typeface="Palanquin"/>
              <a:sym typeface="Palanquin"/>
            </a:endParaRPr>
          </a:p>
          <a:p>
            <a:pPr marL="169329">
              <a:lnSpc>
                <a:spcPct val="115000"/>
              </a:lnSpc>
              <a:buClr>
                <a:schemeClr val="dk1"/>
              </a:buClr>
              <a:buSzPts val="1600"/>
            </a:pPr>
            <a:endParaRPr lang="en-US" sz="2400" dirty="0">
              <a:solidFill>
                <a:schemeClr val="dk1"/>
              </a:solidFill>
              <a:latin typeface="Palanquin"/>
              <a:ea typeface="Palanquin"/>
              <a:cs typeface="Palanquin"/>
              <a:sym typeface="Palanquin"/>
            </a:endParaRPr>
          </a:p>
          <a:p>
            <a:pPr marL="609585" indent="-440256">
              <a:lnSpc>
                <a:spcPct val="115000"/>
              </a:lnSpc>
              <a:buClr>
                <a:schemeClr val="dk1"/>
              </a:buClr>
              <a:buSzPts val="1600"/>
              <a:buFont typeface="Palanquin"/>
              <a:buChar char="●"/>
            </a:pPr>
            <a:r>
              <a:rPr lang="en-US" sz="2400" dirty="0">
                <a:solidFill>
                  <a:srgbClr val="002060"/>
                </a:solidFill>
                <a:latin typeface="Palanquin"/>
                <a:ea typeface="Palanquin"/>
                <a:cs typeface="Palanquin"/>
                <a:sym typeface="Palanquin"/>
              </a:rPr>
              <a:t>Informal major advisor</a:t>
            </a:r>
          </a:p>
          <a:p>
            <a:pPr marL="169329" lvl="1">
              <a:lnSpc>
                <a:spcPct val="115000"/>
              </a:lnSpc>
              <a:buClr>
                <a:schemeClr val="dk1"/>
              </a:buClr>
              <a:buSzPts val="1600"/>
            </a:pPr>
            <a:endParaRPr lang="en-US" sz="2400" dirty="0">
              <a:solidFill>
                <a:schemeClr val="dk1"/>
              </a:solidFill>
              <a:latin typeface="Palanquin"/>
              <a:ea typeface="Palanquin"/>
              <a:cs typeface="Palanquin"/>
              <a:sym typeface="Palanquin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BCE385-1B26-3109-BD49-92F4DB023AAB}"/>
              </a:ext>
            </a:extLst>
          </p:cNvPr>
          <p:cNvSpPr txBox="1"/>
          <p:nvPr/>
        </p:nvSpPr>
        <p:spPr>
          <a:xfrm>
            <a:off x="1563979" y="3911392"/>
            <a:ext cx="9408821" cy="1383456"/>
          </a:xfrm>
          <a:prstGeom prst="rect">
            <a:avLst/>
          </a:prstGeom>
          <a:noFill/>
        </p:spPr>
        <p:txBody>
          <a:bodyPr wrap="square" lIns="121920" tIns="60960" rIns="121920" bIns="60960" anchor="t">
            <a:spAutoFit/>
          </a:bodyPr>
          <a:lstStyle/>
          <a:p>
            <a:pPr marL="609585" indent="-440256">
              <a:lnSpc>
                <a:spcPct val="115000"/>
              </a:lnSpc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Palanquin"/>
                <a:ea typeface="Palanquin"/>
                <a:cs typeface="Palanquin"/>
                <a:sym typeface="Palanquin"/>
              </a:rPr>
              <a:t>Students can be assigned an informal major advisor that can help with course sequencing, clearing pins, and issuing permits.  </a:t>
            </a:r>
          </a:p>
          <a:p>
            <a:pPr marL="550320" lvl="1" indent="-380990">
              <a:lnSpc>
                <a:spcPct val="115000"/>
              </a:lnSpc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dk1"/>
              </a:solidFill>
              <a:latin typeface="Palanquin"/>
              <a:ea typeface="Palanquin"/>
              <a:cs typeface="Palanquin"/>
              <a:sym typeface="Palanquin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52AECA-C75E-27C1-0E80-A7E78FBC66DB}"/>
              </a:ext>
            </a:extLst>
          </p:cNvPr>
          <p:cNvSpPr txBox="1"/>
          <p:nvPr/>
        </p:nvSpPr>
        <p:spPr>
          <a:xfrm>
            <a:off x="1563979" y="2181624"/>
            <a:ext cx="9408821" cy="1383456"/>
          </a:xfrm>
          <a:prstGeom prst="rect">
            <a:avLst/>
          </a:prstGeom>
          <a:noFill/>
        </p:spPr>
        <p:txBody>
          <a:bodyPr wrap="square" lIns="121920" tIns="60960" rIns="121920" bIns="60960" anchor="t">
            <a:spAutoFit/>
          </a:bodyPr>
          <a:lstStyle/>
          <a:p>
            <a:pPr marL="609585" indent="-440256">
              <a:lnSpc>
                <a:spcPct val="115000"/>
              </a:lnSpc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Palanquin"/>
                <a:ea typeface="Palanquin"/>
                <a:cs typeface="Palanquin"/>
                <a:sym typeface="Palanquin"/>
              </a:rPr>
              <a:t>Students will choose or be assigned a faculty advisor based on research interests to help plan course work. </a:t>
            </a:r>
          </a:p>
          <a:p>
            <a:pPr marL="550320" lvl="1" indent="-380990">
              <a:lnSpc>
                <a:spcPct val="115000"/>
              </a:lnSpc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dk1"/>
              </a:solidFill>
              <a:latin typeface="Palanquin"/>
              <a:ea typeface="Palanquin"/>
              <a:cs typeface="Palanquin"/>
              <a:sym typeface="Palanqui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86;p50">
            <a:extLst>
              <a:ext uri="{FF2B5EF4-FFF2-40B4-BE49-F238E27FC236}">
                <a16:creationId xmlns:a16="http://schemas.microsoft.com/office/drawing/2014/main" id="{01DC3D2B-2C46-86FE-D80E-CFAAA3300AD4}"/>
              </a:ext>
            </a:extLst>
          </p:cNvPr>
          <p:cNvSpPr/>
          <p:nvPr/>
        </p:nvSpPr>
        <p:spPr>
          <a:xfrm>
            <a:off x="-722152" y="-531046"/>
            <a:ext cx="2286131" cy="229755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05" name="Google Shape;805;p57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>
                <a:solidFill>
                  <a:srgbClr val="002060"/>
                </a:solidFill>
              </a:rPr>
              <a:t>Pin Clearance &amp; Permits 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3" name="Google Shape;439;p42">
            <a:extLst>
              <a:ext uri="{FF2B5EF4-FFF2-40B4-BE49-F238E27FC236}">
                <a16:creationId xmlns:a16="http://schemas.microsoft.com/office/drawing/2014/main" id="{B9F4B2CB-796A-75FE-9C24-2E2E4AEAE206}"/>
              </a:ext>
            </a:extLst>
          </p:cNvPr>
          <p:cNvSpPr/>
          <p:nvPr/>
        </p:nvSpPr>
        <p:spPr>
          <a:xfrm>
            <a:off x="10099200" y="5741500"/>
            <a:ext cx="958400" cy="958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0D9D2C-897A-8F8D-2948-466D89301F82}"/>
              </a:ext>
            </a:extLst>
          </p:cNvPr>
          <p:cNvSpPr txBox="1"/>
          <p:nvPr/>
        </p:nvSpPr>
        <p:spPr>
          <a:xfrm>
            <a:off x="1100567" y="1840601"/>
            <a:ext cx="9990800" cy="30516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09585" indent="-440256">
              <a:lnSpc>
                <a:spcPct val="115000"/>
              </a:lnSpc>
              <a:buClr>
                <a:schemeClr val="dk1"/>
              </a:buClr>
              <a:buSzPts val="1600"/>
              <a:buFont typeface="Palanquin"/>
              <a:buChar char="●"/>
            </a:pPr>
            <a:r>
              <a:rPr lang="en-US" sz="2400" dirty="0">
                <a:solidFill>
                  <a:srgbClr val="002060"/>
                </a:solidFill>
                <a:latin typeface="Palanquin"/>
                <a:ea typeface="Palanquin"/>
                <a:cs typeface="Palanquin"/>
                <a:sym typeface="Palanquin"/>
              </a:rPr>
              <a:t>Pin clearance</a:t>
            </a:r>
          </a:p>
          <a:p>
            <a:pPr marL="169329">
              <a:lnSpc>
                <a:spcPct val="115000"/>
              </a:lnSpc>
              <a:buClr>
                <a:schemeClr val="dk1"/>
              </a:buClr>
              <a:buSzPts val="1600"/>
            </a:pPr>
            <a:r>
              <a:rPr lang="en-US" sz="2400" dirty="0">
                <a:solidFill>
                  <a:schemeClr val="dk1"/>
                </a:solidFill>
                <a:latin typeface="Palanquin"/>
                <a:ea typeface="Palanquin"/>
                <a:cs typeface="Palanquin"/>
                <a:sym typeface="Palanquin"/>
              </a:rPr>
              <a:t> </a:t>
            </a:r>
          </a:p>
          <a:p>
            <a:pPr marL="609585" indent="-440256">
              <a:lnSpc>
                <a:spcPct val="115000"/>
              </a:lnSpc>
              <a:buClr>
                <a:schemeClr val="dk1"/>
              </a:buClr>
              <a:buSzPts val="1600"/>
              <a:buFont typeface="Palanquin"/>
              <a:buChar char="●"/>
            </a:pPr>
            <a:endParaRPr lang="en-US" sz="2400" dirty="0">
              <a:solidFill>
                <a:schemeClr val="dk1"/>
              </a:solidFill>
              <a:latin typeface="Palanquin"/>
              <a:ea typeface="Palanquin"/>
              <a:cs typeface="Palanquin"/>
              <a:sym typeface="Palanquin"/>
            </a:endParaRPr>
          </a:p>
          <a:p>
            <a:pPr marL="169329">
              <a:lnSpc>
                <a:spcPct val="115000"/>
              </a:lnSpc>
              <a:buClr>
                <a:schemeClr val="dk1"/>
              </a:buClr>
              <a:buSzPts val="1600"/>
            </a:pPr>
            <a:endParaRPr lang="en-US" sz="2400" dirty="0">
              <a:solidFill>
                <a:schemeClr val="dk1"/>
              </a:solidFill>
              <a:latin typeface="Palanquin"/>
              <a:ea typeface="Palanquin"/>
              <a:cs typeface="Palanquin"/>
              <a:sym typeface="Palanquin"/>
            </a:endParaRPr>
          </a:p>
          <a:p>
            <a:pPr marL="169329">
              <a:lnSpc>
                <a:spcPct val="115000"/>
              </a:lnSpc>
              <a:buClr>
                <a:schemeClr val="dk1"/>
              </a:buClr>
              <a:buSzPts val="1600"/>
            </a:pPr>
            <a:endParaRPr lang="en-US" sz="2400" dirty="0">
              <a:solidFill>
                <a:schemeClr val="dk1"/>
              </a:solidFill>
              <a:latin typeface="Palanquin"/>
              <a:ea typeface="Palanquin"/>
              <a:cs typeface="Palanquin"/>
              <a:sym typeface="Palanquin"/>
            </a:endParaRPr>
          </a:p>
          <a:p>
            <a:pPr marL="609585" indent="-440256">
              <a:lnSpc>
                <a:spcPct val="115000"/>
              </a:lnSpc>
              <a:buClr>
                <a:schemeClr val="dk1"/>
              </a:buClr>
              <a:buSzPts val="1600"/>
              <a:buFont typeface="Palanquin"/>
              <a:buChar char="●"/>
            </a:pPr>
            <a:r>
              <a:rPr lang="en-US" sz="2400" dirty="0">
                <a:solidFill>
                  <a:srgbClr val="002060"/>
                </a:solidFill>
                <a:latin typeface="Palanquin"/>
                <a:ea typeface="Palanquin"/>
                <a:cs typeface="Palanquin"/>
                <a:sym typeface="Palanquin"/>
              </a:rPr>
              <a:t>Permits</a:t>
            </a:r>
          </a:p>
          <a:p>
            <a:pPr marL="169329" lvl="1">
              <a:lnSpc>
                <a:spcPct val="115000"/>
              </a:lnSpc>
              <a:buClr>
                <a:schemeClr val="dk1"/>
              </a:buClr>
              <a:buSzPts val="1600"/>
            </a:pPr>
            <a:endParaRPr lang="en-US" sz="2400" dirty="0">
              <a:solidFill>
                <a:schemeClr val="dk1"/>
              </a:solidFill>
              <a:latin typeface="Palanquin"/>
              <a:ea typeface="Palanquin"/>
              <a:cs typeface="Palanquin"/>
              <a:sym typeface="Palanquin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BCE385-1B26-3109-BD49-92F4DB023AAB}"/>
              </a:ext>
            </a:extLst>
          </p:cNvPr>
          <p:cNvSpPr txBox="1"/>
          <p:nvPr/>
        </p:nvSpPr>
        <p:spPr>
          <a:xfrm>
            <a:off x="1563979" y="4314521"/>
            <a:ext cx="9408821" cy="2626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09585" indent="-440256">
              <a:lnSpc>
                <a:spcPct val="115000"/>
              </a:lnSpc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Palanquin"/>
                <a:ea typeface="Palanquin"/>
                <a:cs typeface="Palanquin"/>
                <a:sym typeface="Palanquin"/>
              </a:rPr>
              <a:t>Some courses will require permits. </a:t>
            </a:r>
          </a:p>
          <a:p>
            <a:pPr marL="609585" indent="-440256">
              <a:lnSpc>
                <a:spcPct val="115000"/>
              </a:lnSpc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Palanquin"/>
                <a:ea typeface="Palanquin"/>
                <a:cs typeface="Palanquin"/>
                <a:sym typeface="Palanquin"/>
              </a:rPr>
              <a:t>With the permission of the advisor, the student can reach out to the instructor of the class to be allowed into the class. </a:t>
            </a:r>
          </a:p>
          <a:p>
            <a:pPr marL="609585" indent="-440256">
              <a:lnSpc>
                <a:spcPct val="115000"/>
              </a:lnSpc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Palanquin"/>
                <a:ea typeface="Palanquin"/>
                <a:cs typeface="Palanquin"/>
                <a:sym typeface="Palanquin"/>
              </a:rPr>
              <a:t>A permit may also be offered by the department and the student will be allowed to take the course.</a:t>
            </a:r>
          </a:p>
          <a:p>
            <a:pPr marL="550320" lvl="1" indent="-380990">
              <a:lnSpc>
                <a:spcPct val="115000"/>
              </a:lnSpc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dk1"/>
              </a:solidFill>
              <a:latin typeface="Palanquin"/>
              <a:ea typeface="Palanquin"/>
              <a:cs typeface="Palanquin"/>
              <a:sym typeface="Palanquin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52AECA-C75E-27C1-0E80-A7E78FBC66DB}"/>
              </a:ext>
            </a:extLst>
          </p:cNvPr>
          <p:cNvSpPr txBox="1"/>
          <p:nvPr/>
        </p:nvSpPr>
        <p:spPr>
          <a:xfrm>
            <a:off x="1563979" y="2272951"/>
            <a:ext cx="9408821" cy="22021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09585" indent="-440256">
              <a:lnSpc>
                <a:spcPct val="115000"/>
              </a:lnSpc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Palanquin"/>
                <a:ea typeface="Palanquin"/>
                <a:cs typeface="Palanquin"/>
                <a:sym typeface="Palanquin"/>
              </a:rPr>
              <a:t>Each student will have a pin on their account restricting them from registering for classes. </a:t>
            </a:r>
          </a:p>
          <a:p>
            <a:pPr marL="609585" indent="-440256">
              <a:lnSpc>
                <a:spcPct val="115000"/>
              </a:lnSpc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Palanquin"/>
                <a:ea typeface="Palanquin"/>
                <a:cs typeface="Palanquin"/>
                <a:sym typeface="Palanquin"/>
              </a:rPr>
              <a:t>After meeting with their advisor, the pin will be lifted, and the student can register. </a:t>
            </a:r>
          </a:p>
          <a:p>
            <a:pPr marL="550320" lvl="1" indent="-380990">
              <a:lnSpc>
                <a:spcPct val="115000"/>
              </a:lnSpc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dk1"/>
              </a:solidFill>
              <a:latin typeface="Palanquin"/>
              <a:ea typeface="Palanquin"/>
              <a:cs typeface="Palanquin"/>
              <a:sym typeface="Palanquin"/>
            </a:endParaRPr>
          </a:p>
        </p:txBody>
      </p:sp>
    </p:spTree>
    <p:extLst>
      <p:ext uri="{BB962C8B-B14F-4D97-AF65-F5344CB8AC3E}">
        <p14:creationId xmlns:p14="http://schemas.microsoft.com/office/powerpoint/2010/main" val="31235662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50"/>
          <p:cNvSpPr txBox="1">
            <a:spLocks noGrp="1"/>
          </p:cNvSpPr>
          <p:nvPr>
            <p:ph type="title" idx="2"/>
          </p:nvPr>
        </p:nvSpPr>
        <p:spPr>
          <a:xfrm>
            <a:off x="1498300" y="1976835"/>
            <a:ext cx="5165600" cy="1480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dirty="0">
                <a:solidFill>
                  <a:srgbClr val="002060"/>
                </a:solidFill>
              </a:rPr>
              <a:t>05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586" name="Google Shape;586;p50"/>
          <p:cNvSpPr/>
          <p:nvPr/>
        </p:nvSpPr>
        <p:spPr>
          <a:xfrm>
            <a:off x="10416361" y="1174001"/>
            <a:ext cx="4402000" cy="4402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4" name="Google Shape;654;p50"/>
          <p:cNvSpPr/>
          <p:nvPr/>
        </p:nvSpPr>
        <p:spPr>
          <a:xfrm>
            <a:off x="168600" y="4002257"/>
            <a:ext cx="958400" cy="95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5" name="Google Shape;655;p50"/>
          <p:cNvSpPr/>
          <p:nvPr/>
        </p:nvSpPr>
        <p:spPr>
          <a:xfrm>
            <a:off x="6663900" y="341367"/>
            <a:ext cx="958400" cy="95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6" name="Google Shape;656;p50"/>
          <p:cNvSpPr/>
          <p:nvPr/>
        </p:nvSpPr>
        <p:spPr>
          <a:xfrm>
            <a:off x="2548167" y="449267"/>
            <a:ext cx="438000" cy="43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2" name="Google Shape;582;p50"/>
          <p:cNvSpPr txBox="1">
            <a:spLocks noGrp="1"/>
          </p:cNvSpPr>
          <p:nvPr>
            <p:ph type="title"/>
          </p:nvPr>
        </p:nvSpPr>
        <p:spPr>
          <a:xfrm>
            <a:off x="721361" y="3375001"/>
            <a:ext cx="6664959" cy="100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sz="6400" dirty="0">
                <a:solidFill>
                  <a:srgbClr val="002060"/>
                </a:solidFill>
              </a:rPr>
              <a:t>Doctoral Timeline</a:t>
            </a:r>
            <a:endParaRPr sz="6400" dirty="0">
              <a:solidFill>
                <a:srgbClr val="002060"/>
              </a:solidFill>
            </a:endParaRPr>
          </a:p>
        </p:txBody>
      </p:sp>
      <p:grpSp>
        <p:nvGrpSpPr>
          <p:cNvPr id="6" name="Google Shape;1056;p65">
            <a:extLst>
              <a:ext uri="{FF2B5EF4-FFF2-40B4-BE49-F238E27FC236}">
                <a16:creationId xmlns:a16="http://schemas.microsoft.com/office/drawing/2014/main" id="{0CF85109-F15C-01FE-FB6A-30623520F87B}"/>
              </a:ext>
            </a:extLst>
          </p:cNvPr>
          <p:cNvGrpSpPr/>
          <p:nvPr/>
        </p:nvGrpSpPr>
        <p:grpSpPr>
          <a:xfrm>
            <a:off x="8827277" y="1499185"/>
            <a:ext cx="2744121" cy="2571665"/>
            <a:chOff x="6898425" y="3788825"/>
            <a:chExt cx="459125" cy="389800"/>
          </a:xfrm>
          <a:solidFill>
            <a:srgbClr val="002060"/>
          </a:solidFill>
        </p:grpSpPr>
        <p:sp>
          <p:nvSpPr>
            <p:cNvPr id="7" name="Google Shape;1057;p65">
              <a:extLst>
                <a:ext uri="{FF2B5EF4-FFF2-40B4-BE49-F238E27FC236}">
                  <a16:creationId xmlns:a16="http://schemas.microsoft.com/office/drawing/2014/main" id="{4FC8D989-B161-F013-A2A3-4C41B5AA9EA3}"/>
                </a:ext>
              </a:extLst>
            </p:cNvPr>
            <p:cNvSpPr/>
            <p:nvPr/>
          </p:nvSpPr>
          <p:spPr>
            <a:xfrm>
              <a:off x="6898425" y="3788825"/>
              <a:ext cx="459125" cy="389800"/>
            </a:xfrm>
            <a:custGeom>
              <a:avLst/>
              <a:gdLst/>
              <a:ahLst/>
              <a:cxnLst/>
              <a:rect l="l" t="t" r="r" b="b"/>
              <a:pathLst>
                <a:path w="18365" h="15592" extrusionOk="0">
                  <a:moveTo>
                    <a:pt x="17258" y="1347"/>
                  </a:moveTo>
                  <a:cubicBezTo>
                    <a:pt x="17540" y="1347"/>
                    <a:pt x="17779" y="1586"/>
                    <a:pt x="17779" y="1868"/>
                  </a:cubicBezTo>
                  <a:lnTo>
                    <a:pt x="17779" y="2952"/>
                  </a:lnTo>
                  <a:lnTo>
                    <a:pt x="13052" y="2952"/>
                  </a:lnTo>
                  <a:cubicBezTo>
                    <a:pt x="12901" y="2952"/>
                    <a:pt x="12771" y="3082"/>
                    <a:pt x="12771" y="3233"/>
                  </a:cubicBezTo>
                  <a:cubicBezTo>
                    <a:pt x="12771" y="3374"/>
                    <a:pt x="12882" y="3496"/>
                    <a:pt x="13019" y="3496"/>
                  </a:cubicBezTo>
                  <a:cubicBezTo>
                    <a:pt x="13030" y="3496"/>
                    <a:pt x="13041" y="3495"/>
                    <a:pt x="13052" y="3494"/>
                  </a:cubicBezTo>
                  <a:lnTo>
                    <a:pt x="17800" y="3494"/>
                  </a:lnTo>
                  <a:lnTo>
                    <a:pt x="17800" y="13618"/>
                  </a:lnTo>
                  <a:cubicBezTo>
                    <a:pt x="17800" y="13770"/>
                    <a:pt x="17692" y="13879"/>
                    <a:pt x="17540" y="13879"/>
                  </a:cubicBezTo>
                  <a:lnTo>
                    <a:pt x="5833" y="13879"/>
                  </a:lnTo>
                  <a:cubicBezTo>
                    <a:pt x="5789" y="13879"/>
                    <a:pt x="5746" y="13900"/>
                    <a:pt x="5724" y="13944"/>
                  </a:cubicBezTo>
                  <a:cubicBezTo>
                    <a:pt x="5393" y="14060"/>
                    <a:pt x="5517" y="14527"/>
                    <a:pt x="5812" y="14527"/>
                  </a:cubicBezTo>
                  <a:cubicBezTo>
                    <a:pt x="5846" y="14527"/>
                    <a:pt x="5882" y="14521"/>
                    <a:pt x="5919" y="14507"/>
                  </a:cubicBezTo>
                  <a:lnTo>
                    <a:pt x="17302" y="14507"/>
                  </a:lnTo>
                  <a:cubicBezTo>
                    <a:pt x="17475" y="14507"/>
                    <a:pt x="17649" y="14464"/>
                    <a:pt x="17822" y="14377"/>
                  </a:cubicBezTo>
                  <a:lnTo>
                    <a:pt x="17822" y="14529"/>
                  </a:lnTo>
                  <a:cubicBezTo>
                    <a:pt x="17822" y="14811"/>
                    <a:pt x="17584" y="15049"/>
                    <a:pt x="17302" y="15049"/>
                  </a:cubicBezTo>
                  <a:lnTo>
                    <a:pt x="1041" y="15049"/>
                  </a:lnTo>
                  <a:cubicBezTo>
                    <a:pt x="760" y="15049"/>
                    <a:pt x="521" y="14811"/>
                    <a:pt x="521" y="14529"/>
                  </a:cubicBezTo>
                  <a:lnTo>
                    <a:pt x="521" y="14377"/>
                  </a:lnTo>
                  <a:cubicBezTo>
                    <a:pt x="694" y="14464"/>
                    <a:pt x="868" y="14507"/>
                    <a:pt x="1041" y="14507"/>
                  </a:cubicBezTo>
                  <a:lnTo>
                    <a:pt x="4662" y="14507"/>
                  </a:lnTo>
                  <a:cubicBezTo>
                    <a:pt x="4792" y="14507"/>
                    <a:pt x="4922" y="14399"/>
                    <a:pt x="4922" y="14269"/>
                  </a:cubicBezTo>
                  <a:cubicBezTo>
                    <a:pt x="4944" y="14117"/>
                    <a:pt x="4814" y="13965"/>
                    <a:pt x="4662" y="13965"/>
                  </a:cubicBezTo>
                  <a:lnTo>
                    <a:pt x="1041" y="13965"/>
                  </a:lnTo>
                  <a:cubicBezTo>
                    <a:pt x="760" y="13965"/>
                    <a:pt x="521" y="13727"/>
                    <a:pt x="521" y="13445"/>
                  </a:cubicBezTo>
                  <a:lnTo>
                    <a:pt x="521" y="3580"/>
                  </a:lnTo>
                  <a:lnTo>
                    <a:pt x="11773" y="3580"/>
                  </a:lnTo>
                  <a:cubicBezTo>
                    <a:pt x="11903" y="3580"/>
                    <a:pt x="12033" y="3472"/>
                    <a:pt x="12055" y="3342"/>
                  </a:cubicBezTo>
                  <a:cubicBezTo>
                    <a:pt x="12055" y="3168"/>
                    <a:pt x="11947" y="3038"/>
                    <a:pt x="11773" y="3038"/>
                  </a:cubicBezTo>
                  <a:lnTo>
                    <a:pt x="543" y="3038"/>
                  </a:lnTo>
                  <a:lnTo>
                    <a:pt x="543" y="1933"/>
                  </a:lnTo>
                  <a:cubicBezTo>
                    <a:pt x="543" y="1651"/>
                    <a:pt x="760" y="1434"/>
                    <a:pt x="1041" y="1434"/>
                  </a:cubicBezTo>
                  <a:lnTo>
                    <a:pt x="1692" y="1434"/>
                  </a:lnTo>
                  <a:lnTo>
                    <a:pt x="1692" y="2063"/>
                  </a:lnTo>
                  <a:cubicBezTo>
                    <a:pt x="1692" y="2193"/>
                    <a:pt x="1778" y="2301"/>
                    <a:pt x="1930" y="2323"/>
                  </a:cubicBezTo>
                  <a:cubicBezTo>
                    <a:pt x="1941" y="2324"/>
                    <a:pt x="1953" y="2325"/>
                    <a:pt x="1963" y="2325"/>
                  </a:cubicBezTo>
                  <a:cubicBezTo>
                    <a:pt x="2101" y="2325"/>
                    <a:pt x="2212" y="2203"/>
                    <a:pt x="2212" y="2063"/>
                  </a:cubicBezTo>
                  <a:lnTo>
                    <a:pt x="2212" y="1412"/>
                  </a:lnTo>
                  <a:lnTo>
                    <a:pt x="4077" y="1412"/>
                  </a:lnTo>
                  <a:lnTo>
                    <a:pt x="4077" y="2041"/>
                  </a:lnTo>
                  <a:cubicBezTo>
                    <a:pt x="4077" y="2193"/>
                    <a:pt x="4185" y="2301"/>
                    <a:pt x="4315" y="2323"/>
                  </a:cubicBezTo>
                  <a:cubicBezTo>
                    <a:pt x="4328" y="2324"/>
                    <a:pt x="4340" y="2325"/>
                    <a:pt x="4353" y="2325"/>
                  </a:cubicBezTo>
                  <a:cubicBezTo>
                    <a:pt x="4507" y="2325"/>
                    <a:pt x="4619" y="2202"/>
                    <a:pt x="4619" y="2041"/>
                  </a:cubicBezTo>
                  <a:lnTo>
                    <a:pt x="4619" y="1412"/>
                  </a:lnTo>
                  <a:lnTo>
                    <a:pt x="6527" y="1412"/>
                  </a:lnTo>
                  <a:lnTo>
                    <a:pt x="6527" y="2041"/>
                  </a:lnTo>
                  <a:cubicBezTo>
                    <a:pt x="6527" y="2171"/>
                    <a:pt x="6613" y="2280"/>
                    <a:pt x="6765" y="2301"/>
                  </a:cubicBezTo>
                  <a:cubicBezTo>
                    <a:pt x="6776" y="2303"/>
                    <a:pt x="6787" y="2304"/>
                    <a:pt x="6798" y="2304"/>
                  </a:cubicBezTo>
                  <a:cubicBezTo>
                    <a:pt x="6935" y="2304"/>
                    <a:pt x="7047" y="2182"/>
                    <a:pt x="7047" y="2041"/>
                  </a:cubicBezTo>
                  <a:lnTo>
                    <a:pt x="7047" y="1391"/>
                  </a:lnTo>
                  <a:lnTo>
                    <a:pt x="8911" y="1391"/>
                  </a:lnTo>
                  <a:lnTo>
                    <a:pt x="8911" y="2019"/>
                  </a:lnTo>
                  <a:cubicBezTo>
                    <a:pt x="8911" y="2171"/>
                    <a:pt x="9020" y="2280"/>
                    <a:pt x="9150" y="2301"/>
                  </a:cubicBezTo>
                  <a:cubicBezTo>
                    <a:pt x="9163" y="2303"/>
                    <a:pt x="9175" y="2304"/>
                    <a:pt x="9187" y="2304"/>
                  </a:cubicBezTo>
                  <a:cubicBezTo>
                    <a:pt x="9342" y="2304"/>
                    <a:pt x="9453" y="2180"/>
                    <a:pt x="9453" y="2019"/>
                  </a:cubicBezTo>
                  <a:lnTo>
                    <a:pt x="9453" y="1369"/>
                  </a:lnTo>
                  <a:lnTo>
                    <a:pt x="11318" y="1369"/>
                  </a:lnTo>
                  <a:lnTo>
                    <a:pt x="11318" y="2019"/>
                  </a:lnTo>
                  <a:cubicBezTo>
                    <a:pt x="11318" y="2149"/>
                    <a:pt x="11426" y="2258"/>
                    <a:pt x="11556" y="2280"/>
                  </a:cubicBezTo>
                  <a:cubicBezTo>
                    <a:pt x="11568" y="2281"/>
                    <a:pt x="11579" y="2282"/>
                    <a:pt x="11590" y="2282"/>
                  </a:cubicBezTo>
                  <a:cubicBezTo>
                    <a:pt x="11730" y="2282"/>
                    <a:pt x="11860" y="2160"/>
                    <a:pt x="11860" y="2019"/>
                  </a:cubicBezTo>
                  <a:lnTo>
                    <a:pt x="11860" y="1369"/>
                  </a:lnTo>
                  <a:lnTo>
                    <a:pt x="13746" y="1369"/>
                  </a:lnTo>
                  <a:lnTo>
                    <a:pt x="13746" y="1998"/>
                  </a:lnTo>
                  <a:cubicBezTo>
                    <a:pt x="13746" y="2149"/>
                    <a:pt x="13855" y="2258"/>
                    <a:pt x="13985" y="2280"/>
                  </a:cubicBezTo>
                  <a:cubicBezTo>
                    <a:pt x="13997" y="2281"/>
                    <a:pt x="14010" y="2282"/>
                    <a:pt x="14022" y="2282"/>
                  </a:cubicBezTo>
                  <a:cubicBezTo>
                    <a:pt x="14176" y="2282"/>
                    <a:pt x="14288" y="2158"/>
                    <a:pt x="14288" y="1998"/>
                  </a:cubicBezTo>
                  <a:lnTo>
                    <a:pt x="14288" y="1347"/>
                  </a:lnTo>
                  <a:lnTo>
                    <a:pt x="16153" y="1347"/>
                  </a:lnTo>
                  <a:lnTo>
                    <a:pt x="16153" y="1998"/>
                  </a:lnTo>
                  <a:cubicBezTo>
                    <a:pt x="16153" y="2128"/>
                    <a:pt x="16261" y="2236"/>
                    <a:pt x="16391" y="2258"/>
                  </a:cubicBezTo>
                  <a:cubicBezTo>
                    <a:pt x="16402" y="2259"/>
                    <a:pt x="16414" y="2260"/>
                    <a:pt x="16425" y="2260"/>
                  </a:cubicBezTo>
                  <a:cubicBezTo>
                    <a:pt x="16565" y="2260"/>
                    <a:pt x="16695" y="2138"/>
                    <a:pt x="16695" y="1998"/>
                  </a:cubicBezTo>
                  <a:lnTo>
                    <a:pt x="16695" y="1347"/>
                  </a:lnTo>
                  <a:close/>
                  <a:moveTo>
                    <a:pt x="1958" y="1"/>
                  </a:moveTo>
                  <a:cubicBezTo>
                    <a:pt x="1803" y="1"/>
                    <a:pt x="1692" y="123"/>
                    <a:pt x="1692" y="263"/>
                  </a:cubicBezTo>
                  <a:lnTo>
                    <a:pt x="1692" y="892"/>
                  </a:lnTo>
                  <a:lnTo>
                    <a:pt x="1041" y="892"/>
                  </a:lnTo>
                  <a:cubicBezTo>
                    <a:pt x="456" y="892"/>
                    <a:pt x="1" y="1369"/>
                    <a:pt x="1" y="1954"/>
                  </a:cubicBezTo>
                  <a:lnTo>
                    <a:pt x="1" y="14551"/>
                  </a:lnTo>
                  <a:cubicBezTo>
                    <a:pt x="1" y="15114"/>
                    <a:pt x="456" y="15591"/>
                    <a:pt x="1041" y="15591"/>
                  </a:cubicBezTo>
                  <a:lnTo>
                    <a:pt x="17302" y="15591"/>
                  </a:lnTo>
                  <a:cubicBezTo>
                    <a:pt x="17887" y="15591"/>
                    <a:pt x="18342" y="15114"/>
                    <a:pt x="18364" y="14551"/>
                  </a:cubicBezTo>
                  <a:lnTo>
                    <a:pt x="18364" y="1933"/>
                  </a:lnTo>
                  <a:cubicBezTo>
                    <a:pt x="18342" y="1347"/>
                    <a:pt x="17887" y="892"/>
                    <a:pt x="17302" y="892"/>
                  </a:cubicBezTo>
                  <a:lnTo>
                    <a:pt x="16695" y="892"/>
                  </a:lnTo>
                  <a:lnTo>
                    <a:pt x="16695" y="263"/>
                  </a:lnTo>
                  <a:cubicBezTo>
                    <a:pt x="16695" y="133"/>
                    <a:pt x="16608" y="25"/>
                    <a:pt x="16478" y="3"/>
                  </a:cubicBezTo>
                  <a:cubicBezTo>
                    <a:pt x="16465" y="1"/>
                    <a:pt x="16453" y="1"/>
                    <a:pt x="16440" y="1"/>
                  </a:cubicBezTo>
                  <a:cubicBezTo>
                    <a:pt x="16286" y="1"/>
                    <a:pt x="16174" y="123"/>
                    <a:pt x="16174" y="263"/>
                  </a:cubicBezTo>
                  <a:lnTo>
                    <a:pt x="16174" y="892"/>
                  </a:lnTo>
                  <a:lnTo>
                    <a:pt x="14310" y="892"/>
                  </a:lnTo>
                  <a:lnTo>
                    <a:pt x="14310" y="263"/>
                  </a:lnTo>
                  <a:cubicBezTo>
                    <a:pt x="14310" y="133"/>
                    <a:pt x="14201" y="25"/>
                    <a:pt x="14071" y="3"/>
                  </a:cubicBezTo>
                  <a:cubicBezTo>
                    <a:pt x="14059" y="1"/>
                    <a:pt x="14046" y="1"/>
                    <a:pt x="14034" y="1"/>
                  </a:cubicBezTo>
                  <a:cubicBezTo>
                    <a:pt x="13879" y="1"/>
                    <a:pt x="13768" y="123"/>
                    <a:pt x="13768" y="263"/>
                  </a:cubicBezTo>
                  <a:lnTo>
                    <a:pt x="13768" y="892"/>
                  </a:lnTo>
                  <a:lnTo>
                    <a:pt x="11860" y="892"/>
                  </a:lnTo>
                  <a:lnTo>
                    <a:pt x="11860" y="263"/>
                  </a:lnTo>
                  <a:cubicBezTo>
                    <a:pt x="11860" y="133"/>
                    <a:pt x="11773" y="25"/>
                    <a:pt x="11643" y="3"/>
                  </a:cubicBezTo>
                  <a:cubicBezTo>
                    <a:pt x="11630" y="1"/>
                    <a:pt x="11618" y="1"/>
                    <a:pt x="11606" y="1"/>
                  </a:cubicBezTo>
                  <a:cubicBezTo>
                    <a:pt x="11451" y="1"/>
                    <a:pt x="11340" y="123"/>
                    <a:pt x="11340" y="263"/>
                  </a:cubicBezTo>
                  <a:lnTo>
                    <a:pt x="11340" y="892"/>
                  </a:lnTo>
                  <a:lnTo>
                    <a:pt x="9475" y="892"/>
                  </a:lnTo>
                  <a:lnTo>
                    <a:pt x="9475" y="263"/>
                  </a:lnTo>
                  <a:cubicBezTo>
                    <a:pt x="9475" y="133"/>
                    <a:pt x="9367" y="25"/>
                    <a:pt x="9237" y="3"/>
                  </a:cubicBezTo>
                  <a:cubicBezTo>
                    <a:pt x="9224" y="1"/>
                    <a:pt x="9211" y="1"/>
                    <a:pt x="9199" y="1"/>
                  </a:cubicBezTo>
                  <a:cubicBezTo>
                    <a:pt x="9045" y="1"/>
                    <a:pt x="8933" y="123"/>
                    <a:pt x="8933" y="263"/>
                  </a:cubicBezTo>
                  <a:lnTo>
                    <a:pt x="8933" y="892"/>
                  </a:lnTo>
                  <a:lnTo>
                    <a:pt x="7069" y="892"/>
                  </a:lnTo>
                  <a:lnTo>
                    <a:pt x="7069" y="263"/>
                  </a:lnTo>
                  <a:cubicBezTo>
                    <a:pt x="7069" y="133"/>
                    <a:pt x="6960" y="25"/>
                    <a:pt x="6830" y="3"/>
                  </a:cubicBezTo>
                  <a:cubicBezTo>
                    <a:pt x="6817" y="1"/>
                    <a:pt x="6805" y="1"/>
                    <a:pt x="6792" y="1"/>
                  </a:cubicBezTo>
                  <a:cubicBezTo>
                    <a:pt x="6638" y="1"/>
                    <a:pt x="6527" y="123"/>
                    <a:pt x="6527" y="263"/>
                  </a:cubicBezTo>
                  <a:lnTo>
                    <a:pt x="6527" y="892"/>
                  </a:lnTo>
                  <a:lnTo>
                    <a:pt x="4619" y="892"/>
                  </a:lnTo>
                  <a:lnTo>
                    <a:pt x="4619" y="263"/>
                  </a:lnTo>
                  <a:cubicBezTo>
                    <a:pt x="4619" y="133"/>
                    <a:pt x="4532" y="25"/>
                    <a:pt x="4380" y="3"/>
                  </a:cubicBezTo>
                  <a:cubicBezTo>
                    <a:pt x="4369" y="1"/>
                    <a:pt x="4358" y="1"/>
                    <a:pt x="4347" y="1"/>
                  </a:cubicBezTo>
                  <a:cubicBezTo>
                    <a:pt x="4207" y="1"/>
                    <a:pt x="4078" y="123"/>
                    <a:pt x="4098" y="263"/>
                  </a:cubicBezTo>
                  <a:lnTo>
                    <a:pt x="4098" y="892"/>
                  </a:lnTo>
                  <a:lnTo>
                    <a:pt x="2234" y="892"/>
                  </a:lnTo>
                  <a:lnTo>
                    <a:pt x="2234" y="263"/>
                  </a:lnTo>
                  <a:cubicBezTo>
                    <a:pt x="2234" y="133"/>
                    <a:pt x="2125" y="25"/>
                    <a:pt x="1995" y="3"/>
                  </a:cubicBezTo>
                  <a:cubicBezTo>
                    <a:pt x="1983" y="1"/>
                    <a:pt x="1970" y="1"/>
                    <a:pt x="19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" name="Google Shape;1058;p65">
              <a:extLst>
                <a:ext uri="{FF2B5EF4-FFF2-40B4-BE49-F238E27FC236}">
                  <a16:creationId xmlns:a16="http://schemas.microsoft.com/office/drawing/2014/main" id="{F97B0B21-5257-704D-9207-763374E6B44D}"/>
                </a:ext>
              </a:extLst>
            </p:cNvPr>
            <p:cNvSpPr/>
            <p:nvPr/>
          </p:nvSpPr>
          <p:spPr>
            <a:xfrm>
              <a:off x="6946675" y="3911925"/>
              <a:ext cx="46100" cy="46100"/>
            </a:xfrm>
            <a:custGeom>
              <a:avLst/>
              <a:gdLst/>
              <a:ahLst/>
              <a:cxnLst/>
              <a:rect l="l" t="t" r="r" b="b"/>
              <a:pathLst>
                <a:path w="1844" h="1844" extrusionOk="0">
                  <a:moveTo>
                    <a:pt x="1301" y="543"/>
                  </a:moveTo>
                  <a:lnTo>
                    <a:pt x="1301" y="1301"/>
                  </a:lnTo>
                  <a:lnTo>
                    <a:pt x="542" y="1301"/>
                  </a:lnTo>
                  <a:lnTo>
                    <a:pt x="542" y="543"/>
                  </a:lnTo>
                  <a:close/>
                  <a:moveTo>
                    <a:pt x="282" y="1"/>
                  </a:moveTo>
                  <a:cubicBezTo>
                    <a:pt x="130" y="1"/>
                    <a:pt x="0" y="131"/>
                    <a:pt x="0" y="282"/>
                  </a:cubicBezTo>
                  <a:lnTo>
                    <a:pt x="0" y="1562"/>
                  </a:lnTo>
                  <a:cubicBezTo>
                    <a:pt x="0" y="1713"/>
                    <a:pt x="130" y="1843"/>
                    <a:pt x="282" y="1843"/>
                  </a:cubicBezTo>
                  <a:lnTo>
                    <a:pt x="1561" y="1843"/>
                  </a:lnTo>
                  <a:cubicBezTo>
                    <a:pt x="1713" y="1843"/>
                    <a:pt x="1843" y="1713"/>
                    <a:pt x="1843" y="1562"/>
                  </a:cubicBezTo>
                  <a:lnTo>
                    <a:pt x="1843" y="282"/>
                  </a:lnTo>
                  <a:cubicBezTo>
                    <a:pt x="1843" y="131"/>
                    <a:pt x="1713" y="1"/>
                    <a:pt x="15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" name="Google Shape;1059;p65">
              <a:extLst>
                <a:ext uri="{FF2B5EF4-FFF2-40B4-BE49-F238E27FC236}">
                  <a16:creationId xmlns:a16="http://schemas.microsoft.com/office/drawing/2014/main" id="{9E1A1E43-902C-F020-4B01-EAD0B7833AFD}"/>
                </a:ext>
              </a:extLst>
            </p:cNvPr>
            <p:cNvSpPr/>
            <p:nvPr/>
          </p:nvSpPr>
          <p:spPr>
            <a:xfrm>
              <a:off x="7025800" y="3911375"/>
              <a:ext cx="45550" cy="45575"/>
            </a:xfrm>
            <a:custGeom>
              <a:avLst/>
              <a:gdLst/>
              <a:ahLst/>
              <a:cxnLst/>
              <a:rect l="l" t="t" r="r" b="b"/>
              <a:pathLst>
                <a:path w="1822" h="1823" extrusionOk="0">
                  <a:moveTo>
                    <a:pt x="1280" y="543"/>
                  </a:moveTo>
                  <a:lnTo>
                    <a:pt x="1280" y="1302"/>
                  </a:lnTo>
                  <a:lnTo>
                    <a:pt x="543" y="1302"/>
                  </a:lnTo>
                  <a:lnTo>
                    <a:pt x="543" y="543"/>
                  </a:lnTo>
                  <a:close/>
                  <a:moveTo>
                    <a:pt x="261" y="1"/>
                  </a:moveTo>
                  <a:cubicBezTo>
                    <a:pt x="109" y="1"/>
                    <a:pt x="1" y="109"/>
                    <a:pt x="1" y="261"/>
                  </a:cubicBezTo>
                  <a:lnTo>
                    <a:pt x="1" y="1562"/>
                  </a:lnTo>
                  <a:cubicBezTo>
                    <a:pt x="1" y="1714"/>
                    <a:pt x="109" y="1822"/>
                    <a:pt x="261" y="1822"/>
                  </a:cubicBezTo>
                  <a:lnTo>
                    <a:pt x="1562" y="1822"/>
                  </a:lnTo>
                  <a:cubicBezTo>
                    <a:pt x="1692" y="1822"/>
                    <a:pt x="1822" y="1714"/>
                    <a:pt x="1822" y="1562"/>
                  </a:cubicBezTo>
                  <a:lnTo>
                    <a:pt x="1822" y="261"/>
                  </a:lnTo>
                  <a:cubicBezTo>
                    <a:pt x="1822" y="109"/>
                    <a:pt x="1692" y="1"/>
                    <a:pt x="15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" name="Google Shape;1060;p65">
              <a:extLst>
                <a:ext uri="{FF2B5EF4-FFF2-40B4-BE49-F238E27FC236}">
                  <a16:creationId xmlns:a16="http://schemas.microsoft.com/office/drawing/2014/main" id="{9691360B-E053-DC5C-26B6-E2DC173ED49A}"/>
                </a:ext>
              </a:extLst>
            </p:cNvPr>
            <p:cNvSpPr/>
            <p:nvPr/>
          </p:nvSpPr>
          <p:spPr>
            <a:xfrm>
              <a:off x="7104400" y="3911925"/>
              <a:ext cx="46100" cy="46100"/>
            </a:xfrm>
            <a:custGeom>
              <a:avLst/>
              <a:gdLst/>
              <a:ahLst/>
              <a:cxnLst/>
              <a:rect l="l" t="t" r="r" b="b"/>
              <a:pathLst>
                <a:path w="1844" h="1844" extrusionOk="0">
                  <a:moveTo>
                    <a:pt x="1301" y="543"/>
                  </a:moveTo>
                  <a:lnTo>
                    <a:pt x="1301" y="1301"/>
                  </a:lnTo>
                  <a:lnTo>
                    <a:pt x="542" y="1301"/>
                  </a:lnTo>
                  <a:lnTo>
                    <a:pt x="542" y="543"/>
                  </a:lnTo>
                  <a:close/>
                  <a:moveTo>
                    <a:pt x="282" y="1"/>
                  </a:moveTo>
                  <a:cubicBezTo>
                    <a:pt x="130" y="1"/>
                    <a:pt x="0" y="131"/>
                    <a:pt x="0" y="282"/>
                  </a:cubicBezTo>
                  <a:lnTo>
                    <a:pt x="0" y="1562"/>
                  </a:lnTo>
                  <a:cubicBezTo>
                    <a:pt x="0" y="1713"/>
                    <a:pt x="130" y="1843"/>
                    <a:pt x="282" y="1843"/>
                  </a:cubicBezTo>
                  <a:lnTo>
                    <a:pt x="1561" y="1843"/>
                  </a:lnTo>
                  <a:cubicBezTo>
                    <a:pt x="1713" y="1843"/>
                    <a:pt x="1843" y="1713"/>
                    <a:pt x="1843" y="1562"/>
                  </a:cubicBezTo>
                  <a:lnTo>
                    <a:pt x="1843" y="282"/>
                  </a:lnTo>
                  <a:cubicBezTo>
                    <a:pt x="1843" y="131"/>
                    <a:pt x="1713" y="1"/>
                    <a:pt x="15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" name="Google Shape;1061;p65">
              <a:extLst>
                <a:ext uri="{FF2B5EF4-FFF2-40B4-BE49-F238E27FC236}">
                  <a16:creationId xmlns:a16="http://schemas.microsoft.com/office/drawing/2014/main" id="{786BB66C-30B3-C82E-D4E4-7425DCC7CE6D}"/>
                </a:ext>
              </a:extLst>
            </p:cNvPr>
            <p:cNvSpPr/>
            <p:nvPr/>
          </p:nvSpPr>
          <p:spPr>
            <a:xfrm>
              <a:off x="7183525" y="3911925"/>
              <a:ext cx="46100" cy="46100"/>
            </a:xfrm>
            <a:custGeom>
              <a:avLst/>
              <a:gdLst/>
              <a:ahLst/>
              <a:cxnLst/>
              <a:rect l="l" t="t" r="r" b="b"/>
              <a:pathLst>
                <a:path w="1844" h="1844" extrusionOk="0">
                  <a:moveTo>
                    <a:pt x="1302" y="543"/>
                  </a:moveTo>
                  <a:lnTo>
                    <a:pt x="1302" y="1301"/>
                  </a:lnTo>
                  <a:lnTo>
                    <a:pt x="543" y="1301"/>
                  </a:lnTo>
                  <a:lnTo>
                    <a:pt x="543" y="543"/>
                  </a:lnTo>
                  <a:close/>
                  <a:moveTo>
                    <a:pt x="261" y="1"/>
                  </a:moveTo>
                  <a:cubicBezTo>
                    <a:pt x="109" y="1"/>
                    <a:pt x="1" y="131"/>
                    <a:pt x="1" y="282"/>
                  </a:cubicBezTo>
                  <a:lnTo>
                    <a:pt x="1" y="1562"/>
                  </a:lnTo>
                  <a:cubicBezTo>
                    <a:pt x="1" y="1713"/>
                    <a:pt x="109" y="1843"/>
                    <a:pt x="261" y="1843"/>
                  </a:cubicBezTo>
                  <a:lnTo>
                    <a:pt x="1562" y="1843"/>
                  </a:lnTo>
                  <a:cubicBezTo>
                    <a:pt x="1713" y="1843"/>
                    <a:pt x="1844" y="1713"/>
                    <a:pt x="1844" y="1562"/>
                  </a:cubicBezTo>
                  <a:lnTo>
                    <a:pt x="1844" y="282"/>
                  </a:lnTo>
                  <a:cubicBezTo>
                    <a:pt x="1844" y="131"/>
                    <a:pt x="1713" y="1"/>
                    <a:pt x="15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" name="Google Shape;1062;p65">
              <a:extLst>
                <a:ext uri="{FF2B5EF4-FFF2-40B4-BE49-F238E27FC236}">
                  <a16:creationId xmlns:a16="http://schemas.microsoft.com/office/drawing/2014/main" id="{F577E7FD-08A6-A4C7-1A86-07A04E716BA8}"/>
                </a:ext>
              </a:extLst>
            </p:cNvPr>
            <p:cNvSpPr/>
            <p:nvPr/>
          </p:nvSpPr>
          <p:spPr>
            <a:xfrm>
              <a:off x="7262125" y="3911925"/>
              <a:ext cx="45550" cy="46100"/>
            </a:xfrm>
            <a:custGeom>
              <a:avLst/>
              <a:gdLst/>
              <a:ahLst/>
              <a:cxnLst/>
              <a:rect l="l" t="t" r="r" b="b"/>
              <a:pathLst>
                <a:path w="1822" h="1844" extrusionOk="0">
                  <a:moveTo>
                    <a:pt x="1301" y="543"/>
                  </a:moveTo>
                  <a:lnTo>
                    <a:pt x="1301" y="1301"/>
                  </a:lnTo>
                  <a:lnTo>
                    <a:pt x="542" y="1301"/>
                  </a:lnTo>
                  <a:lnTo>
                    <a:pt x="542" y="543"/>
                  </a:lnTo>
                  <a:close/>
                  <a:moveTo>
                    <a:pt x="261" y="1"/>
                  </a:moveTo>
                  <a:cubicBezTo>
                    <a:pt x="109" y="1"/>
                    <a:pt x="0" y="131"/>
                    <a:pt x="0" y="282"/>
                  </a:cubicBezTo>
                  <a:lnTo>
                    <a:pt x="0" y="1562"/>
                  </a:lnTo>
                  <a:cubicBezTo>
                    <a:pt x="0" y="1713"/>
                    <a:pt x="109" y="1843"/>
                    <a:pt x="261" y="1843"/>
                  </a:cubicBezTo>
                  <a:lnTo>
                    <a:pt x="1561" y="1843"/>
                  </a:lnTo>
                  <a:cubicBezTo>
                    <a:pt x="1713" y="1843"/>
                    <a:pt x="1822" y="1713"/>
                    <a:pt x="1822" y="1562"/>
                  </a:cubicBezTo>
                  <a:lnTo>
                    <a:pt x="1822" y="282"/>
                  </a:lnTo>
                  <a:cubicBezTo>
                    <a:pt x="1822" y="131"/>
                    <a:pt x="1713" y="1"/>
                    <a:pt x="15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" name="Google Shape;1063;p65">
              <a:extLst>
                <a:ext uri="{FF2B5EF4-FFF2-40B4-BE49-F238E27FC236}">
                  <a16:creationId xmlns:a16="http://schemas.microsoft.com/office/drawing/2014/main" id="{EEF0F480-96A3-8F17-CB31-B11E35ACC0E1}"/>
                </a:ext>
              </a:extLst>
            </p:cNvPr>
            <p:cNvSpPr/>
            <p:nvPr/>
          </p:nvSpPr>
          <p:spPr>
            <a:xfrm>
              <a:off x="6946675" y="3984025"/>
              <a:ext cx="46100" cy="45550"/>
            </a:xfrm>
            <a:custGeom>
              <a:avLst/>
              <a:gdLst/>
              <a:ahLst/>
              <a:cxnLst/>
              <a:rect l="l" t="t" r="r" b="b"/>
              <a:pathLst>
                <a:path w="1844" h="1822" extrusionOk="0">
                  <a:moveTo>
                    <a:pt x="1301" y="542"/>
                  </a:moveTo>
                  <a:lnTo>
                    <a:pt x="1301" y="1279"/>
                  </a:lnTo>
                  <a:lnTo>
                    <a:pt x="542" y="1279"/>
                  </a:lnTo>
                  <a:lnTo>
                    <a:pt x="542" y="542"/>
                  </a:lnTo>
                  <a:close/>
                  <a:moveTo>
                    <a:pt x="282" y="0"/>
                  </a:moveTo>
                  <a:cubicBezTo>
                    <a:pt x="130" y="0"/>
                    <a:pt x="0" y="108"/>
                    <a:pt x="0" y="260"/>
                  </a:cubicBezTo>
                  <a:lnTo>
                    <a:pt x="0" y="1561"/>
                  </a:lnTo>
                  <a:cubicBezTo>
                    <a:pt x="0" y="1713"/>
                    <a:pt x="130" y="1821"/>
                    <a:pt x="282" y="1821"/>
                  </a:cubicBezTo>
                  <a:lnTo>
                    <a:pt x="1561" y="1821"/>
                  </a:lnTo>
                  <a:cubicBezTo>
                    <a:pt x="1713" y="1821"/>
                    <a:pt x="1843" y="1713"/>
                    <a:pt x="1843" y="1561"/>
                  </a:cubicBezTo>
                  <a:lnTo>
                    <a:pt x="1843" y="260"/>
                  </a:lnTo>
                  <a:cubicBezTo>
                    <a:pt x="1843" y="108"/>
                    <a:pt x="1713" y="0"/>
                    <a:pt x="15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" name="Google Shape;1064;p65">
              <a:extLst>
                <a:ext uri="{FF2B5EF4-FFF2-40B4-BE49-F238E27FC236}">
                  <a16:creationId xmlns:a16="http://schemas.microsoft.com/office/drawing/2014/main" id="{CCF893C9-08A7-87BC-7DB1-D1D5F336C6FE}"/>
                </a:ext>
              </a:extLst>
            </p:cNvPr>
            <p:cNvSpPr/>
            <p:nvPr/>
          </p:nvSpPr>
          <p:spPr>
            <a:xfrm>
              <a:off x="7025800" y="3984025"/>
              <a:ext cx="45550" cy="45550"/>
            </a:xfrm>
            <a:custGeom>
              <a:avLst/>
              <a:gdLst/>
              <a:ahLst/>
              <a:cxnLst/>
              <a:rect l="l" t="t" r="r" b="b"/>
              <a:pathLst>
                <a:path w="1822" h="1822" extrusionOk="0">
                  <a:moveTo>
                    <a:pt x="1280" y="542"/>
                  </a:moveTo>
                  <a:lnTo>
                    <a:pt x="1280" y="1279"/>
                  </a:lnTo>
                  <a:lnTo>
                    <a:pt x="521" y="1279"/>
                  </a:lnTo>
                  <a:lnTo>
                    <a:pt x="521" y="542"/>
                  </a:lnTo>
                  <a:close/>
                  <a:moveTo>
                    <a:pt x="261" y="0"/>
                  </a:moveTo>
                  <a:cubicBezTo>
                    <a:pt x="109" y="0"/>
                    <a:pt x="1" y="108"/>
                    <a:pt x="1" y="260"/>
                  </a:cubicBezTo>
                  <a:lnTo>
                    <a:pt x="1" y="1561"/>
                  </a:lnTo>
                  <a:cubicBezTo>
                    <a:pt x="1" y="1713"/>
                    <a:pt x="109" y="1821"/>
                    <a:pt x="261" y="1821"/>
                  </a:cubicBezTo>
                  <a:lnTo>
                    <a:pt x="1562" y="1821"/>
                  </a:lnTo>
                  <a:cubicBezTo>
                    <a:pt x="1692" y="1821"/>
                    <a:pt x="1822" y="1713"/>
                    <a:pt x="1822" y="1561"/>
                  </a:cubicBezTo>
                  <a:lnTo>
                    <a:pt x="1822" y="260"/>
                  </a:lnTo>
                  <a:cubicBezTo>
                    <a:pt x="1822" y="108"/>
                    <a:pt x="1692" y="0"/>
                    <a:pt x="15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" name="Google Shape;1065;p65">
              <a:extLst>
                <a:ext uri="{FF2B5EF4-FFF2-40B4-BE49-F238E27FC236}">
                  <a16:creationId xmlns:a16="http://schemas.microsoft.com/office/drawing/2014/main" id="{41E1B41A-DC3A-1843-3D66-5849E761D3F1}"/>
                </a:ext>
              </a:extLst>
            </p:cNvPr>
            <p:cNvSpPr/>
            <p:nvPr/>
          </p:nvSpPr>
          <p:spPr>
            <a:xfrm>
              <a:off x="7104400" y="3984025"/>
              <a:ext cx="46100" cy="45550"/>
            </a:xfrm>
            <a:custGeom>
              <a:avLst/>
              <a:gdLst/>
              <a:ahLst/>
              <a:cxnLst/>
              <a:rect l="l" t="t" r="r" b="b"/>
              <a:pathLst>
                <a:path w="1844" h="1822" extrusionOk="0">
                  <a:moveTo>
                    <a:pt x="1301" y="542"/>
                  </a:moveTo>
                  <a:lnTo>
                    <a:pt x="1301" y="1279"/>
                  </a:lnTo>
                  <a:lnTo>
                    <a:pt x="542" y="1279"/>
                  </a:lnTo>
                  <a:lnTo>
                    <a:pt x="542" y="542"/>
                  </a:lnTo>
                  <a:close/>
                  <a:moveTo>
                    <a:pt x="282" y="0"/>
                  </a:moveTo>
                  <a:cubicBezTo>
                    <a:pt x="130" y="0"/>
                    <a:pt x="0" y="108"/>
                    <a:pt x="0" y="260"/>
                  </a:cubicBezTo>
                  <a:lnTo>
                    <a:pt x="0" y="1561"/>
                  </a:lnTo>
                  <a:cubicBezTo>
                    <a:pt x="0" y="1713"/>
                    <a:pt x="130" y="1821"/>
                    <a:pt x="282" y="1821"/>
                  </a:cubicBezTo>
                  <a:lnTo>
                    <a:pt x="1561" y="1821"/>
                  </a:lnTo>
                  <a:cubicBezTo>
                    <a:pt x="1713" y="1821"/>
                    <a:pt x="1843" y="1713"/>
                    <a:pt x="1843" y="1561"/>
                  </a:cubicBezTo>
                  <a:lnTo>
                    <a:pt x="1843" y="260"/>
                  </a:lnTo>
                  <a:cubicBezTo>
                    <a:pt x="1843" y="108"/>
                    <a:pt x="1713" y="0"/>
                    <a:pt x="15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" name="Google Shape;1066;p65">
              <a:extLst>
                <a:ext uri="{FF2B5EF4-FFF2-40B4-BE49-F238E27FC236}">
                  <a16:creationId xmlns:a16="http://schemas.microsoft.com/office/drawing/2014/main" id="{F3C09DD5-8328-56BF-E60C-928F56E0683A}"/>
                </a:ext>
              </a:extLst>
            </p:cNvPr>
            <p:cNvSpPr/>
            <p:nvPr/>
          </p:nvSpPr>
          <p:spPr>
            <a:xfrm>
              <a:off x="7183525" y="3984025"/>
              <a:ext cx="46100" cy="45550"/>
            </a:xfrm>
            <a:custGeom>
              <a:avLst/>
              <a:gdLst/>
              <a:ahLst/>
              <a:cxnLst/>
              <a:rect l="l" t="t" r="r" b="b"/>
              <a:pathLst>
                <a:path w="1844" h="1822" extrusionOk="0">
                  <a:moveTo>
                    <a:pt x="1302" y="542"/>
                  </a:moveTo>
                  <a:lnTo>
                    <a:pt x="1302" y="1279"/>
                  </a:lnTo>
                  <a:lnTo>
                    <a:pt x="543" y="1279"/>
                  </a:lnTo>
                  <a:lnTo>
                    <a:pt x="543" y="542"/>
                  </a:lnTo>
                  <a:close/>
                  <a:moveTo>
                    <a:pt x="261" y="0"/>
                  </a:moveTo>
                  <a:cubicBezTo>
                    <a:pt x="109" y="0"/>
                    <a:pt x="1" y="108"/>
                    <a:pt x="1" y="260"/>
                  </a:cubicBezTo>
                  <a:lnTo>
                    <a:pt x="1" y="1561"/>
                  </a:lnTo>
                  <a:cubicBezTo>
                    <a:pt x="1" y="1713"/>
                    <a:pt x="109" y="1821"/>
                    <a:pt x="261" y="1821"/>
                  </a:cubicBezTo>
                  <a:lnTo>
                    <a:pt x="1562" y="1821"/>
                  </a:lnTo>
                  <a:cubicBezTo>
                    <a:pt x="1713" y="1821"/>
                    <a:pt x="1844" y="1713"/>
                    <a:pt x="1844" y="1561"/>
                  </a:cubicBezTo>
                  <a:lnTo>
                    <a:pt x="1844" y="260"/>
                  </a:lnTo>
                  <a:cubicBezTo>
                    <a:pt x="1844" y="108"/>
                    <a:pt x="1713" y="0"/>
                    <a:pt x="15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" name="Google Shape;1067;p65">
              <a:extLst>
                <a:ext uri="{FF2B5EF4-FFF2-40B4-BE49-F238E27FC236}">
                  <a16:creationId xmlns:a16="http://schemas.microsoft.com/office/drawing/2014/main" id="{CB4812B3-A135-D409-1934-E1A6AED80BF3}"/>
                </a:ext>
              </a:extLst>
            </p:cNvPr>
            <p:cNvSpPr/>
            <p:nvPr/>
          </p:nvSpPr>
          <p:spPr>
            <a:xfrm>
              <a:off x="7262125" y="3984025"/>
              <a:ext cx="45550" cy="45550"/>
            </a:xfrm>
            <a:custGeom>
              <a:avLst/>
              <a:gdLst/>
              <a:ahLst/>
              <a:cxnLst/>
              <a:rect l="l" t="t" r="r" b="b"/>
              <a:pathLst>
                <a:path w="1822" h="1822" extrusionOk="0">
                  <a:moveTo>
                    <a:pt x="1280" y="542"/>
                  </a:moveTo>
                  <a:lnTo>
                    <a:pt x="1280" y="1279"/>
                  </a:lnTo>
                  <a:lnTo>
                    <a:pt x="542" y="1279"/>
                  </a:lnTo>
                  <a:lnTo>
                    <a:pt x="542" y="542"/>
                  </a:lnTo>
                  <a:close/>
                  <a:moveTo>
                    <a:pt x="261" y="0"/>
                  </a:moveTo>
                  <a:cubicBezTo>
                    <a:pt x="109" y="0"/>
                    <a:pt x="0" y="108"/>
                    <a:pt x="0" y="260"/>
                  </a:cubicBezTo>
                  <a:lnTo>
                    <a:pt x="0" y="1561"/>
                  </a:lnTo>
                  <a:cubicBezTo>
                    <a:pt x="0" y="1713"/>
                    <a:pt x="109" y="1821"/>
                    <a:pt x="261" y="1821"/>
                  </a:cubicBezTo>
                  <a:lnTo>
                    <a:pt x="1561" y="1821"/>
                  </a:lnTo>
                  <a:cubicBezTo>
                    <a:pt x="1713" y="1821"/>
                    <a:pt x="1822" y="1713"/>
                    <a:pt x="1822" y="1561"/>
                  </a:cubicBezTo>
                  <a:lnTo>
                    <a:pt x="1822" y="260"/>
                  </a:lnTo>
                  <a:cubicBezTo>
                    <a:pt x="1822" y="108"/>
                    <a:pt x="1713" y="0"/>
                    <a:pt x="15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" name="Google Shape;1068;p65">
              <a:extLst>
                <a:ext uri="{FF2B5EF4-FFF2-40B4-BE49-F238E27FC236}">
                  <a16:creationId xmlns:a16="http://schemas.microsoft.com/office/drawing/2014/main" id="{95DC3B39-6C12-3DEE-EFC9-CB5EB133DBD7}"/>
                </a:ext>
              </a:extLst>
            </p:cNvPr>
            <p:cNvSpPr/>
            <p:nvPr/>
          </p:nvSpPr>
          <p:spPr>
            <a:xfrm>
              <a:off x="6946675" y="4056650"/>
              <a:ext cx="46100" cy="45550"/>
            </a:xfrm>
            <a:custGeom>
              <a:avLst/>
              <a:gdLst/>
              <a:ahLst/>
              <a:cxnLst/>
              <a:rect l="l" t="t" r="r" b="b"/>
              <a:pathLst>
                <a:path w="1844" h="1822" extrusionOk="0">
                  <a:moveTo>
                    <a:pt x="1301" y="521"/>
                  </a:moveTo>
                  <a:lnTo>
                    <a:pt x="1301" y="1279"/>
                  </a:lnTo>
                  <a:lnTo>
                    <a:pt x="542" y="1279"/>
                  </a:lnTo>
                  <a:lnTo>
                    <a:pt x="542" y="521"/>
                  </a:lnTo>
                  <a:close/>
                  <a:moveTo>
                    <a:pt x="282" y="0"/>
                  </a:moveTo>
                  <a:cubicBezTo>
                    <a:pt x="130" y="0"/>
                    <a:pt x="0" y="109"/>
                    <a:pt x="0" y="260"/>
                  </a:cubicBezTo>
                  <a:lnTo>
                    <a:pt x="0" y="1561"/>
                  </a:lnTo>
                  <a:cubicBezTo>
                    <a:pt x="0" y="1713"/>
                    <a:pt x="130" y="1821"/>
                    <a:pt x="282" y="1821"/>
                  </a:cubicBezTo>
                  <a:lnTo>
                    <a:pt x="1561" y="1821"/>
                  </a:lnTo>
                  <a:cubicBezTo>
                    <a:pt x="1713" y="1821"/>
                    <a:pt x="1843" y="1713"/>
                    <a:pt x="1843" y="1561"/>
                  </a:cubicBezTo>
                  <a:lnTo>
                    <a:pt x="1843" y="260"/>
                  </a:lnTo>
                  <a:cubicBezTo>
                    <a:pt x="1843" y="109"/>
                    <a:pt x="1713" y="0"/>
                    <a:pt x="15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" name="Google Shape;1069;p65">
              <a:extLst>
                <a:ext uri="{FF2B5EF4-FFF2-40B4-BE49-F238E27FC236}">
                  <a16:creationId xmlns:a16="http://schemas.microsoft.com/office/drawing/2014/main" id="{17265317-A6E4-052F-1E82-BD1123E8D8B2}"/>
                </a:ext>
              </a:extLst>
            </p:cNvPr>
            <p:cNvSpPr/>
            <p:nvPr/>
          </p:nvSpPr>
          <p:spPr>
            <a:xfrm>
              <a:off x="7025250" y="4056650"/>
              <a:ext cx="46100" cy="45550"/>
            </a:xfrm>
            <a:custGeom>
              <a:avLst/>
              <a:gdLst/>
              <a:ahLst/>
              <a:cxnLst/>
              <a:rect l="l" t="t" r="r" b="b"/>
              <a:pathLst>
                <a:path w="1844" h="1822" extrusionOk="0">
                  <a:moveTo>
                    <a:pt x="1302" y="521"/>
                  </a:moveTo>
                  <a:lnTo>
                    <a:pt x="1302" y="1279"/>
                  </a:lnTo>
                  <a:lnTo>
                    <a:pt x="543" y="1279"/>
                  </a:lnTo>
                  <a:lnTo>
                    <a:pt x="543" y="521"/>
                  </a:lnTo>
                  <a:close/>
                  <a:moveTo>
                    <a:pt x="283" y="0"/>
                  </a:moveTo>
                  <a:cubicBezTo>
                    <a:pt x="131" y="0"/>
                    <a:pt x="1" y="109"/>
                    <a:pt x="1" y="260"/>
                  </a:cubicBezTo>
                  <a:lnTo>
                    <a:pt x="1" y="1561"/>
                  </a:lnTo>
                  <a:cubicBezTo>
                    <a:pt x="1" y="1691"/>
                    <a:pt x="131" y="1821"/>
                    <a:pt x="283" y="1821"/>
                  </a:cubicBezTo>
                  <a:lnTo>
                    <a:pt x="1562" y="1821"/>
                  </a:lnTo>
                  <a:cubicBezTo>
                    <a:pt x="1714" y="1821"/>
                    <a:pt x="1844" y="1691"/>
                    <a:pt x="1844" y="1561"/>
                  </a:cubicBezTo>
                  <a:lnTo>
                    <a:pt x="1844" y="260"/>
                  </a:lnTo>
                  <a:cubicBezTo>
                    <a:pt x="1844" y="109"/>
                    <a:pt x="1714" y="0"/>
                    <a:pt x="15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" name="Google Shape;1070;p65">
              <a:extLst>
                <a:ext uri="{FF2B5EF4-FFF2-40B4-BE49-F238E27FC236}">
                  <a16:creationId xmlns:a16="http://schemas.microsoft.com/office/drawing/2014/main" id="{BE790DEC-34A3-49A0-4A9A-C4A33A2EC0B9}"/>
                </a:ext>
              </a:extLst>
            </p:cNvPr>
            <p:cNvSpPr/>
            <p:nvPr/>
          </p:nvSpPr>
          <p:spPr>
            <a:xfrm>
              <a:off x="7104400" y="4056650"/>
              <a:ext cx="46100" cy="45550"/>
            </a:xfrm>
            <a:custGeom>
              <a:avLst/>
              <a:gdLst/>
              <a:ahLst/>
              <a:cxnLst/>
              <a:rect l="l" t="t" r="r" b="b"/>
              <a:pathLst>
                <a:path w="1844" h="1822" extrusionOk="0">
                  <a:moveTo>
                    <a:pt x="1301" y="521"/>
                  </a:moveTo>
                  <a:lnTo>
                    <a:pt x="1301" y="1279"/>
                  </a:lnTo>
                  <a:lnTo>
                    <a:pt x="542" y="1279"/>
                  </a:lnTo>
                  <a:lnTo>
                    <a:pt x="542" y="521"/>
                  </a:lnTo>
                  <a:close/>
                  <a:moveTo>
                    <a:pt x="282" y="0"/>
                  </a:moveTo>
                  <a:cubicBezTo>
                    <a:pt x="130" y="0"/>
                    <a:pt x="0" y="109"/>
                    <a:pt x="0" y="260"/>
                  </a:cubicBezTo>
                  <a:lnTo>
                    <a:pt x="0" y="1561"/>
                  </a:lnTo>
                  <a:cubicBezTo>
                    <a:pt x="0" y="1691"/>
                    <a:pt x="130" y="1821"/>
                    <a:pt x="282" y="1821"/>
                  </a:cubicBezTo>
                  <a:lnTo>
                    <a:pt x="1561" y="1821"/>
                  </a:lnTo>
                  <a:cubicBezTo>
                    <a:pt x="1713" y="1821"/>
                    <a:pt x="1843" y="1691"/>
                    <a:pt x="1843" y="1540"/>
                  </a:cubicBezTo>
                  <a:lnTo>
                    <a:pt x="1843" y="260"/>
                  </a:lnTo>
                  <a:cubicBezTo>
                    <a:pt x="1843" y="109"/>
                    <a:pt x="1713" y="0"/>
                    <a:pt x="15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" name="Google Shape;1071;p65">
              <a:extLst>
                <a:ext uri="{FF2B5EF4-FFF2-40B4-BE49-F238E27FC236}">
                  <a16:creationId xmlns:a16="http://schemas.microsoft.com/office/drawing/2014/main" id="{7D00F3AF-2FCA-F9C4-EF12-9792E0589E32}"/>
                </a:ext>
              </a:extLst>
            </p:cNvPr>
            <p:cNvSpPr/>
            <p:nvPr/>
          </p:nvSpPr>
          <p:spPr>
            <a:xfrm>
              <a:off x="7183525" y="4056650"/>
              <a:ext cx="46100" cy="45550"/>
            </a:xfrm>
            <a:custGeom>
              <a:avLst/>
              <a:gdLst/>
              <a:ahLst/>
              <a:cxnLst/>
              <a:rect l="l" t="t" r="r" b="b"/>
              <a:pathLst>
                <a:path w="1844" h="1822" extrusionOk="0">
                  <a:moveTo>
                    <a:pt x="1302" y="521"/>
                  </a:moveTo>
                  <a:lnTo>
                    <a:pt x="1302" y="1279"/>
                  </a:lnTo>
                  <a:lnTo>
                    <a:pt x="543" y="1279"/>
                  </a:lnTo>
                  <a:lnTo>
                    <a:pt x="543" y="521"/>
                  </a:lnTo>
                  <a:close/>
                  <a:moveTo>
                    <a:pt x="261" y="0"/>
                  </a:moveTo>
                  <a:cubicBezTo>
                    <a:pt x="109" y="0"/>
                    <a:pt x="1" y="109"/>
                    <a:pt x="1" y="260"/>
                  </a:cubicBezTo>
                  <a:lnTo>
                    <a:pt x="1" y="1561"/>
                  </a:lnTo>
                  <a:cubicBezTo>
                    <a:pt x="1" y="1691"/>
                    <a:pt x="109" y="1821"/>
                    <a:pt x="261" y="1821"/>
                  </a:cubicBezTo>
                  <a:lnTo>
                    <a:pt x="1562" y="1821"/>
                  </a:lnTo>
                  <a:cubicBezTo>
                    <a:pt x="1713" y="1821"/>
                    <a:pt x="1844" y="1691"/>
                    <a:pt x="1844" y="1540"/>
                  </a:cubicBezTo>
                  <a:lnTo>
                    <a:pt x="1844" y="260"/>
                  </a:lnTo>
                  <a:cubicBezTo>
                    <a:pt x="1844" y="109"/>
                    <a:pt x="1713" y="0"/>
                    <a:pt x="15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" name="Google Shape;1072;p65">
              <a:extLst>
                <a:ext uri="{FF2B5EF4-FFF2-40B4-BE49-F238E27FC236}">
                  <a16:creationId xmlns:a16="http://schemas.microsoft.com/office/drawing/2014/main" id="{36AD891D-B83D-43FF-B3AA-E449A09C4C36}"/>
                </a:ext>
              </a:extLst>
            </p:cNvPr>
            <p:cNvSpPr/>
            <p:nvPr/>
          </p:nvSpPr>
          <p:spPr>
            <a:xfrm>
              <a:off x="7262125" y="4056650"/>
              <a:ext cx="45550" cy="45550"/>
            </a:xfrm>
            <a:custGeom>
              <a:avLst/>
              <a:gdLst/>
              <a:ahLst/>
              <a:cxnLst/>
              <a:rect l="l" t="t" r="r" b="b"/>
              <a:pathLst>
                <a:path w="1822" h="1822" extrusionOk="0">
                  <a:moveTo>
                    <a:pt x="1301" y="521"/>
                  </a:moveTo>
                  <a:lnTo>
                    <a:pt x="1301" y="1279"/>
                  </a:lnTo>
                  <a:lnTo>
                    <a:pt x="542" y="1279"/>
                  </a:lnTo>
                  <a:lnTo>
                    <a:pt x="542" y="521"/>
                  </a:lnTo>
                  <a:close/>
                  <a:moveTo>
                    <a:pt x="261" y="0"/>
                  </a:moveTo>
                  <a:cubicBezTo>
                    <a:pt x="109" y="0"/>
                    <a:pt x="0" y="109"/>
                    <a:pt x="0" y="260"/>
                  </a:cubicBezTo>
                  <a:lnTo>
                    <a:pt x="0" y="1561"/>
                  </a:lnTo>
                  <a:cubicBezTo>
                    <a:pt x="0" y="1691"/>
                    <a:pt x="130" y="1821"/>
                    <a:pt x="261" y="1821"/>
                  </a:cubicBezTo>
                  <a:lnTo>
                    <a:pt x="1561" y="1821"/>
                  </a:lnTo>
                  <a:cubicBezTo>
                    <a:pt x="1713" y="1821"/>
                    <a:pt x="1822" y="1691"/>
                    <a:pt x="1822" y="1540"/>
                  </a:cubicBezTo>
                  <a:lnTo>
                    <a:pt x="1822" y="260"/>
                  </a:lnTo>
                  <a:cubicBezTo>
                    <a:pt x="1822" y="109"/>
                    <a:pt x="1713" y="0"/>
                    <a:pt x="15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3" name="Google Shape;830;p58">
            <a:extLst>
              <a:ext uri="{FF2B5EF4-FFF2-40B4-BE49-F238E27FC236}">
                <a16:creationId xmlns:a16="http://schemas.microsoft.com/office/drawing/2014/main" id="{444DD3F2-9864-80A0-B2FD-D6824057F5FF}"/>
              </a:ext>
            </a:extLst>
          </p:cNvPr>
          <p:cNvGrpSpPr/>
          <p:nvPr/>
        </p:nvGrpSpPr>
        <p:grpSpPr>
          <a:xfrm rot="18618504">
            <a:off x="8622541" y="2092624"/>
            <a:ext cx="367875" cy="3355739"/>
            <a:chOff x="4405525" y="1402427"/>
            <a:chExt cx="332898" cy="3036684"/>
          </a:xfrm>
          <a:solidFill>
            <a:srgbClr val="00B0F0"/>
          </a:solidFill>
        </p:grpSpPr>
        <p:sp>
          <p:nvSpPr>
            <p:cNvPr id="24" name="Google Shape;831;p58">
              <a:extLst>
                <a:ext uri="{FF2B5EF4-FFF2-40B4-BE49-F238E27FC236}">
                  <a16:creationId xmlns:a16="http://schemas.microsoft.com/office/drawing/2014/main" id="{45D3B08B-052D-CFDC-6FC5-956290013C22}"/>
                </a:ext>
              </a:extLst>
            </p:cNvPr>
            <p:cNvSpPr/>
            <p:nvPr/>
          </p:nvSpPr>
          <p:spPr>
            <a:xfrm>
              <a:off x="4405525" y="1750200"/>
              <a:ext cx="255000" cy="2316600"/>
            </a:xfrm>
            <a:prstGeom prst="roundRect">
              <a:avLst>
                <a:gd name="adj" fmla="val 0"/>
              </a:avLst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25" name="Google Shape;832;p58">
              <a:extLst>
                <a:ext uri="{FF2B5EF4-FFF2-40B4-BE49-F238E27FC236}">
                  <a16:creationId xmlns:a16="http://schemas.microsoft.com/office/drawing/2014/main" id="{5A71366E-E244-DE6E-16EB-C9F443BB7DCD}"/>
                </a:ext>
              </a:extLst>
            </p:cNvPr>
            <p:cNvGrpSpPr/>
            <p:nvPr/>
          </p:nvGrpSpPr>
          <p:grpSpPr>
            <a:xfrm>
              <a:off x="4405536" y="1402427"/>
              <a:ext cx="332887" cy="3036684"/>
              <a:chOff x="3057125" y="3030375"/>
              <a:chExt cx="197325" cy="1800050"/>
            </a:xfrm>
            <a:grpFill/>
          </p:grpSpPr>
          <p:sp>
            <p:nvSpPr>
              <p:cNvPr id="26" name="Google Shape;833;p58">
                <a:extLst>
                  <a:ext uri="{FF2B5EF4-FFF2-40B4-BE49-F238E27FC236}">
                    <a16:creationId xmlns:a16="http://schemas.microsoft.com/office/drawing/2014/main" id="{EEB73802-F40C-1CF1-29D1-6D659DDD93AD}"/>
                  </a:ext>
                </a:extLst>
              </p:cNvPr>
              <p:cNvSpPr/>
              <p:nvPr/>
            </p:nvSpPr>
            <p:spPr>
              <a:xfrm>
                <a:off x="3094525" y="3030375"/>
                <a:ext cx="86200" cy="170750"/>
              </a:xfrm>
              <a:custGeom>
                <a:avLst/>
                <a:gdLst/>
                <a:ahLst/>
                <a:cxnLst/>
                <a:rect l="l" t="t" r="r" b="b"/>
                <a:pathLst>
                  <a:path w="3448" h="6830" fill="none" extrusionOk="0">
                    <a:moveTo>
                      <a:pt x="1735" y="1"/>
                    </a:moveTo>
                    <a:lnTo>
                      <a:pt x="1735" y="1"/>
                    </a:lnTo>
                    <a:cubicBezTo>
                      <a:pt x="2689" y="1"/>
                      <a:pt x="3448" y="781"/>
                      <a:pt x="3448" y="1713"/>
                    </a:cubicBezTo>
                    <a:lnTo>
                      <a:pt x="3426" y="6830"/>
                    </a:lnTo>
                    <a:lnTo>
                      <a:pt x="1" y="6830"/>
                    </a:lnTo>
                    <a:lnTo>
                      <a:pt x="1" y="1713"/>
                    </a:lnTo>
                    <a:cubicBezTo>
                      <a:pt x="1" y="759"/>
                      <a:pt x="781" y="1"/>
                      <a:pt x="1735" y="1"/>
                    </a:cubicBezTo>
                    <a:close/>
                  </a:path>
                </a:pathLst>
              </a:custGeom>
              <a:grpFill/>
              <a:ln w="19050" cap="flat" cmpd="sng">
                <a:solidFill>
                  <a:schemeClr val="dk1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7" name="Google Shape;834;p58">
                <a:extLst>
                  <a:ext uri="{FF2B5EF4-FFF2-40B4-BE49-F238E27FC236}">
                    <a16:creationId xmlns:a16="http://schemas.microsoft.com/office/drawing/2014/main" id="{0D015C6B-C223-CD62-F25D-21592F593567}"/>
                  </a:ext>
                </a:extLst>
              </p:cNvPr>
              <p:cNvSpPr/>
              <p:nvPr/>
            </p:nvSpPr>
            <p:spPr>
              <a:xfrm>
                <a:off x="3057125" y="3239600"/>
                <a:ext cx="156675" cy="1372400"/>
              </a:xfrm>
              <a:custGeom>
                <a:avLst/>
                <a:gdLst/>
                <a:ahLst/>
                <a:cxnLst/>
                <a:rect l="l" t="t" r="r" b="b"/>
                <a:pathLst>
                  <a:path w="6267" h="54896" fill="none" extrusionOk="0">
                    <a:moveTo>
                      <a:pt x="6136" y="54895"/>
                    </a:moveTo>
                    <a:lnTo>
                      <a:pt x="1" y="54874"/>
                    </a:lnTo>
                    <a:lnTo>
                      <a:pt x="131" y="0"/>
                    </a:lnTo>
                    <a:lnTo>
                      <a:pt x="6266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chemeClr val="dk1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8" name="Google Shape;835;p58">
                <a:extLst>
                  <a:ext uri="{FF2B5EF4-FFF2-40B4-BE49-F238E27FC236}">
                    <a16:creationId xmlns:a16="http://schemas.microsoft.com/office/drawing/2014/main" id="{D8A34516-B75A-E193-A7BB-6D8DA0665C8D}"/>
                  </a:ext>
                </a:extLst>
              </p:cNvPr>
              <p:cNvSpPr/>
              <p:nvPr/>
            </p:nvSpPr>
            <p:spPr>
              <a:xfrm>
                <a:off x="3057675" y="4614150"/>
                <a:ext cx="153400" cy="165325"/>
              </a:xfrm>
              <a:custGeom>
                <a:avLst/>
                <a:gdLst/>
                <a:ahLst/>
                <a:cxnLst/>
                <a:rect l="l" t="t" r="r" b="b"/>
                <a:pathLst>
                  <a:path w="6136" h="6613" fill="none" extrusionOk="0">
                    <a:moveTo>
                      <a:pt x="2190" y="6613"/>
                    </a:moveTo>
                    <a:lnTo>
                      <a:pt x="3838" y="6613"/>
                    </a:lnTo>
                    <a:lnTo>
                      <a:pt x="6136" y="2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chemeClr val="dk1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9" name="Google Shape;836;p58">
                <a:extLst>
                  <a:ext uri="{FF2B5EF4-FFF2-40B4-BE49-F238E27FC236}">
                    <a16:creationId xmlns:a16="http://schemas.microsoft.com/office/drawing/2014/main" id="{64122052-788F-C7F0-F200-A745DBE2F07C}"/>
                  </a:ext>
                </a:extLst>
              </p:cNvPr>
              <p:cNvSpPr/>
              <p:nvPr/>
            </p:nvSpPr>
            <p:spPr>
              <a:xfrm>
                <a:off x="3060283" y="3201486"/>
                <a:ext cx="153400" cy="38500"/>
              </a:xfrm>
              <a:custGeom>
                <a:avLst/>
                <a:gdLst/>
                <a:ahLst/>
                <a:cxnLst/>
                <a:rect l="l" t="t" r="r" b="b"/>
                <a:pathLst>
                  <a:path w="6136" h="1540" fill="none" extrusionOk="0">
                    <a:moveTo>
                      <a:pt x="6136" y="1539"/>
                    </a:moveTo>
                    <a:lnTo>
                      <a:pt x="0" y="1539"/>
                    </a:lnTo>
                    <a:lnTo>
                      <a:pt x="0" y="0"/>
                    </a:lnTo>
                    <a:lnTo>
                      <a:pt x="6136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chemeClr val="dk1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0" name="Google Shape;837;p58">
                <a:extLst>
                  <a:ext uri="{FF2B5EF4-FFF2-40B4-BE49-F238E27FC236}">
                    <a16:creationId xmlns:a16="http://schemas.microsoft.com/office/drawing/2014/main" id="{46BCF527-29B7-2445-3CF2-F2D2104053BB}"/>
                  </a:ext>
                </a:extLst>
              </p:cNvPr>
              <p:cNvSpPr/>
              <p:nvPr/>
            </p:nvSpPr>
            <p:spPr>
              <a:xfrm>
                <a:off x="3214850" y="3201100"/>
                <a:ext cx="39600" cy="533375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21335" fill="none" extrusionOk="0">
                    <a:moveTo>
                      <a:pt x="1540" y="21335"/>
                    </a:moveTo>
                    <a:lnTo>
                      <a:pt x="1540" y="21335"/>
                    </a:lnTo>
                    <a:cubicBezTo>
                      <a:pt x="673" y="21335"/>
                      <a:pt x="1" y="20641"/>
                      <a:pt x="1" y="19795"/>
                    </a:cubicBezTo>
                    <a:lnTo>
                      <a:pt x="44" y="1"/>
                    </a:lnTo>
                    <a:lnTo>
                      <a:pt x="1583" y="1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chemeClr val="dk1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1" name="Google Shape;838;p58">
                <a:extLst>
                  <a:ext uri="{FF2B5EF4-FFF2-40B4-BE49-F238E27FC236}">
                    <a16:creationId xmlns:a16="http://schemas.microsoft.com/office/drawing/2014/main" id="{75CB99A5-0982-04C2-1468-40996D94700E}"/>
                  </a:ext>
                </a:extLst>
              </p:cNvPr>
              <p:cNvSpPr/>
              <p:nvPr/>
            </p:nvSpPr>
            <p:spPr>
              <a:xfrm>
                <a:off x="3115125" y="4781075"/>
                <a:ext cx="34175" cy="49350"/>
              </a:xfrm>
              <a:custGeom>
                <a:avLst/>
                <a:gdLst/>
                <a:ahLst/>
                <a:cxnLst/>
                <a:rect l="l" t="t" r="r" b="b"/>
                <a:pathLst>
                  <a:path w="1367" h="1974" fill="none" extrusionOk="0">
                    <a:moveTo>
                      <a:pt x="694" y="1974"/>
                    </a:moveTo>
                    <a:lnTo>
                      <a:pt x="694" y="1974"/>
                    </a:lnTo>
                    <a:cubicBezTo>
                      <a:pt x="1063" y="1974"/>
                      <a:pt x="1366" y="1670"/>
                      <a:pt x="1366" y="1302"/>
                    </a:cubicBezTo>
                    <a:lnTo>
                      <a:pt x="1366" y="1"/>
                    </a:lnTo>
                    <a:lnTo>
                      <a:pt x="1" y="1"/>
                    </a:lnTo>
                    <a:lnTo>
                      <a:pt x="1" y="1302"/>
                    </a:lnTo>
                    <a:cubicBezTo>
                      <a:pt x="1" y="1670"/>
                      <a:pt x="304" y="1974"/>
                      <a:pt x="694" y="1974"/>
                    </a:cubicBezTo>
                    <a:close/>
                  </a:path>
                </a:pathLst>
              </a:custGeom>
              <a:grpFill/>
              <a:ln w="19050" cap="flat" cmpd="sng">
                <a:solidFill>
                  <a:schemeClr val="dk1"/>
                </a:solidFill>
                <a:prstDash val="solid"/>
                <a:miter lim="2168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sp>
        <p:nvSpPr>
          <p:cNvPr id="576" name="Google Shape;586;p50">
            <a:extLst>
              <a:ext uri="{FF2B5EF4-FFF2-40B4-BE49-F238E27FC236}">
                <a16:creationId xmlns:a16="http://schemas.microsoft.com/office/drawing/2014/main" id="{EAAEAE13-4A40-490F-0419-CFFC09C39295}"/>
              </a:ext>
            </a:extLst>
          </p:cNvPr>
          <p:cNvSpPr/>
          <p:nvPr/>
        </p:nvSpPr>
        <p:spPr>
          <a:xfrm>
            <a:off x="-840686" y="763815"/>
            <a:ext cx="2286131" cy="229755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7" name="Google Shape;655;p50">
            <a:extLst>
              <a:ext uri="{FF2B5EF4-FFF2-40B4-BE49-F238E27FC236}">
                <a16:creationId xmlns:a16="http://schemas.microsoft.com/office/drawing/2014/main" id="{9B7212CC-339B-AA18-B337-273BA6F80D8B}"/>
              </a:ext>
            </a:extLst>
          </p:cNvPr>
          <p:cNvSpPr/>
          <p:nvPr/>
        </p:nvSpPr>
        <p:spPr>
          <a:xfrm>
            <a:off x="802859" y="382421"/>
            <a:ext cx="958400" cy="958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8" name="Google Shape;654;p50">
            <a:extLst>
              <a:ext uri="{FF2B5EF4-FFF2-40B4-BE49-F238E27FC236}">
                <a16:creationId xmlns:a16="http://schemas.microsoft.com/office/drawing/2014/main" id="{BBB7657F-0F18-47B3-6363-BFC6ACB2F84A}"/>
              </a:ext>
            </a:extLst>
          </p:cNvPr>
          <p:cNvSpPr/>
          <p:nvPr/>
        </p:nvSpPr>
        <p:spPr>
          <a:xfrm>
            <a:off x="7983961" y="5968417"/>
            <a:ext cx="1269464" cy="121997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9" name="Google Shape;656;p50">
            <a:extLst>
              <a:ext uri="{FF2B5EF4-FFF2-40B4-BE49-F238E27FC236}">
                <a16:creationId xmlns:a16="http://schemas.microsoft.com/office/drawing/2014/main" id="{994B7E87-57E1-EE9A-3EB8-97E74A78D884}"/>
              </a:ext>
            </a:extLst>
          </p:cNvPr>
          <p:cNvSpPr/>
          <p:nvPr/>
        </p:nvSpPr>
        <p:spPr>
          <a:xfrm>
            <a:off x="9465777" y="5528437"/>
            <a:ext cx="438000" cy="43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B84E8-6DA0-3CA9-2C66-6B6053599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Doctoral Studies: A Journey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8FA89E-0065-B3AD-96BB-9CD7334990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002060"/>
                </a:solidFill>
              </a:rPr>
              <a:t>How does doctoral study differ from your other educational experiences? </a:t>
            </a:r>
          </a:p>
          <a:p>
            <a:r>
              <a:rPr lang="en-US" sz="3200" dirty="0">
                <a:solidFill>
                  <a:srgbClr val="002060"/>
                </a:solidFill>
              </a:rPr>
              <a:t>A steward of your discipline or profession</a:t>
            </a:r>
          </a:p>
          <a:p>
            <a:r>
              <a:rPr lang="en-US" sz="3200" dirty="0">
                <a:solidFill>
                  <a:srgbClr val="002060"/>
                </a:solidFill>
              </a:rPr>
              <a:t>Responsible for </a:t>
            </a:r>
          </a:p>
          <a:p>
            <a:pPr lvl="1"/>
            <a:r>
              <a:rPr lang="en-US" sz="3200" dirty="0">
                <a:solidFill>
                  <a:srgbClr val="002060"/>
                </a:solidFill>
              </a:rPr>
              <a:t>developing new knowledge</a:t>
            </a:r>
          </a:p>
          <a:p>
            <a:pPr lvl="1"/>
            <a:r>
              <a:rPr lang="en-US" sz="3200" dirty="0">
                <a:solidFill>
                  <a:srgbClr val="002060"/>
                </a:solidFill>
              </a:rPr>
              <a:t>communicating that knowledge </a:t>
            </a:r>
          </a:p>
          <a:p>
            <a:pPr lvl="1"/>
            <a:r>
              <a:rPr lang="en-US" sz="3200" dirty="0">
                <a:solidFill>
                  <a:srgbClr val="002060"/>
                </a:solidFill>
              </a:rPr>
              <a:t>defending what you have learned through your research </a:t>
            </a:r>
            <a:endParaRPr lang="en-US" sz="3733" dirty="0">
              <a:solidFill>
                <a:srgbClr val="002060"/>
              </a:solidFill>
            </a:endParaRPr>
          </a:p>
        </p:txBody>
      </p:sp>
      <p:sp>
        <p:nvSpPr>
          <p:cNvPr id="5" name="Google Shape;741;p54">
            <a:extLst>
              <a:ext uri="{FF2B5EF4-FFF2-40B4-BE49-F238E27FC236}">
                <a16:creationId xmlns:a16="http://schemas.microsoft.com/office/drawing/2014/main" id="{AD44F581-C40F-45BF-53EA-F3241DB02E3E}"/>
              </a:ext>
            </a:extLst>
          </p:cNvPr>
          <p:cNvSpPr/>
          <p:nvPr/>
        </p:nvSpPr>
        <p:spPr>
          <a:xfrm>
            <a:off x="9995183" y="1001571"/>
            <a:ext cx="958400" cy="9584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" name="Google Shape;743;p54">
            <a:extLst>
              <a:ext uri="{FF2B5EF4-FFF2-40B4-BE49-F238E27FC236}">
                <a16:creationId xmlns:a16="http://schemas.microsoft.com/office/drawing/2014/main" id="{1E9AE8B1-8687-C605-BB05-1E053CE006E7}"/>
              </a:ext>
            </a:extLst>
          </p:cNvPr>
          <p:cNvSpPr/>
          <p:nvPr/>
        </p:nvSpPr>
        <p:spPr>
          <a:xfrm>
            <a:off x="10557658" y="5188088"/>
            <a:ext cx="2573247" cy="24756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5405910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74B42-D2E6-415A-9A1D-7D00406AF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General Guidelines Regarding Time limits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A806CC-F950-F927-B3F5-4533950011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0967" y="1409393"/>
            <a:ext cx="10290000" cy="3771484"/>
          </a:xfrm>
        </p:spPr>
        <p:txBody>
          <a:bodyPr/>
          <a:lstStyle/>
          <a:p>
            <a:r>
              <a:rPr lang="en-US" sz="2667" dirty="0">
                <a:solidFill>
                  <a:srgbClr val="002060"/>
                </a:solidFill>
              </a:rPr>
              <a:t>Coursework up to 10 years</a:t>
            </a:r>
          </a:p>
          <a:p>
            <a:r>
              <a:rPr lang="en-US" sz="2667" dirty="0">
                <a:solidFill>
                  <a:srgbClr val="002060"/>
                </a:solidFill>
              </a:rPr>
              <a:t>Dissertation 2 years</a:t>
            </a:r>
          </a:p>
          <a:p>
            <a:r>
              <a:rPr lang="en-US" sz="2667" dirty="0">
                <a:solidFill>
                  <a:srgbClr val="002060"/>
                </a:solidFill>
              </a:rPr>
              <a:t>At 12 years, request an extension from the College Director of Graduate Studies &amp; Graduate School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126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3">
            <a:hlinkClick r:id="rId3" action="ppaction://hlinksldjump"/>
          </p:cNvPr>
          <p:cNvSpPr/>
          <p:nvPr/>
        </p:nvSpPr>
        <p:spPr>
          <a:xfrm>
            <a:off x="950817" y="2179800"/>
            <a:ext cx="1089600" cy="1089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3" name="Google Shape;223;p33">
            <a:hlinkClick r:id="rId4" action="ppaction://hlinksldjump"/>
          </p:cNvPr>
          <p:cNvSpPr/>
          <p:nvPr/>
        </p:nvSpPr>
        <p:spPr>
          <a:xfrm>
            <a:off x="7905384" y="4636300"/>
            <a:ext cx="1089600" cy="108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4" name="Google Shape;224;p33">
            <a:hlinkClick r:id="rId5" action="ppaction://hlinksldjump"/>
          </p:cNvPr>
          <p:cNvSpPr/>
          <p:nvPr/>
        </p:nvSpPr>
        <p:spPr>
          <a:xfrm>
            <a:off x="4428149" y="4636284"/>
            <a:ext cx="1089600" cy="1089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5" name="Google Shape;225;p33">
            <a:hlinkClick r:id="" action="ppaction://noaction"/>
          </p:cNvPr>
          <p:cNvSpPr/>
          <p:nvPr/>
        </p:nvSpPr>
        <p:spPr>
          <a:xfrm>
            <a:off x="950767" y="4636467"/>
            <a:ext cx="1089600" cy="10896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6" name="Google Shape;226;p33">
            <a:hlinkClick r:id="rId6" action="ppaction://hlinksldjump"/>
          </p:cNvPr>
          <p:cNvSpPr/>
          <p:nvPr/>
        </p:nvSpPr>
        <p:spPr>
          <a:xfrm>
            <a:off x="7905433" y="2179800"/>
            <a:ext cx="1089600" cy="10896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7" name="Google Shape;227;p33">
            <a:hlinkClick r:id="rId7" action="ppaction://hlinksldjump"/>
          </p:cNvPr>
          <p:cNvSpPr/>
          <p:nvPr/>
        </p:nvSpPr>
        <p:spPr>
          <a:xfrm>
            <a:off x="4428184" y="2179800"/>
            <a:ext cx="1089600" cy="108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8" name="Google Shape;228;p33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Schedule</a:t>
            </a:r>
            <a:endParaRPr/>
          </a:p>
        </p:txBody>
      </p:sp>
      <p:sp>
        <p:nvSpPr>
          <p:cNvPr id="229" name="Google Shape;229;p33">
            <a:hlinkClick r:id="rId3" action="ppaction://hlinksldjump"/>
          </p:cNvPr>
          <p:cNvSpPr txBox="1">
            <a:spLocks noGrp="1"/>
          </p:cNvSpPr>
          <p:nvPr>
            <p:ph type="title" idx="2"/>
          </p:nvPr>
        </p:nvSpPr>
        <p:spPr>
          <a:xfrm>
            <a:off x="950967" y="2383000"/>
            <a:ext cx="1231200" cy="1286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dirty="0">
                <a:solidFill>
                  <a:srgbClr val="002060"/>
                </a:solidFill>
              </a:rPr>
              <a:t>01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230" name="Google Shape;230;p33">
            <a:hlinkClick r:id="rId3" action="ppaction://hlinksldjump"/>
          </p:cNvPr>
          <p:cNvSpPr txBox="1">
            <a:spLocks noGrp="1"/>
          </p:cNvSpPr>
          <p:nvPr>
            <p:ph type="title" idx="3"/>
          </p:nvPr>
        </p:nvSpPr>
        <p:spPr>
          <a:xfrm>
            <a:off x="2182113" y="2383000"/>
            <a:ext cx="2246000" cy="582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 dirty="0">
                <a:solidFill>
                  <a:srgbClr val="002060"/>
                </a:solidFill>
              </a:rPr>
              <a:t>Welcome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232" name="Google Shape;232;p33">
            <a:hlinkClick r:id="" action="ppaction://noaction"/>
          </p:cNvPr>
          <p:cNvSpPr txBox="1">
            <a:spLocks noGrp="1"/>
          </p:cNvSpPr>
          <p:nvPr>
            <p:ph type="title" idx="4"/>
          </p:nvPr>
        </p:nvSpPr>
        <p:spPr>
          <a:xfrm>
            <a:off x="950967" y="4839633"/>
            <a:ext cx="1231200" cy="1286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dirty="0">
                <a:solidFill>
                  <a:srgbClr val="002060"/>
                </a:solidFill>
              </a:rPr>
              <a:t>04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233" name="Google Shape;233;p33">
            <a:hlinkClick r:id="" action="ppaction://noaction"/>
          </p:cNvPr>
          <p:cNvSpPr txBox="1">
            <a:spLocks noGrp="1"/>
          </p:cNvSpPr>
          <p:nvPr>
            <p:ph type="title" idx="5"/>
          </p:nvPr>
        </p:nvSpPr>
        <p:spPr>
          <a:xfrm>
            <a:off x="2182113" y="4839503"/>
            <a:ext cx="2246000" cy="582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 dirty="0">
                <a:solidFill>
                  <a:srgbClr val="002060"/>
                </a:solidFill>
              </a:rPr>
              <a:t>COE Resources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235" name="Google Shape;235;p33">
            <a:hlinkClick r:id="rId7" action="ppaction://hlinksldjump"/>
          </p:cNvPr>
          <p:cNvSpPr txBox="1">
            <a:spLocks noGrp="1"/>
          </p:cNvSpPr>
          <p:nvPr>
            <p:ph type="title" idx="7"/>
          </p:nvPr>
        </p:nvSpPr>
        <p:spPr>
          <a:xfrm>
            <a:off x="4428233" y="2383000"/>
            <a:ext cx="1231200" cy="1286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dirty="0">
                <a:solidFill>
                  <a:srgbClr val="002060"/>
                </a:solidFill>
              </a:rPr>
              <a:t>02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236" name="Google Shape;236;p33">
            <a:hlinkClick r:id="rId7" action="ppaction://hlinksldjump"/>
          </p:cNvPr>
          <p:cNvSpPr txBox="1">
            <a:spLocks noGrp="1"/>
          </p:cNvSpPr>
          <p:nvPr>
            <p:ph type="title" idx="8"/>
          </p:nvPr>
        </p:nvSpPr>
        <p:spPr>
          <a:xfrm>
            <a:off x="5659369" y="2383000"/>
            <a:ext cx="2246000" cy="582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 dirty="0">
                <a:solidFill>
                  <a:srgbClr val="002060"/>
                </a:solidFill>
              </a:rPr>
              <a:t>About</a:t>
            </a:r>
            <a:r>
              <a:rPr lang="en" dirty="0"/>
              <a:t> </a:t>
            </a:r>
            <a:r>
              <a:rPr lang="en" dirty="0">
                <a:solidFill>
                  <a:srgbClr val="002060"/>
                </a:solidFill>
              </a:rPr>
              <a:t>the COE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238" name="Google Shape;238;p33">
            <a:hlinkClick r:id="rId5" action="ppaction://hlinksldjump"/>
          </p:cNvPr>
          <p:cNvSpPr txBox="1">
            <a:spLocks noGrp="1"/>
          </p:cNvSpPr>
          <p:nvPr>
            <p:ph type="title" idx="13"/>
          </p:nvPr>
        </p:nvSpPr>
        <p:spPr>
          <a:xfrm>
            <a:off x="4428233" y="4839633"/>
            <a:ext cx="1231200" cy="1286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dirty="0">
                <a:solidFill>
                  <a:srgbClr val="002060"/>
                </a:solidFill>
              </a:rPr>
              <a:t>05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239" name="Google Shape;239;p33">
            <a:hlinkClick r:id="rId5" action="ppaction://hlinksldjump"/>
          </p:cNvPr>
          <p:cNvSpPr txBox="1">
            <a:spLocks noGrp="1"/>
          </p:cNvSpPr>
          <p:nvPr>
            <p:ph type="title" idx="14"/>
          </p:nvPr>
        </p:nvSpPr>
        <p:spPr>
          <a:xfrm>
            <a:off x="5659369" y="4839503"/>
            <a:ext cx="2610871" cy="582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 sz="2133" dirty="0">
                <a:solidFill>
                  <a:srgbClr val="002060"/>
                </a:solidFill>
              </a:rPr>
              <a:t>Doctoral Timeline</a:t>
            </a:r>
            <a:endParaRPr sz="2133" dirty="0">
              <a:solidFill>
                <a:srgbClr val="002060"/>
              </a:solidFill>
            </a:endParaRPr>
          </a:p>
        </p:txBody>
      </p:sp>
      <p:sp>
        <p:nvSpPr>
          <p:cNvPr id="241" name="Google Shape;241;p33">
            <a:hlinkClick r:id="rId6" action="ppaction://hlinksldjump"/>
          </p:cNvPr>
          <p:cNvSpPr txBox="1">
            <a:spLocks noGrp="1"/>
          </p:cNvSpPr>
          <p:nvPr>
            <p:ph type="title" idx="16"/>
          </p:nvPr>
        </p:nvSpPr>
        <p:spPr>
          <a:xfrm>
            <a:off x="7905500" y="2383000"/>
            <a:ext cx="1231200" cy="1286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dirty="0">
                <a:solidFill>
                  <a:srgbClr val="002060"/>
                </a:solidFill>
              </a:rPr>
              <a:t>03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242" name="Google Shape;242;p33">
            <a:hlinkClick r:id="rId6" action="ppaction://hlinksldjump"/>
          </p:cNvPr>
          <p:cNvSpPr txBox="1">
            <a:spLocks noGrp="1"/>
          </p:cNvSpPr>
          <p:nvPr>
            <p:ph type="title" idx="17"/>
          </p:nvPr>
        </p:nvSpPr>
        <p:spPr>
          <a:xfrm>
            <a:off x="9136600" y="2383000"/>
            <a:ext cx="2466120" cy="582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 sz="2133" dirty="0">
                <a:solidFill>
                  <a:srgbClr val="002060"/>
                </a:solidFill>
              </a:rPr>
              <a:t>Campus Resources</a:t>
            </a:r>
            <a:endParaRPr sz="2133" dirty="0">
              <a:solidFill>
                <a:srgbClr val="002060"/>
              </a:solidFill>
            </a:endParaRPr>
          </a:p>
        </p:txBody>
      </p:sp>
      <p:sp>
        <p:nvSpPr>
          <p:cNvPr id="244" name="Google Shape;244;p33">
            <a:hlinkClick r:id="rId4" action="ppaction://hlinksldjump"/>
          </p:cNvPr>
          <p:cNvSpPr txBox="1">
            <a:spLocks noGrp="1"/>
          </p:cNvSpPr>
          <p:nvPr>
            <p:ph type="title" idx="19"/>
          </p:nvPr>
        </p:nvSpPr>
        <p:spPr>
          <a:xfrm>
            <a:off x="7905500" y="4839633"/>
            <a:ext cx="1231200" cy="1286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dirty="0">
                <a:solidFill>
                  <a:srgbClr val="002060"/>
                </a:solidFill>
              </a:rPr>
              <a:t>06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245" name="Google Shape;245;p33">
            <a:hlinkClick r:id="rId4" action="ppaction://hlinksldjump"/>
          </p:cNvPr>
          <p:cNvSpPr txBox="1">
            <a:spLocks noGrp="1"/>
          </p:cNvSpPr>
          <p:nvPr>
            <p:ph type="title" idx="20"/>
          </p:nvPr>
        </p:nvSpPr>
        <p:spPr>
          <a:xfrm>
            <a:off x="9136600" y="4839503"/>
            <a:ext cx="2679480" cy="582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 sz="2133" dirty="0">
                <a:solidFill>
                  <a:srgbClr val="002060"/>
                </a:solidFill>
              </a:rPr>
              <a:t>How to Get Involved</a:t>
            </a:r>
            <a:endParaRPr sz="2133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51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rgbClr val="002060"/>
                </a:solidFill>
              </a:rPr>
              <a:t>First Semester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11" name="Google Shape;670;p51">
            <a:extLst>
              <a:ext uri="{FF2B5EF4-FFF2-40B4-BE49-F238E27FC236}">
                <a16:creationId xmlns:a16="http://schemas.microsoft.com/office/drawing/2014/main" id="{79DCD5BF-7926-ED2E-DD2B-649AF3282089}"/>
              </a:ext>
            </a:extLst>
          </p:cNvPr>
          <p:cNvSpPr txBox="1"/>
          <p:nvPr/>
        </p:nvSpPr>
        <p:spPr>
          <a:xfrm>
            <a:off x="1472810" y="1783830"/>
            <a:ext cx="8491517" cy="4641948"/>
          </a:xfrm>
          <a:prstGeom prst="rect">
            <a:avLst/>
          </a:prstGeom>
          <a:noFill/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lang="en-US" sz="1733" b="1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endParaRPr lang="en-US" sz="1733" b="1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endParaRPr lang="en-US" sz="1733" b="1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endParaRPr lang="en-US" sz="1733" b="1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endParaRPr lang="en-US" sz="1733" b="1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endParaRPr lang="en-US" sz="1733" b="1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endParaRPr lang="en-US" sz="1733" b="1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endParaRPr lang="en-US" sz="1733" b="1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endParaRPr lang="en-US" sz="1733" b="1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endParaRPr lang="en-US" sz="1733" b="1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endParaRPr lang="en-US" sz="1733" b="1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9" name="Google Shape;336;p38">
            <a:extLst>
              <a:ext uri="{FF2B5EF4-FFF2-40B4-BE49-F238E27FC236}">
                <a16:creationId xmlns:a16="http://schemas.microsoft.com/office/drawing/2014/main" id="{C71BD1B7-9BAE-4F5E-1016-CF390905D485}"/>
              </a:ext>
            </a:extLst>
          </p:cNvPr>
          <p:cNvSpPr/>
          <p:nvPr/>
        </p:nvSpPr>
        <p:spPr>
          <a:xfrm>
            <a:off x="5275487" y="-125974"/>
            <a:ext cx="886163" cy="84530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" name="Google Shape;403;p40">
            <a:extLst>
              <a:ext uri="{FF2B5EF4-FFF2-40B4-BE49-F238E27FC236}">
                <a16:creationId xmlns:a16="http://schemas.microsoft.com/office/drawing/2014/main" id="{ECF149F2-2F8D-2B91-D52B-CDD5C2AED142}"/>
              </a:ext>
            </a:extLst>
          </p:cNvPr>
          <p:cNvSpPr/>
          <p:nvPr/>
        </p:nvSpPr>
        <p:spPr>
          <a:xfrm>
            <a:off x="9983904" y="5869871"/>
            <a:ext cx="1860851" cy="197625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 b="1">
              <a:solidFill>
                <a:schemeClr val="dk1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21" name="Google Shape;336;p38">
            <a:extLst>
              <a:ext uri="{FF2B5EF4-FFF2-40B4-BE49-F238E27FC236}">
                <a16:creationId xmlns:a16="http://schemas.microsoft.com/office/drawing/2014/main" id="{BB4A9A61-29AE-B863-6D6E-0DBB26450E0C}"/>
              </a:ext>
            </a:extLst>
          </p:cNvPr>
          <p:cNvSpPr/>
          <p:nvPr/>
        </p:nvSpPr>
        <p:spPr>
          <a:xfrm>
            <a:off x="10421917" y="837973"/>
            <a:ext cx="650240" cy="6449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C71E00-9021-F4F0-1C0B-B144D6143FEE}"/>
              </a:ext>
            </a:extLst>
          </p:cNvPr>
          <p:cNvSpPr txBox="1"/>
          <p:nvPr/>
        </p:nvSpPr>
        <p:spPr>
          <a:xfrm>
            <a:off x="1377167" y="2069201"/>
            <a:ext cx="8491517" cy="4356577"/>
          </a:xfrm>
          <a:prstGeom prst="rect">
            <a:avLst/>
          </a:prstGeom>
          <a:noFill/>
        </p:spPr>
        <p:txBody>
          <a:bodyPr wrap="square" lIns="121920" tIns="60960" rIns="121920" bIns="60960" anchor="t">
            <a:spAutoFit/>
          </a:bodyPr>
          <a:lstStyle/>
          <a:p>
            <a:pPr marL="609585" indent="-440256">
              <a:lnSpc>
                <a:spcPct val="115000"/>
              </a:lnSpc>
              <a:buClr>
                <a:schemeClr val="dk1"/>
              </a:buClr>
              <a:buSzPts val="1600"/>
              <a:buFont typeface="Palanquin"/>
              <a:buChar char="●"/>
            </a:pPr>
            <a:r>
              <a:rPr lang="en-US" sz="2400" dirty="0">
                <a:solidFill>
                  <a:srgbClr val="002060"/>
                </a:solidFill>
                <a:latin typeface="Palanquin"/>
                <a:ea typeface="Palanquin"/>
                <a:cs typeface="Palanquin"/>
                <a:sym typeface="Palanquin"/>
              </a:rPr>
              <a:t>Your letter of acceptance may include the name of your advisor. </a:t>
            </a:r>
          </a:p>
          <a:p>
            <a:pPr marL="609585" indent="-440256">
              <a:lnSpc>
                <a:spcPct val="115000"/>
              </a:lnSpc>
              <a:buClr>
                <a:schemeClr val="dk1"/>
              </a:buClr>
              <a:buSzPts val="1600"/>
              <a:buFont typeface="Palanquin"/>
              <a:buChar char="●"/>
            </a:pPr>
            <a:r>
              <a:rPr lang="en-US" sz="2400" dirty="0">
                <a:solidFill>
                  <a:srgbClr val="002060"/>
                </a:solidFill>
                <a:latin typeface="Palanquin"/>
                <a:ea typeface="Palanquin"/>
                <a:cs typeface="Palanquin"/>
                <a:sym typeface="Palanquin"/>
              </a:rPr>
              <a:t>Your first step is to meet with your advisor to plan your course work for the first semester and to discuss the doctoral process.</a:t>
            </a:r>
            <a:endParaRPr lang="en-US" sz="2400" dirty="0">
              <a:solidFill>
                <a:srgbClr val="002060"/>
              </a:solidFill>
              <a:latin typeface="Palanquin"/>
              <a:ea typeface="Palanquin"/>
              <a:cs typeface="Palanquin"/>
            </a:endParaRPr>
          </a:p>
          <a:p>
            <a:pPr marL="609585" indent="-440256">
              <a:lnSpc>
                <a:spcPct val="115000"/>
              </a:lnSpc>
              <a:buClr>
                <a:schemeClr val="dk1"/>
              </a:buClr>
              <a:buSzPts val="1600"/>
              <a:buFont typeface="Palanquin"/>
              <a:buChar char="●"/>
            </a:pPr>
            <a:r>
              <a:rPr lang="en-US" sz="2400" dirty="0">
                <a:solidFill>
                  <a:srgbClr val="002060"/>
                </a:solidFill>
                <a:latin typeface="Palanquin"/>
                <a:ea typeface="Palanquin"/>
                <a:cs typeface="Palanquin"/>
                <a:sym typeface="Palanquin"/>
              </a:rPr>
              <a:t>During your first semester, you will put together your Program Advisory Committee and develop a program of studies. </a:t>
            </a:r>
            <a:endParaRPr lang="en-US" sz="2400" dirty="0">
              <a:solidFill>
                <a:srgbClr val="002060"/>
              </a:solidFill>
              <a:latin typeface="Palanquin"/>
              <a:ea typeface="Palanquin"/>
              <a:cs typeface="Palanquin"/>
            </a:endParaRPr>
          </a:p>
          <a:p>
            <a:pPr marL="169329" lvl="1">
              <a:lnSpc>
                <a:spcPct val="115000"/>
              </a:lnSpc>
              <a:buClr>
                <a:schemeClr val="dk1"/>
              </a:buClr>
              <a:buSzPts val="1600"/>
            </a:pPr>
            <a:endParaRPr lang="en-US" sz="2400" dirty="0">
              <a:solidFill>
                <a:schemeClr val="dk1"/>
              </a:solidFill>
              <a:latin typeface="Palanquin"/>
              <a:ea typeface="Palanquin"/>
              <a:cs typeface="Palanquin"/>
              <a:sym typeface="Palanquin"/>
            </a:endParaRPr>
          </a:p>
          <a:p>
            <a:pPr marL="169329" lvl="1">
              <a:lnSpc>
                <a:spcPct val="115000"/>
              </a:lnSpc>
              <a:buClr>
                <a:schemeClr val="dk1"/>
              </a:buClr>
              <a:buSzPts val="1600"/>
            </a:pPr>
            <a:endParaRPr lang="en-US" sz="2400" dirty="0">
              <a:solidFill>
                <a:schemeClr val="dk1"/>
              </a:solidFill>
              <a:latin typeface="Palanquin"/>
              <a:ea typeface="Palanquin"/>
              <a:cs typeface="Palanquin"/>
              <a:sym typeface="Palanquin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959ACC-96C5-4F13-E8CE-F0EEC4FAA94A}"/>
              </a:ext>
            </a:extLst>
          </p:cNvPr>
          <p:cNvSpPr txBox="1"/>
          <p:nvPr/>
        </p:nvSpPr>
        <p:spPr>
          <a:xfrm>
            <a:off x="2227674" y="5411258"/>
            <a:ext cx="7365060" cy="1848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09585" indent="-440256">
              <a:lnSpc>
                <a:spcPct val="115000"/>
              </a:lnSpc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1733" dirty="0">
                <a:solidFill>
                  <a:srgbClr val="002060"/>
                </a:solidFill>
                <a:latin typeface="Palanquin"/>
                <a:ea typeface="Palanquin"/>
                <a:cs typeface="Palanquin"/>
                <a:sym typeface="Palanquin"/>
              </a:rPr>
              <a:t>Your Program Advisory Committee will consist of three graduate faculty members that will assist in developing your program of studies and conducting your comprehensive examination.</a:t>
            </a:r>
          </a:p>
          <a:p>
            <a:pPr marL="169329" lvl="1">
              <a:lnSpc>
                <a:spcPct val="115000"/>
              </a:lnSpc>
              <a:buClr>
                <a:schemeClr val="dk1"/>
              </a:buClr>
              <a:buSzPts val="1600"/>
            </a:pPr>
            <a:endParaRPr lang="en-US" sz="2400" dirty="0">
              <a:solidFill>
                <a:schemeClr val="dk1"/>
              </a:solidFill>
              <a:latin typeface="Palanquin"/>
              <a:ea typeface="Palanquin"/>
              <a:cs typeface="Palanquin"/>
              <a:sym typeface="Palanquin"/>
            </a:endParaRPr>
          </a:p>
          <a:p>
            <a:pPr marL="169329" lvl="1">
              <a:lnSpc>
                <a:spcPct val="115000"/>
              </a:lnSpc>
              <a:buClr>
                <a:schemeClr val="dk1"/>
              </a:buClr>
              <a:buSzPts val="1600"/>
            </a:pPr>
            <a:endParaRPr lang="en-US" sz="2400" dirty="0">
              <a:solidFill>
                <a:schemeClr val="dk1"/>
              </a:solidFill>
              <a:latin typeface="Palanquin"/>
              <a:ea typeface="Palanquin"/>
              <a:cs typeface="Palanquin"/>
              <a:sym typeface="Palanquin"/>
            </a:endParaRPr>
          </a:p>
        </p:txBody>
      </p:sp>
    </p:spTree>
    <p:extLst>
      <p:ext uri="{BB962C8B-B14F-4D97-AF65-F5344CB8AC3E}">
        <p14:creationId xmlns:p14="http://schemas.microsoft.com/office/powerpoint/2010/main" val="16132031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51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Residency Research Project</a:t>
            </a:r>
          </a:p>
        </p:txBody>
      </p:sp>
      <p:sp>
        <p:nvSpPr>
          <p:cNvPr id="11" name="Google Shape;670;p51">
            <a:extLst>
              <a:ext uri="{FF2B5EF4-FFF2-40B4-BE49-F238E27FC236}">
                <a16:creationId xmlns:a16="http://schemas.microsoft.com/office/drawing/2014/main" id="{79DCD5BF-7926-ED2E-DD2B-649AF3282089}"/>
              </a:ext>
            </a:extLst>
          </p:cNvPr>
          <p:cNvSpPr txBox="1"/>
          <p:nvPr/>
        </p:nvSpPr>
        <p:spPr>
          <a:xfrm>
            <a:off x="1472810" y="1888805"/>
            <a:ext cx="8491517" cy="3419795"/>
          </a:xfrm>
          <a:prstGeom prst="rect">
            <a:avLst/>
          </a:prstGeom>
          <a:noFill/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lang="en-US" sz="1733" b="1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endParaRPr lang="en-US" sz="1733" b="1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endParaRPr lang="en-US" sz="1733" b="1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endParaRPr lang="en-US" sz="1733" b="1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endParaRPr lang="en-US" sz="1733" b="1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endParaRPr lang="en-US" sz="1733" b="1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endParaRPr lang="en-US" sz="1733" b="1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endParaRPr lang="en-US" sz="1733" b="1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endParaRPr lang="en-US" sz="1733" b="1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endParaRPr lang="en-US" sz="1733" b="1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endParaRPr lang="en-US" sz="1733" b="1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9" name="Google Shape;336;p38">
            <a:extLst>
              <a:ext uri="{FF2B5EF4-FFF2-40B4-BE49-F238E27FC236}">
                <a16:creationId xmlns:a16="http://schemas.microsoft.com/office/drawing/2014/main" id="{C71BD1B7-9BAE-4F5E-1016-CF390905D485}"/>
              </a:ext>
            </a:extLst>
          </p:cNvPr>
          <p:cNvSpPr/>
          <p:nvPr/>
        </p:nvSpPr>
        <p:spPr>
          <a:xfrm>
            <a:off x="5275487" y="-125974"/>
            <a:ext cx="886163" cy="84530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" name="Google Shape;403;p40">
            <a:extLst>
              <a:ext uri="{FF2B5EF4-FFF2-40B4-BE49-F238E27FC236}">
                <a16:creationId xmlns:a16="http://schemas.microsoft.com/office/drawing/2014/main" id="{ECF149F2-2F8D-2B91-D52B-CDD5C2AED142}"/>
              </a:ext>
            </a:extLst>
          </p:cNvPr>
          <p:cNvSpPr/>
          <p:nvPr/>
        </p:nvSpPr>
        <p:spPr>
          <a:xfrm>
            <a:off x="9983904" y="5869871"/>
            <a:ext cx="1860851" cy="197625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 b="1">
              <a:solidFill>
                <a:schemeClr val="dk1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21" name="Google Shape;336;p38">
            <a:extLst>
              <a:ext uri="{FF2B5EF4-FFF2-40B4-BE49-F238E27FC236}">
                <a16:creationId xmlns:a16="http://schemas.microsoft.com/office/drawing/2014/main" id="{BB4A9A61-29AE-B863-6D6E-0DBB26450E0C}"/>
              </a:ext>
            </a:extLst>
          </p:cNvPr>
          <p:cNvSpPr/>
          <p:nvPr/>
        </p:nvSpPr>
        <p:spPr>
          <a:xfrm>
            <a:off x="10421917" y="837973"/>
            <a:ext cx="650240" cy="6449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C71E00-9021-F4F0-1C0B-B144D6143FEE}"/>
              </a:ext>
            </a:extLst>
          </p:cNvPr>
          <p:cNvSpPr txBox="1"/>
          <p:nvPr/>
        </p:nvSpPr>
        <p:spPr>
          <a:xfrm>
            <a:off x="1377167" y="2069200"/>
            <a:ext cx="8491517" cy="1383456"/>
          </a:xfrm>
          <a:prstGeom prst="rect">
            <a:avLst/>
          </a:prstGeom>
          <a:noFill/>
        </p:spPr>
        <p:txBody>
          <a:bodyPr wrap="square" lIns="121920" tIns="60960" rIns="121920" bIns="60960" anchor="t">
            <a:spAutoFit/>
          </a:bodyPr>
          <a:lstStyle/>
          <a:p>
            <a:pPr marL="609585" indent="-440256">
              <a:lnSpc>
                <a:spcPct val="114999"/>
              </a:lnSpc>
              <a:buClr>
                <a:schemeClr val="dk1"/>
              </a:buClr>
              <a:buSzPts val="1600"/>
              <a:buFont typeface="Palanquin"/>
              <a:buChar char="●"/>
            </a:pPr>
            <a:endParaRPr lang="en-US" sz="2400" dirty="0">
              <a:solidFill>
                <a:schemeClr val="dk1"/>
              </a:solidFill>
              <a:latin typeface="Palanquin"/>
              <a:cs typeface="Palanquin"/>
            </a:endParaRPr>
          </a:p>
          <a:p>
            <a:pPr marL="169329" lvl="1">
              <a:lnSpc>
                <a:spcPct val="115000"/>
              </a:lnSpc>
              <a:buClr>
                <a:schemeClr val="dk1"/>
              </a:buClr>
              <a:buSzPts val="1600"/>
            </a:pPr>
            <a:endParaRPr lang="en-US" sz="2400">
              <a:solidFill>
                <a:schemeClr val="dk1"/>
              </a:solidFill>
              <a:latin typeface="Palanquin"/>
              <a:ea typeface="Palanquin"/>
              <a:cs typeface="Palanquin"/>
            </a:endParaRPr>
          </a:p>
          <a:p>
            <a:pPr marL="169329" lvl="1">
              <a:lnSpc>
                <a:spcPct val="115000"/>
              </a:lnSpc>
              <a:buClr>
                <a:schemeClr val="dk1"/>
              </a:buClr>
              <a:buSzPts val="1600"/>
            </a:pPr>
            <a:endParaRPr lang="en-US" sz="2400">
              <a:solidFill>
                <a:schemeClr val="dk1"/>
              </a:solidFill>
              <a:latin typeface="Palanquin"/>
              <a:ea typeface="Palanquin"/>
              <a:cs typeface="Palanquin"/>
              <a:sym typeface="Palanquin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4496AC-E652-D870-2706-8E9D3296A968}"/>
              </a:ext>
            </a:extLst>
          </p:cNvPr>
          <p:cNvSpPr txBox="1"/>
          <p:nvPr/>
        </p:nvSpPr>
        <p:spPr>
          <a:xfrm>
            <a:off x="1496436" y="2066933"/>
            <a:ext cx="8491517" cy="2232919"/>
          </a:xfrm>
          <a:prstGeom prst="rect">
            <a:avLst/>
          </a:prstGeom>
          <a:noFill/>
        </p:spPr>
        <p:txBody>
          <a:bodyPr wrap="square" lIns="121920" tIns="60960" rIns="121920" bIns="60960" anchor="t">
            <a:spAutoFit/>
          </a:bodyPr>
          <a:lstStyle/>
          <a:p>
            <a:pPr marL="609585" indent="-440256">
              <a:lnSpc>
                <a:spcPct val="115000"/>
              </a:lnSpc>
              <a:buClr>
                <a:schemeClr val="dk1"/>
              </a:buClr>
              <a:buSzPts val="1600"/>
              <a:buFont typeface="Palanquin"/>
              <a:buChar char="●"/>
            </a:pPr>
            <a:r>
              <a:rPr lang="en-US" sz="2400" dirty="0">
                <a:solidFill>
                  <a:srgbClr val="002060"/>
                </a:solidFill>
                <a:latin typeface="Palanquin"/>
                <a:ea typeface="Palanquin"/>
                <a:cs typeface="Palanquin"/>
                <a:sym typeface="Palanquin"/>
              </a:rPr>
              <a:t>First independent research project</a:t>
            </a:r>
            <a:endParaRPr lang="en-US" sz="2400" dirty="0">
              <a:solidFill>
                <a:srgbClr val="002060"/>
              </a:solidFill>
              <a:latin typeface="Palanquin"/>
              <a:ea typeface="Palanquin"/>
              <a:cs typeface="Palanquin"/>
            </a:endParaRPr>
          </a:p>
          <a:p>
            <a:pPr marL="609585" indent="-440256">
              <a:lnSpc>
                <a:spcPct val="115000"/>
              </a:lnSpc>
              <a:buClr>
                <a:schemeClr val="dk1"/>
              </a:buClr>
              <a:buSzPts val="1600"/>
              <a:buFont typeface="Palanquin"/>
              <a:buChar char="●"/>
            </a:pPr>
            <a:r>
              <a:rPr lang="en-US" sz="2400" dirty="0">
                <a:solidFill>
                  <a:srgbClr val="002060"/>
                </a:solidFill>
                <a:latin typeface="Palanquin"/>
                <a:ea typeface="Palanquin"/>
                <a:cs typeface="Palanquin"/>
                <a:sym typeface="Palanquin"/>
              </a:rPr>
              <a:t>Must meet programmatic requirements before taking comprehensive exams</a:t>
            </a:r>
            <a:endParaRPr lang="en-US" sz="2400" dirty="0">
              <a:solidFill>
                <a:srgbClr val="002060"/>
              </a:solidFill>
              <a:latin typeface="Palanquin"/>
              <a:ea typeface="Palanquin"/>
              <a:cs typeface="Palanquin"/>
            </a:endParaRPr>
          </a:p>
          <a:p>
            <a:pPr marL="169329" lvl="1">
              <a:lnSpc>
                <a:spcPct val="115000"/>
              </a:lnSpc>
              <a:buClr>
                <a:schemeClr val="dk1"/>
              </a:buClr>
              <a:buSzPts val="1600"/>
            </a:pPr>
            <a:endParaRPr lang="en-US" sz="2400" dirty="0">
              <a:solidFill>
                <a:schemeClr val="dk1"/>
              </a:solidFill>
              <a:latin typeface="Palanquin"/>
              <a:ea typeface="Palanquin"/>
              <a:cs typeface="Palanquin"/>
            </a:endParaRPr>
          </a:p>
          <a:p>
            <a:pPr marL="169329" lvl="1">
              <a:lnSpc>
                <a:spcPct val="115000"/>
              </a:lnSpc>
              <a:buClr>
                <a:schemeClr val="dk1"/>
              </a:buClr>
              <a:buSzPts val="1600"/>
            </a:pPr>
            <a:endParaRPr lang="en-US" sz="2400" dirty="0">
              <a:solidFill>
                <a:schemeClr val="dk1"/>
              </a:solidFill>
              <a:latin typeface="Palanquin"/>
              <a:ea typeface="Palanquin"/>
              <a:cs typeface="Palanquin"/>
              <a:sym typeface="Palanquin"/>
            </a:endParaRPr>
          </a:p>
        </p:txBody>
      </p:sp>
    </p:spTree>
    <p:extLst>
      <p:ext uri="{BB962C8B-B14F-4D97-AF65-F5344CB8AC3E}">
        <p14:creationId xmlns:p14="http://schemas.microsoft.com/office/powerpoint/2010/main" val="10755880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51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rgbClr val="002060"/>
                </a:solidFill>
              </a:rPr>
              <a:t>Comprehensive Examination (Comps)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11" name="Google Shape;670;p51">
            <a:extLst>
              <a:ext uri="{FF2B5EF4-FFF2-40B4-BE49-F238E27FC236}">
                <a16:creationId xmlns:a16="http://schemas.microsoft.com/office/drawing/2014/main" id="{79DCD5BF-7926-ED2E-DD2B-649AF3282089}"/>
              </a:ext>
            </a:extLst>
          </p:cNvPr>
          <p:cNvSpPr txBox="1"/>
          <p:nvPr/>
        </p:nvSpPr>
        <p:spPr>
          <a:xfrm>
            <a:off x="1472810" y="1723916"/>
            <a:ext cx="8491517" cy="4302130"/>
          </a:xfrm>
          <a:prstGeom prst="rect">
            <a:avLst/>
          </a:prstGeom>
          <a:noFill/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lang="en-US" sz="1733" b="1">
              <a:solidFill>
                <a:srgbClr val="002060"/>
              </a:solidFill>
              <a:latin typeface="Signika"/>
              <a:ea typeface="Signika"/>
              <a:cs typeface="Signika"/>
              <a:sym typeface="Signika"/>
            </a:endParaRPr>
          </a:p>
          <a:p>
            <a:endParaRPr lang="en-US" sz="1733" b="1">
              <a:solidFill>
                <a:srgbClr val="002060"/>
              </a:solidFill>
              <a:latin typeface="Signika"/>
              <a:ea typeface="Signika"/>
              <a:cs typeface="Signika"/>
              <a:sym typeface="Signika"/>
            </a:endParaRPr>
          </a:p>
          <a:p>
            <a:endParaRPr lang="en-US" sz="1733" b="1">
              <a:solidFill>
                <a:srgbClr val="002060"/>
              </a:solidFill>
              <a:latin typeface="Signika"/>
              <a:ea typeface="Signika"/>
              <a:cs typeface="Signika"/>
              <a:sym typeface="Signika"/>
            </a:endParaRPr>
          </a:p>
          <a:p>
            <a:endParaRPr lang="en-US" sz="1733" b="1">
              <a:solidFill>
                <a:srgbClr val="002060"/>
              </a:solidFill>
              <a:latin typeface="Signika"/>
              <a:ea typeface="Signika"/>
              <a:cs typeface="Signika"/>
              <a:sym typeface="Signika"/>
            </a:endParaRPr>
          </a:p>
          <a:p>
            <a:endParaRPr lang="en-US" sz="1733" b="1">
              <a:solidFill>
                <a:srgbClr val="002060"/>
              </a:solidFill>
              <a:latin typeface="Signika"/>
              <a:ea typeface="Signika"/>
              <a:cs typeface="Signika"/>
              <a:sym typeface="Signika"/>
            </a:endParaRPr>
          </a:p>
          <a:p>
            <a:endParaRPr lang="en-US" sz="1733" b="1">
              <a:solidFill>
                <a:srgbClr val="002060"/>
              </a:solidFill>
              <a:latin typeface="Signika"/>
              <a:ea typeface="Signika"/>
              <a:cs typeface="Signika"/>
              <a:sym typeface="Signika"/>
            </a:endParaRPr>
          </a:p>
          <a:p>
            <a:endParaRPr lang="en-US" sz="1733" b="1">
              <a:solidFill>
                <a:srgbClr val="002060"/>
              </a:solidFill>
              <a:latin typeface="Signika"/>
              <a:ea typeface="Signika"/>
              <a:cs typeface="Signika"/>
              <a:sym typeface="Signika"/>
            </a:endParaRPr>
          </a:p>
          <a:p>
            <a:endParaRPr lang="en-US" sz="1733" b="1">
              <a:solidFill>
                <a:srgbClr val="002060"/>
              </a:solidFill>
              <a:latin typeface="Signika"/>
              <a:ea typeface="Signika"/>
              <a:cs typeface="Signika"/>
              <a:sym typeface="Signika"/>
            </a:endParaRPr>
          </a:p>
          <a:p>
            <a:endParaRPr lang="en-US" sz="1733" b="1">
              <a:solidFill>
                <a:srgbClr val="002060"/>
              </a:solidFill>
              <a:latin typeface="Signika"/>
              <a:ea typeface="Signika"/>
              <a:cs typeface="Signika"/>
              <a:sym typeface="Signika"/>
            </a:endParaRPr>
          </a:p>
          <a:p>
            <a:endParaRPr lang="en-US" sz="1733" b="1">
              <a:solidFill>
                <a:srgbClr val="002060"/>
              </a:solidFill>
              <a:latin typeface="Signika"/>
              <a:ea typeface="Signika"/>
              <a:cs typeface="Signika"/>
              <a:sym typeface="Signika"/>
            </a:endParaRPr>
          </a:p>
          <a:p>
            <a:endParaRPr lang="en-US" sz="1733" b="1">
              <a:solidFill>
                <a:srgbClr val="002060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9" name="Google Shape;336;p38">
            <a:extLst>
              <a:ext uri="{FF2B5EF4-FFF2-40B4-BE49-F238E27FC236}">
                <a16:creationId xmlns:a16="http://schemas.microsoft.com/office/drawing/2014/main" id="{C71BD1B7-9BAE-4F5E-1016-CF390905D485}"/>
              </a:ext>
            </a:extLst>
          </p:cNvPr>
          <p:cNvSpPr/>
          <p:nvPr/>
        </p:nvSpPr>
        <p:spPr>
          <a:xfrm>
            <a:off x="5275487" y="-125974"/>
            <a:ext cx="886163" cy="84530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" name="Google Shape;403;p40">
            <a:extLst>
              <a:ext uri="{FF2B5EF4-FFF2-40B4-BE49-F238E27FC236}">
                <a16:creationId xmlns:a16="http://schemas.microsoft.com/office/drawing/2014/main" id="{ECF149F2-2F8D-2B91-D52B-CDD5C2AED142}"/>
              </a:ext>
            </a:extLst>
          </p:cNvPr>
          <p:cNvSpPr/>
          <p:nvPr/>
        </p:nvSpPr>
        <p:spPr>
          <a:xfrm>
            <a:off x="9983904" y="5869871"/>
            <a:ext cx="1860851" cy="197625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 b="1">
              <a:solidFill>
                <a:schemeClr val="dk1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21" name="Google Shape;336;p38">
            <a:extLst>
              <a:ext uri="{FF2B5EF4-FFF2-40B4-BE49-F238E27FC236}">
                <a16:creationId xmlns:a16="http://schemas.microsoft.com/office/drawing/2014/main" id="{BB4A9A61-29AE-B863-6D6E-0DBB26450E0C}"/>
              </a:ext>
            </a:extLst>
          </p:cNvPr>
          <p:cNvSpPr/>
          <p:nvPr/>
        </p:nvSpPr>
        <p:spPr>
          <a:xfrm>
            <a:off x="10421917" y="837973"/>
            <a:ext cx="650240" cy="6449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C71E00-9021-F4F0-1C0B-B144D6143FEE}"/>
              </a:ext>
            </a:extLst>
          </p:cNvPr>
          <p:cNvSpPr txBox="1"/>
          <p:nvPr/>
        </p:nvSpPr>
        <p:spPr>
          <a:xfrm>
            <a:off x="1377167" y="1984056"/>
            <a:ext cx="8491517" cy="4750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09585" indent="-440256">
              <a:lnSpc>
                <a:spcPct val="115000"/>
              </a:lnSpc>
              <a:buClr>
                <a:schemeClr val="dk1"/>
              </a:buClr>
              <a:buSzPts val="1600"/>
              <a:buFont typeface="Palanquin"/>
              <a:buChar char="●"/>
            </a:pPr>
            <a:r>
              <a:rPr lang="en-US" sz="2400" dirty="0">
                <a:solidFill>
                  <a:srgbClr val="002060"/>
                </a:solidFill>
                <a:latin typeface="Palanquin"/>
                <a:ea typeface="Palanquin"/>
                <a:cs typeface="Palanquin"/>
                <a:sym typeface="Palanquin"/>
              </a:rPr>
              <a:t>When all coursework is completed, students are required to pass comps.</a:t>
            </a:r>
          </a:p>
          <a:p>
            <a:pPr marL="609585" indent="-440256">
              <a:lnSpc>
                <a:spcPct val="115000"/>
              </a:lnSpc>
              <a:buClr>
                <a:schemeClr val="dk1"/>
              </a:buClr>
              <a:buSzPts val="1600"/>
              <a:buFont typeface="Palanquin"/>
              <a:buChar char="●"/>
            </a:pPr>
            <a:r>
              <a:rPr lang="en-US" sz="2400" dirty="0">
                <a:solidFill>
                  <a:srgbClr val="002060"/>
                </a:solidFill>
                <a:latin typeface="Palanquin"/>
                <a:ea typeface="Palanquin"/>
                <a:cs typeface="Palanquin"/>
                <a:sym typeface="Palanquin"/>
              </a:rPr>
              <a:t>This examination will have both oral and written portions and will be conducted by the Program Advisory Committee. </a:t>
            </a:r>
          </a:p>
          <a:p>
            <a:pPr marL="609585" indent="-440256">
              <a:lnSpc>
                <a:spcPct val="115000"/>
              </a:lnSpc>
              <a:buClr>
                <a:schemeClr val="dk1"/>
              </a:buClr>
              <a:buSzPts val="1600"/>
              <a:buFont typeface="Palanquin"/>
              <a:buChar char="●"/>
            </a:pPr>
            <a:r>
              <a:rPr lang="en-US" sz="2400" dirty="0">
                <a:solidFill>
                  <a:srgbClr val="002060"/>
                </a:solidFill>
                <a:latin typeface="Palanquin"/>
                <a:ea typeface="Palanquin"/>
                <a:cs typeface="Palanquin"/>
                <a:sym typeface="Palanquin"/>
              </a:rPr>
              <a:t>The Program Advisory Committee will judge the comps as either pass or fail. </a:t>
            </a:r>
          </a:p>
          <a:p>
            <a:pPr marL="609585" indent="-440256">
              <a:lnSpc>
                <a:spcPct val="115000"/>
              </a:lnSpc>
              <a:buClr>
                <a:schemeClr val="dk1"/>
              </a:buClr>
              <a:buSzPts val="1600"/>
              <a:buFont typeface="Palanquin"/>
              <a:buChar char="●"/>
            </a:pPr>
            <a:r>
              <a:rPr lang="en-US" sz="2400" dirty="0">
                <a:solidFill>
                  <a:srgbClr val="002060"/>
                </a:solidFill>
                <a:latin typeface="Palanquin"/>
                <a:ea typeface="Palanquin"/>
                <a:cs typeface="Palanquin"/>
                <a:sym typeface="Palanquin"/>
              </a:rPr>
              <a:t>After passing comps, students will be at Doctoral Candidacy status.</a:t>
            </a:r>
          </a:p>
          <a:p>
            <a:pPr marL="169329" lvl="1">
              <a:lnSpc>
                <a:spcPct val="115000"/>
              </a:lnSpc>
              <a:buClr>
                <a:schemeClr val="dk1"/>
              </a:buClr>
              <a:buSzPts val="1600"/>
            </a:pPr>
            <a:endParaRPr lang="en-US" sz="2400" dirty="0">
              <a:solidFill>
                <a:schemeClr val="dk1"/>
              </a:solidFill>
              <a:latin typeface="Palanquin"/>
              <a:ea typeface="Palanquin"/>
              <a:cs typeface="Palanquin"/>
              <a:sym typeface="Palanquin"/>
            </a:endParaRPr>
          </a:p>
          <a:p>
            <a:pPr marL="169329" lvl="1">
              <a:lnSpc>
                <a:spcPct val="115000"/>
              </a:lnSpc>
              <a:buClr>
                <a:schemeClr val="dk1"/>
              </a:buClr>
              <a:buSzPts val="1600"/>
            </a:pPr>
            <a:endParaRPr lang="en-US" sz="2400" dirty="0">
              <a:solidFill>
                <a:schemeClr val="dk1"/>
              </a:solidFill>
              <a:latin typeface="Palanquin"/>
              <a:ea typeface="Palanquin"/>
              <a:cs typeface="Palanquin"/>
              <a:sym typeface="Palanquin"/>
            </a:endParaRPr>
          </a:p>
        </p:txBody>
      </p:sp>
    </p:spTree>
    <p:extLst>
      <p:ext uri="{BB962C8B-B14F-4D97-AF65-F5344CB8AC3E}">
        <p14:creationId xmlns:p14="http://schemas.microsoft.com/office/powerpoint/2010/main" val="11006235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51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rgbClr val="002060"/>
                </a:solidFill>
              </a:rPr>
              <a:t>Dissertation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11" name="Google Shape;670;p51">
            <a:extLst>
              <a:ext uri="{FF2B5EF4-FFF2-40B4-BE49-F238E27FC236}">
                <a16:creationId xmlns:a16="http://schemas.microsoft.com/office/drawing/2014/main" id="{79DCD5BF-7926-ED2E-DD2B-649AF3282089}"/>
              </a:ext>
            </a:extLst>
          </p:cNvPr>
          <p:cNvSpPr txBox="1"/>
          <p:nvPr/>
        </p:nvSpPr>
        <p:spPr>
          <a:xfrm>
            <a:off x="1492387" y="1798819"/>
            <a:ext cx="8491517" cy="4646951"/>
          </a:xfrm>
          <a:prstGeom prst="rect">
            <a:avLst/>
          </a:prstGeom>
          <a:noFill/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lang="en-US" sz="1733" b="1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endParaRPr lang="en-US" sz="1733" b="1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endParaRPr lang="en-US" sz="1733" b="1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endParaRPr lang="en-US" sz="1733" b="1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endParaRPr lang="en-US" sz="1733" b="1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endParaRPr lang="en-US" sz="1733" b="1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endParaRPr lang="en-US" sz="1733" b="1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endParaRPr lang="en-US" sz="1733" b="1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endParaRPr lang="en-US" sz="1733" b="1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endParaRPr lang="en-US" sz="1733" b="1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endParaRPr lang="en-US" sz="1733" b="1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9" name="Google Shape;336;p38">
            <a:extLst>
              <a:ext uri="{FF2B5EF4-FFF2-40B4-BE49-F238E27FC236}">
                <a16:creationId xmlns:a16="http://schemas.microsoft.com/office/drawing/2014/main" id="{C71BD1B7-9BAE-4F5E-1016-CF390905D485}"/>
              </a:ext>
            </a:extLst>
          </p:cNvPr>
          <p:cNvSpPr/>
          <p:nvPr/>
        </p:nvSpPr>
        <p:spPr>
          <a:xfrm>
            <a:off x="5275487" y="-125974"/>
            <a:ext cx="886163" cy="84530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" name="Google Shape;403;p40">
            <a:extLst>
              <a:ext uri="{FF2B5EF4-FFF2-40B4-BE49-F238E27FC236}">
                <a16:creationId xmlns:a16="http://schemas.microsoft.com/office/drawing/2014/main" id="{ECF149F2-2F8D-2B91-D52B-CDD5C2AED142}"/>
              </a:ext>
            </a:extLst>
          </p:cNvPr>
          <p:cNvSpPr/>
          <p:nvPr/>
        </p:nvSpPr>
        <p:spPr>
          <a:xfrm>
            <a:off x="9983904" y="5869871"/>
            <a:ext cx="1860851" cy="197625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 b="1">
              <a:solidFill>
                <a:schemeClr val="dk1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21" name="Google Shape;336;p38">
            <a:extLst>
              <a:ext uri="{FF2B5EF4-FFF2-40B4-BE49-F238E27FC236}">
                <a16:creationId xmlns:a16="http://schemas.microsoft.com/office/drawing/2014/main" id="{BB4A9A61-29AE-B863-6D6E-0DBB26450E0C}"/>
              </a:ext>
            </a:extLst>
          </p:cNvPr>
          <p:cNvSpPr/>
          <p:nvPr/>
        </p:nvSpPr>
        <p:spPr>
          <a:xfrm>
            <a:off x="10421917" y="837973"/>
            <a:ext cx="650240" cy="6449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C71E00-9021-F4F0-1C0B-B144D6143FEE}"/>
              </a:ext>
            </a:extLst>
          </p:cNvPr>
          <p:cNvSpPr txBox="1"/>
          <p:nvPr/>
        </p:nvSpPr>
        <p:spPr>
          <a:xfrm>
            <a:off x="1393159" y="2049201"/>
            <a:ext cx="8491517" cy="4781309"/>
          </a:xfrm>
          <a:prstGeom prst="rect">
            <a:avLst/>
          </a:prstGeom>
          <a:noFill/>
        </p:spPr>
        <p:txBody>
          <a:bodyPr wrap="square" lIns="121920" tIns="60960" rIns="121920" bIns="60960" anchor="t">
            <a:spAutoFit/>
          </a:bodyPr>
          <a:lstStyle/>
          <a:p>
            <a:pPr marL="609585" indent="-440256">
              <a:lnSpc>
                <a:spcPct val="115000"/>
              </a:lnSpc>
              <a:buClr>
                <a:schemeClr val="dk1"/>
              </a:buClr>
              <a:buSzPts val="1600"/>
              <a:buFont typeface="Palanquin"/>
              <a:buChar char="●"/>
            </a:pPr>
            <a:r>
              <a:rPr lang="en-US" sz="2400" dirty="0">
                <a:solidFill>
                  <a:srgbClr val="002060"/>
                </a:solidFill>
                <a:latin typeface="Palanquin"/>
                <a:ea typeface="Palanquin"/>
                <a:cs typeface="Palanquin"/>
                <a:sym typeface="Palanquin"/>
              </a:rPr>
              <a:t>After passing comps, the Dissertation Advisory Committee will be formed.</a:t>
            </a:r>
            <a:endParaRPr lang="en-US" sz="2400" dirty="0">
              <a:solidFill>
                <a:srgbClr val="002060"/>
              </a:solidFill>
              <a:latin typeface="Palanquin"/>
              <a:ea typeface="Palanquin"/>
              <a:cs typeface="Palanquin"/>
            </a:endParaRPr>
          </a:p>
          <a:p>
            <a:pPr marL="609585" indent="-440256">
              <a:lnSpc>
                <a:spcPct val="115000"/>
              </a:lnSpc>
              <a:buClr>
                <a:schemeClr val="dk1"/>
              </a:buClr>
              <a:buSzPts val="1600"/>
              <a:buFont typeface="Palanquin"/>
              <a:buChar char="●"/>
            </a:pPr>
            <a:r>
              <a:rPr lang="en-US" sz="2400" dirty="0">
                <a:solidFill>
                  <a:srgbClr val="002060"/>
                </a:solidFill>
                <a:latin typeface="Palanquin"/>
                <a:ea typeface="Palanquin"/>
                <a:cs typeface="Palanquin"/>
                <a:sym typeface="Palanquin"/>
              </a:rPr>
              <a:t>This committee will consist of at least four graduate faculty members.</a:t>
            </a:r>
            <a:endParaRPr lang="en-US" sz="2400" dirty="0">
              <a:solidFill>
                <a:srgbClr val="002060"/>
              </a:solidFill>
              <a:latin typeface="Palanquin"/>
              <a:ea typeface="Palanquin"/>
              <a:cs typeface="Palanquin"/>
            </a:endParaRPr>
          </a:p>
          <a:p>
            <a:pPr marL="609585" indent="-440256">
              <a:lnSpc>
                <a:spcPct val="115000"/>
              </a:lnSpc>
              <a:buClr>
                <a:schemeClr val="dk1"/>
              </a:buClr>
              <a:buSzPts val="1600"/>
              <a:buFont typeface="Palanquin"/>
              <a:buChar char="●"/>
            </a:pPr>
            <a:r>
              <a:rPr lang="en-US" sz="2400" dirty="0">
                <a:solidFill>
                  <a:srgbClr val="002060"/>
                </a:solidFill>
                <a:latin typeface="Palanquin"/>
                <a:ea typeface="Palanquin"/>
                <a:cs typeface="Palanquin"/>
                <a:sym typeface="Palanquin"/>
              </a:rPr>
              <a:t>The Dissertation Advisory Committee will help with the proposal, dissertation, and defense.</a:t>
            </a:r>
            <a:endParaRPr lang="en-US" sz="2400" dirty="0">
              <a:solidFill>
                <a:srgbClr val="002060"/>
              </a:solidFill>
              <a:latin typeface="Palanquin"/>
              <a:ea typeface="Palanquin"/>
              <a:cs typeface="Palanquin"/>
            </a:endParaRPr>
          </a:p>
          <a:p>
            <a:pPr marL="609585" indent="-440256">
              <a:lnSpc>
                <a:spcPct val="115000"/>
              </a:lnSpc>
              <a:buClr>
                <a:schemeClr val="dk1"/>
              </a:buClr>
              <a:buSzPts val="1600"/>
              <a:buFont typeface="Palanquin"/>
              <a:buChar char="●"/>
            </a:pPr>
            <a:r>
              <a:rPr lang="en-US" sz="2400" dirty="0">
                <a:solidFill>
                  <a:srgbClr val="002060"/>
                </a:solidFill>
                <a:latin typeface="Palanquin"/>
                <a:ea typeface="Palanquin"/>
                <a:cs typeface="Palanquin"/>
                <a:sym typeface="Palanquin"/>
              </a:rPr>
              <a:t>Students must be continuously enrolled (fall &amp; spring) in dissertation hours until the dissertation is complete.</a:t>
            </a:r>
            <a:endParaRPr lang="en-US" sz="2400" dirty="0">
              <a:solidFill>
                <a:srgbClr val="002060"/>
              </a:solidFill>
              <a:ea typeface="Palanquin"/>
            </a:endParaRPr>
          </a:p>
          <a:p>
            <a:pPr marL="609585" indent="-440256">
              <a:lnSpc>
                <a:spcPct val="115000"/>
              </a:lnSpc>
              <a:buClr>
                <a:schemeClr val="dk1"/>
              </a:buClr>
              <a:buSzPts val="1600"/>
              <a:buFont typeface="Palanquin"/>
              <a:buChar char="●"/>
            </a:pPr>
            <a:r>
              <a:rPr lang="en-US" sz="2400" dirty="0">
                <a:solidFill>
                  <a:srgbClr val="002060"/>
                </a:solidFill>
                <a:latin typeface="Palanquin"/>
                <a:ea typeface="Palanquin"/>
                <a:cs typeface="Palanquin"/>
                <a:sym typeface="Palanquin"/>
              </a:rPr>
              <a:t>More information regarding dissertation guidelines can be found on the </a:t>
            </a:r>
            <a:r>
              <a:rPr lang="en-US" sz="2400" dirty="0">
                <a:solidFill>
                  <a:srgbClr val="002060"/>
                </a:solidFill>
                <a:latin typeface="Palanquin"/>
                <a:ea typeface="Palanquin"/>
                <a:cs typeface="Palanquin"/>
                <a:sym typeface="Palanquin"/>
                <a:hlinkClick r:id="rId3" action="ppaction://hlinkpres?slideindex=1&amp;slidetitle=FIRS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COE Doctoral Program Guide</a:t>
            </a:r>
            <a:r>
              <a:rPr lang="en-US" sz="2400" dirty="0">
                <a:solidFill>
                  <a:srgbClr val="002060"/>
                </a:solidFill>
                <a:latin typeface="Palanquin"/>
                <a:ea typeface="Palanquin"/>
                <a:cs typeface="Palanquin"/>
                <a:sym typeface="Palanquin"/>
              </a:rPr>
              <a:t>.</a:t>
            </a:r>
            <a:endParaRPr lang="en-US" sz="2400" dirty="0">
              <a:solidFill>
                <a:srgbClr val="002060"/>
              </a:solidFill>
              <a:latin typeface="Palanquin"/>
              <a:ea typeface="Palanquin"/>
              <a:cs typeface="Palanquin"/>
            </a:endParaRPr>
          </a:p>
          <a:p>
            <a:pPr marL="169329" lvl="1">
              <a:lnSpc>
                <a:spcPct val="115000"/>
              </a:lnSpc>
              <a:buClr>
                <a:schemeClr val="dk1"/>
              </a:buClr>
              <a:buSzPts val="1600"/>
            </a:pPr>
            <a:endParaRPr lang="en-US" sz="2400" dirty="0">
              <a:solidFill>
                <a:schemeClr val="dk1"/>
              </a:solidFill>
              <a:latin typeface="Palanquin"/>
              <a:ea typeface="Palanquin"/>
              <a:cs typeface="Palanquin"/>
              <a:sym typeface="Palanquin"/>
            </a:endParaRPr>
          </a:p>
        </p:txBody>
      </p:sp>
    </p:spTree>
    <p:extLst>
      <p:ext uri="{BB962C8B-B14F-4D97-AF65-F5344CB8AC3E}">
        <p14:creationId xmlns:p14="http://schemas.microsoft.com/office/powerpoint/2010/main" val="18210820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5183D-945F-E722-F962-D861C1AB3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Dissertation Milestones &amp; Process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4DC939-BD4D-4EEF-22E4-63D0B2E80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0967" y="1811073"/>
            <a:ext cx="10290000" cy="456720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After passing your doctoral comprehensive examination, you become a late stage doctoral student or candidate</a:t>
            </a:r>
          </a:p>
          <a:p>
            <a:r>
              <a:rPr lang="en-US" dirty="0">
                <a:solidFill>
                  <a:srgbClr val="002060"/>
                </a:solidFill>
              </a:rPr>
              <a:t>Dissertation Advisory Committee Formed</a:t>
            </a:r>
          </a:p>
          <a:p>
            <a:r>
              <a:rPr lang="en-US" dirty="0">
                <a:solidFill>
                  <a:srgbClr val="002060"/>
                </a:solidFill>
              </a:rPr>
              <a:t>Draft the first three chapters of your dissertation</a:t>
            </a:r>
          </a:p>
          <a:p>
            <a:r>
              <a:rPr lang="en-US" dirty="0">
                <a:solidFill>
                  <a:srgbClr val="002060"/>
                </a:solidFill>
              </a:rPr>
              <a:t>Dissertation Proposal Meeting </a:t>
            </a:r>
          </a:p>
          <a:p>
            <a:r>
              <a:rPr lang="en-US" dirty="0">
                <a:solidFill>
                  <a:srgbClr val="002060"/>
                </a:solidFill>
              </a:rPr>
              <a:t>IRB Submission &amp; Approval</a:t>
            </a:r>
          </a:p>
          <a:p>
            <a:r>
              <a:rPr lang="en-US" dirty="0">
                <a:solidFill>
                  <a:srgbClr val="002060"/>
                </a:solidFill>
              </a:rPr>
              <a:t>Begin Study</a:t>
            </a:r>
          </a:p>
          <a:p>
            <a:r>
              <a:rPr lang="en-US" dirty="0">
                <a:solidFill>
                  <a:srgbClr val="002060"/>
                </a:solidFill>
              </a:rPr>
              <a:t>Complete Dissertation</a:t>
            </a:r>
          </a:p>
          <a:p>
            <a:pPr lvl="1"/>
            <a:r>
              <a:rPr lang="en-US" sz="1867" dirty="0">
                <a:solidFill>
                  <a:srgbClr val="002060"/>
                </a:solidFill>
                <a:cs typeface="Arial"/>
              </a:rPr>
              <a:t>Allow 2 weeks for dissertation chair's review</a:t>
            </a:r>
          </a:p>
          <a:p>
            <a:pPr lvl="1"/>
            <a:r>
              <a:rPr lang="en-US" sz="1867" dirty="0">
                <a:solidFill>
                  <a:srgbClr val="002060"/>
                </a:solidFill>
                <a:cs typeface="Arial"/>
              </a:rPr>
              <a:t>Following your chair's approval send out your dissertation draft to your committee, allowing two weeks for review, and schedule your defense</a:t>
            </a:r>
          </a:p>
          <a:p>
            <a:r>
              <a:rPr lang="en-US" dirty="0">
                <a:solidFill>
                  <a:srgbClr val="002060"/>
                </a:solidFill>
              </a:rPr>
              <a:t>Dissertation Defense</a:t>
            </a:r>
          </a:p>
          <a:p>
            <a:r>
              <a:rPr lang="en-US" dirty="0">
                <a:solidFill>
                  <a:srgbClr val="002060"/>
                </a:solidFill>
              </a:rPr>
              <a:t>Submission to the Graduate School &amp; the land of forms</a:t>
            </a:r>
          </a:p>
          <a:p>
            <a:r>
              <a:rPr lang="en-US" dirty="0">
                <a:solidFill>
                  <a:srgbClr val="002060"/>
                </a:solidFill>
              </a:rPr>
              <a:t>Graduation!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8801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43AA9-3A12-A345-0A39-6C66F49E4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Keys to Success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DCFA8F-9722-C216-A9C1-E3A554E025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9249" y="782339"/>
            <a:ext cx="10290000" cy="4567200"/>
          </a:xfrm>
        </p:spPr>
        <p:txBody>
          <a:bodyPr/>
          <a:lstStyle/>
          <a:p>
            <a:r>
              <a:rPr lang="en-US" sz="3467" dirty="0">
                <a:solidFill>
                  <a:srgbClr val="002060"/>
                </a:solidFill>
              </a:rPr>
              <a:t>Establishing Priorities</a:t>
            </a:r>
          </a:p>
          <a:p>
            <a:r>
              <a:rPr lang="en-US" sz="3467" dirty="0">
                <a:solidFill>
                  <a:srgbClr val="002060"/>
                </a:solidFill>
              </a:rPr>
              <a:t>Organization</a:t>
            </a:r>
          </a:p>
          <a:p>
            <a:r>
              <a:rPr lang="en-US" sz="3467" dirty="0">
                <a:solidFill>
                  <a:srgbClr val="002060"/>
                </a:solidFill>
              </a:rPr>
              <a:t>Persistence</a:t>
            </a:r>
          </a:p>
          <a:p>
            <a:r>
              <a:rPr lang="en-US" sz="3467" dirty="0">
                <a:solidFill>
                  <a:srgbClr val="002060"/>
                </a:solidFill>
              </a:rPr>
              <a:t>Support</a:t>
            </a:r>
            <a:endParaRPr lang="en-US" sz="4267" dirty="0">
              <a:solidFill>
                <a:srgbClr val="002060"/>
              </a:solidFill>
            </a:endParaRPr>
          </a:p>
        </p:txBody>
      </p:sp>
      <p:sp>
        <p:nvSpPr>
          <p:cNvPr id="5" name="Google Shape;740;p54">
            <a:extLst>
              <a:ext uri="{FF2B5EF4-FFF2-40B4-BE49-F238E27FC236}">
                <a16:creationId xmlns:a16="http://schemas.microsoft.com/office/drawing/2014/main" id="{C41952B6-6482-CB47-F827-DB66B2D7D2E2}"/>
              </a:ext>
            </a:extLst>
          </p:cNvPr>
          <p:cNvSpPr/>
          <p:nvPr/>
        </p:nvSpPr>
        <p:spPr>
          <a:xfrm>
            <a:off x="10802472" y="1516028"/>
            <a:ext cx="1793200" cy="382926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" name="Google Shape;741;p54">
            <a:extLst>
              <a:ext uri="{FF2B5EF4-FFF2-40B4-BE49-F238E27FC236}">
                <a16:creationId xmlns:a16="http://schemas.microsoft.com/office/drawing/2014/main" id="{FFD45BFC-6CC9-8343-6179-75FEBB7BE7A2}"/>
              </a:ext>
            </a:extLst>
          </p:cNvPr>
          <p:cNvSpPr/>
          <p:nvPr/>
        </p:nvSpPr>
        <p:spPr>
          <a:xfrm>
            <a:off x="9380289" y="4874324"/>
            <a:ext cx="958400" cy="9584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" name="Google Shape;741;p54">
            <a:extLst>
              <a:ext uri="{FF2B5EF4-FFF2-40B4-BE49-F238E27FC236}">
                <a16:creationId xmlns:a16="http://schemas.microsoft.com/office/drawing/2014/main" id="{C17B1630-12B9-2954-A601-99400CB492B4}"/>
              </a:ext>
            </a:extLst>
          </p:cNvPr>
          <p:cNvSpPr/>
          <p:nvPr/>
        </p:nvSpPr>
        <p:spPr>
          <a:xfrm>
            <a:off x="8797095" y="4581699"/>
            <a:ext cx="958400" cy="95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7181391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42"/>
          <p:cNvSpPr txBox="1">
            <a:spLocks noGrp="1"/>
          </p:cNvSpPr>
          <p:nvPr>
            <p:ph type="title"/>
          </p:nvPr>
        </p:nvSpPr>
        <p:spPr>
          <a:xfrm>
            <a:off x="2310366" y="3325467"/>
            <a:ext cx="7642537" cy="100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sz="6400" dirty="0">
                <a:solidFill>
                  <a:srgbClr val="002060"/>
                </a:solidFill>
                <a:latin typeface="Signika"/>
              </a:rPr>
              <a:t>How to Get Involved</a:t>
            </a:r>
            <a:endParaRPr sz="6400" dirty="0">
              <a:solidFill>
                <a:srgbClr val="002060"/>
              </a:solidFill>
              <a:latin typeface="Signika"/>
            </a:endParaRPr>
          </a:p>
        </p:txBody>
      </p:sp>
      <p:sp>
        <p:nvSpPr>
          <p:cNvPr id="427" name="Google Shape;427;p42"/>
          <p:cNvSpPr txBox="1">
            <a:spLocks noGrp="1"/>
          </p:cNvSpPr>
          <p:nvPr>
            <p:ph type="title" idx="2"/>
          </p:nvPr>
        </p:nvSpPr>
        <p:spPr>
          <a:xfrm>
            <a:off x="3548835" y="1777327"/>
            <a:ext cx="5165600" cy="1884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dirty="0">
                <a:solidFill>
                  <a:srgbClr val="002060"/>
                </a:solidFill>
                <a:latin typeface="Signika"/>
              </a:rPr>
              <a:t>06</a:t>
            </a:r>
            <a:r>
              <a:rPr lang="en" dirty="0"/>
              <a:t> </a:t>
            </a:r>
            <a:endParaRPr dirty="0"/>
          </a:p>
        </p:txBody>
      </p:sp>
      <p:sp>
        <p:nvSpPr>
          <p:cNvPr id="430" name="Google Shape;430;p42"/>
          <p:cNvSpPr/>
          <p:nvPr/>
        </p:nvSpPr>
        <p:spPr>
          <a:xfrm>
            <a:off x="-559131" y="-262763"/>
            <a:ext cx="3612000" cy="3612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31" name="Google Shape;431;p42"/>
          <p:cNvSpPr/>
          <p:nvPr/>
        </p:nvSpPr>
        <p:spPr>
          <a:xfrm>
            <a:off x="10020568" y="1473723"/>
            <a:ext cx="3612000" cy="3612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39" name="Google Shape;439;p42"/>
          <p:cNvSpPr/>
          <p:nvPr/>
        </p:nvSpPr>
        <p:spPr>
          <a:xfrm>
            <a:off x="9565800" y="322833"/>
            <a:ext cx="958400" cy="958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40" name="Google Shape;440;p42"/>
          <p:cNvSpPr/>
          <p:nvPr/>
        </p:nvSpPr>
        <p:spPr>
          <a:xfrm>
            <a:off x="867467" y="4754267"/>
            <a:ext cx="716800" cy="716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41" name="Google Shape;441;p42"/>
          <p:cNvSpPr/>
          <p:nvPr/>
        </p:nvSpPr>
        <p:spPr>
          <a:xfrm>
            <a:off x="5420100" y="80367"/>
            <a:ext cx="573200" cy="573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" name="Google Shape;439;p42">
            <a:extLst>
              <a:ext uri="{FF2B5EF4-FFF2-40B4-BE49-F238E27FC236}">
                <a16:creationId xmlns:a16="http://schemas.microsoft.com/office/drawing/2014/main" id="{5C78835F-D979-F58C-C0EC-D16A5F3E6104}"/>
              </a:ext>
            </a:extLst>
          </p:cNvPr>
          <p:cNvSpPr/>
          <p:nvPr/>
        </p:nvSpPr>
        <p:spPr>
          <a:xfrm>
            <a:off x="2838880" y="5926677"/>
            <a:ext cx="2810080" cy="200365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" name="Google Shape;439;p42">
            <a:extLst>
              <a:ext uri="{FF2B5EF4-FFF2-40B4-BE49-F238E27FC236}">
                <a16:creationId xmlns:a16="http://schemas.microsoft.com/office/drawing/2014/main" id="{8246DD5C-8B28-4E09-5B82-FF3A8D4E7F7A}"/>
              </a:ext>
            </a:extLst>
          </p:cNvPr>
          <p:cNvSpPr/>
          <p:nvPr/>
        </p:nvSpPr>
        <p:spPr>
          <a:xfrm>
            <a:off x="2237075" y="5579073"/>
            <a:ext cx="958400" cy="9584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8" name="Google Shape;10816;p80">
            <a:extLst>
              <a:ext uri="{FF2B5EF4-FFF2-40B4-BE49-F238E27FC236}">
                <a16:creationId xmlns:a16="http://schemas.microsoft.com/office/drawing/2014/main" id="{E454C8FF-7D37-EF0F-767B-1EDDAA96952A}"/>
              </a:ext>
            </a:extLst>
          </p:cNvPr>
          <p:cNvGrpSpPr/>
          <p:nvPr/>
        </p:nvGrpSpPr>
        <p:grpSpPr>
          <a:xfrm>
            <a:off x="-82794" y="278306"/>
            <a:ext cx="2726901" cy="2332843"/>
            <a:chOff x="7967103" y="2415041"/>
            <a:chExt cx="355863" cy="361911"/>
          </a:xfrm>
          <a:solidFill>
            <a:schemeClr val="tx2"/>
          </a:solidFill>
        </p:grpSpPr>
        <p:sp>
          <p:nvSpPr>
            <p:cNvPr id="9" name="Google Shape;10817;p80">
              <a:extLst>
                <a:ext uri="{FF2B5EF4-FFF2-40B4-BE49-F238E27FC236}">
                  <a16:creationId xmlns:a16="http://schemas.microsoft.com/office/drawing/2014/main" id="{1FB6D8D9-8E78-FBDC-B0A3-5CC88E32287D}"/>
                </a:ext>
              </a:extLst>
            </p:cNvPr>
            <p:cNvSpPr/>
            <p:nvPr/>
          </p:nvSpPr>
          <p:spPr>
            <a:xfrm>
              <a:off x="7967103" y="2584427"/>
              <a:ext cx="111810" cy="192525"/>
            </a:xfrm>
            <a:custGeom>
              <a:avLst/>
              <a:gdLst/>
              <a:ahLst/>
              <a:cxnLst/>
              <a:rect l="l" t="t" r="r" b="b"/>
              <a:pathLst>
                <a:path w="3513" h="6049" extrusionOk="0">
                  <a:moveTo>
                    <a:pt x="1738" y="346"/>
                  </a:moveTo>
                  <a:cubicBezTo>
                    <a:pt x="2036" y="346"/>
                    <a:pt x="2298" y="560"/>
                    <a:pt x="2298" y="810"/>
                  </a:cubicBezTo>
                  <a:lnTo>
                    <a:pt x="2298" y="846"/>
                  </a:lnTo>
                  <a:cubicBezTo>
                    <a:pt x="2131" y="762"/>
                    <a:pt x="1941" y="739"/>
                    <a:pt x="1738" y="739"/>
                  </a:cubicBezTo>
                  <a:cubicBezTo>
                    <a:pt x="1548" y="739"/>
                    <a:pt x="1369" y="786"/>
                    <a:pt x="1191" y="846"/>
                  </a:cubicBezTo>
                  <a:lnTo>
                    <a:pt x="1191" y="810"/>
                  </a:lnTo>
                  <a:cubicBezTo>
                    <a:pt x="1203" y="560"/>
                    <a:pt x="1441" y="346"/>
                    <a:pt x="1738" y="346"/>
                  </a:cubicBezTo>
                  <a:close/>
                  <a:moveTo>
                    <a:pt x="1738" y="1048"/>
                  </a:moveTo>
                  <a:cubicBezTo>
                    <a:pt x="2334" y="1048"/>
                    <a:pt x="2834" y="1536"/>
                    <a:pt x="2834" y="2132"/>
                  </a:cubicBezTo>
                  <a:cubicBezTo>
                    <a:pt x="2834" y="2251"/>
                    <a:pt x="2810" y="2358"/>
                    <a:pt x="2762" y="2477"/>
                  </a:cubicBezTo>
                  <a:cubicBezTo>
                    <a:pt x="2286" y="2001"/>
                    <a:pt x="1453" y="1810"/>
                    <a:pt x="1429" y="1798"/>
                  </a:cubicBezTo>
                  <a:cubicBezTo>
                    <a:pt x="1415" y="1791"/>
                    <a:pt x="1400" y="1788"/>
                    <a:pt x="1385" y="1788"/>
                  </a:cubicBezTo>
                  <a:cubicBezTo>
                    <a:pt x="1347" y="1788"/>
                    <a:pt x="1308" y="1805"/>
                    <a:pt x="1274" y="1822"/>
                  </a:cubicBezTo>
                  <a:cubicBezTo>
                    <a:pt x="1238" y="1858"/>
                    <a:pt x="1215" y="1893"/>
                    <a:pt x="1215" y="1953"/>
                  </a:cubicBezTo>
                  <a:cubicBezTo>
                    <a:pt x="1215" y="1977"/>
                    <a:pt x="1203" y="2072"/>
                    <a:pt x="1084" y="2191"/>
                  </a:cubicBezTo>
                  <a:cubicBezTo>
                    <a:pt x="1024" y="2251"/>
                    <a:pt x="1024" y="2358"/>
                    <a:pt x="1084" y="2429"/>
                  </a:cubicBezTo>
                  <a:cubicBezTo>
                    <a:pt x="1111" y="2467"/>
                    <a:pt x="1148" y="2483"/>
                    <a:pt x="1188" y="2483"/>
                  </a:cubicBezTo>
                  <a:cubicBezTo>
                    <a:pt x="1234" y="2483"/>
                    <a:pt x="1283" y="2461"/>
                    <a:pt x="1322" y="2429"/>
                  </a:cubicBezTo>
                  <a:cubicBezTo>
                    <a:pt x="1417" y="2346"/>
                    <a:pt x="1477" y="2239"/>
                    <a:pt x="1500" y="2167"/>
                  </a:cubicBezTo>
                  <a:cubicBezTo>
                    <a:pt x="1786" y="2251"/>
                    <a:pt x="2370" y="2465"/>
                    <a:pt x="2631" y="2834"/>
                  </a:cubicBezTo>
                  <a:cubicBezTo>
                    <a:pt x="2560" y="3263"/>
                    <a:pt x="2191" y="3584"/>
                    <a:pt x="1738" y="3584"/>
                  </a:cubicBezTo>
                  <a:cubicBezTo>
                    <a:pt x="1286" y="3584"/>
                    <a:pt x="893" y="3239"/>
                    <a:pt x="846" y="2774"/>
                  </a:cubicBezTo>
                  <a:cubicBezTo>
                    <a:pt x="846" y="2751"/>
                    <a:pt x="834" y="2727"/>
                    <a:pt x="822" y="2703"/>
                  </a:cubicBezTo>
                  <a:cubicBezTo>
                    <a:pt x="715" y="2536"/>
                    <a:pt x="655" y="2334"/>
                    <a:pt x="655" y="2132"/>
                  </a:cubicBezTo>
                  <a:cubicBezTo>
                    <a:pt x="655" y="1536"/>
                    <a:pt x="1143" y="1048"/>
                    <a:pt x="1738" y="1048"/>
                  </a:cubicBezTo>
                  <a:close/>
                  <a:moveTo>
                    <a:pt x="2131" y="3858"/>
                  </a:moveTo>
                  <a:lnTo>
                    <a:pt x="2131" y="4037"/>
                  </a:lnTo>
                  <a:cubicBezTo>
                    <a:pt x="2131" y="4096"/>
                    <a:pt x="2143" y="4156"/>
                    <a:pt x="2167" y="4203"/>
                  </a:cubicBezTo>
                  <a:lnTo>
                    <a:pt x="1738" y="4596"/>
                  </a:lnTo>
                  <a:lnTo>
                    <a:pt x="1346" y="4203"/>
                  </a:lnTo>
                  <a:cubicBezTo>
                    <a:pt x="1369" y="4156"/>
                    <a:pt x="1381" y="4096"/>
                    <a:pt x="1381" y="4037"/>
                  </a:cubicBezTo>
                  <a:lnTo>
                    <a:pt x="1381" y="3858"/>
                  </a:lnTo>
                  <a:cubicBezTo>
                    <a:pt x="1500" y="3894"/>
                    <a:pt x="1619" y="3917"/>
                    <a:pt x="1750" y="3917"/>
                  </a:cubicBezTo>
                  <a:cubicBezTo>
                    <a:pt x="1893" y="3917"/>
                    <a:pt x="2012" y="3906"/>
                    <a:pt x="2131" y="3858"/>
                  </a:cubicBezTo>
                  <a:close/>
                  <a:moveTo>
                    <a:pt x="1762" y="0"/>
                  </a:moveTo>
                  <a:cubicBezTo>
                    <a:pt x="1286" y="0"/>
                    <a:pt x="881" y="358"/>
                    <a:pt x="881" y="798"/>
                  </a:cubicBezTo>
                  <a:cubicBezTo>
                    <a:pt x="881" y="869"/>
                    <a:pt x="893" y="929"/>
                    <a:pt x="905" y="1000"/>
                  </a:cubicBezTo>
                  <a:cubicBezTo>
                    <a:pt x="572" y="1250"/>
                    <a:pt x="345" y="1667"/>
                    <a:pt x="345" y="2132"/>
                  </a:cubicBezTo>
                  <a:cubicBezTo>
                    <a:pt x="345" y="2382"/>
                    <a:pt x="405" y="2632"/>
                    <a:pt x="536" y="2834"/>
                  </a:cubicBezTo>
                  <a:cubicBezTo>
                    <a:pt x="584" y="3191"/>
                    <a:pt x="774" y="3489"/>
                    <a:pt x="1060" y="3679"/>
                  </a:cubicBezTo>
                  <a:lnTo>
                    <a:pt x="1060" y="4025"/>
                  </a:lnTo>
                  <a:lnTo>
                    <a:pt x="1060" y="4037"/>
                  </a:lnTo>
                  <a:lnTo>
                    <a:pt x="393" y="4382"/>
                  </a:lnTo>
                  <a:cubicBezTo>
                    <a:pt x="155" y="4501"/>
                    <a:pt x="0" y="4739"/>
                    <a:pt x="0" y="5013"/>
                  </a:cubicBezTo>
                  <a:lnTo>
                    <a:pt x="0" y="5882"/>
                  </a:lnTo>
                  <a:cubicBezTo>
                    <a:pt x="0" y="5977"/>
                    <a:pt x="72" y="6049"/>
                    <a:pt x="167" y="6049"/>
                  </a:cubicBezTo>
                  <a:cubicBezTo>
                    <a:pt x="250" y="6049"/>
                    <a:pt x="334" y="5977"/>
                    <a:pt x="334" y="5882"/>
                  </a:cubicBezTo>
                  <a:lnTo>
                    <a:pt x="334" y="5013"/>
                  </a:lnTo>
                  <a:cubicBezTo>
                    <a:pt x="334" y="4870"/>
                    <a:pt x="405" y="4739"/>
                    <a:pt x="536" y="4679"/>
                  </a:cubicBezTo>
                  <a:lnTo>
                    <a:pt x="1084" y="4394"/>
                  </a:lnTo>
                  <a:lnTo>
                    <a:pt x="1596" y="4894"/>
                  </a:lnTo>
                  <a:lnTo>
                    <a:pt x="1596" y="5882"/>
                  </a:lnTo>
                  <a:cubicBezTo>
                    <a:pt x="1596" y="5977"/>
                    <a:pt x="1667" y="6049"/>
                    <a:pt x="1762" y="6049"/>
                  </a:cubicBezTo>
                  <a:cubicBezTo>
                    <a:pt x="1846" y="6049"/>
                    <a:pt x="1917" y="5977"/>
                    <a:pt x="1917" y="5882"/>
                  </a:cubicBezTo>
                  <a:lnTo>
                    <a:pt x="1917" y="4894"/>
                  </a:lnTo>
                  <a:lnTo>
                    <a:pt x="2429" y="4394"/>
                  </a:lnTo>
                  <a:lnTo>
                    <a:pt x="2977" y="4679"/>
                  </a:lnTo>
                  <a:cubicBezTo>
                    <a:pt x="3096" y="4739"/>
                    <a:pt x="3191" y="4870"/>
                    <a:pt x="3191" y="5013"/>
                  </a:cubicBezTo>
                  <a:lnTo>
                    <a:pt x="3191" y="5882"/>
                  </a:lnTo>
                  <a:cubicBezTo>
                    <a:pt x="3191" y="5977"/>
                    <a:pt x="3262" y="6049"/>
                    <a:pt x="3346" y="6049"/>
                  </a:cubicBezTo>
                  <a:cubicBezTo>
                    <a:pt x="3441" y="6049"/>
                    <a:pt x="3513" y="5977"/>
                    <a:pt x="3513" y="5882"/>
                  </a:cubicBezTo>
                  <a:lnTo>
                    <a:pt x="3513" y="5013"/>
                  </a:lnTo>
                  <a:cubicBezTo>
                    <a:pt x="3513" y="4739"/>
                    <a:pt x="3370" y="4501"/>
                    <a:pt x="3132" y="4382"/>
                  </a:cubicBezTo>
                  <a:lnTo>
                    <a:pt x="2453" y="4037"/>
                  </a:lnTo>
                  <a:lnTo>
                    <a:pt x="2453" y="4025"/>
                  </a:lnTo>
                  <a:lnTo>
                    <a:pt x="2453" y="3679"/>
                  </a:lnTo>
                  <a:cubicBezTo>
                    <a:pt x="2739" y="3489"/>
                    <a:pt x="2929" y="3191"/>
                    <a:pt x="2977" y="2834"/>
                  </a:cubicBezTo>
                  <a:cubicBezTo>
                    <a:pt x="3096" y="2632"/>
                    <a:pt x="3167" y="2370"/>
                    <a:pt x="3167" y="2132"/>
                  </a:cubicBezTo>
                  <a:cubicBezTo>
                    <a:pt x="3167" y="1667"/>
                    <a:pt x="2953" y="1262"/>
                    <a:pt x="2608" y="1000"/>
                  </a:cubicBezTo>
                  <a:cubicBezTo>
                    <a:pt x="2620" y="941"/>
                    <a:pt x="2631" y="869"/>
                    <a:pt x="2631" y="798"/>
                  </a:cubicBezTo>
                  <a:cubicBezTo>
                    <a:pt x="2631" y="369"/>
                    <a:pt x="2239" y="0"/>
                    <a:pt x="17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" name="Google Shape;10818;p80">
              <a:extLst>
                <a:ext uri="{FF2B5EF4-FFF2-40B4-BE49-F238E27FC236}">
                  <a16:creationId xmlns:a16="http://schemas.microsoft.com/office/drawing/2014/main" id="{BB98FB53-FBAC-5EB6-2AF8-7E7214C8E193}"/>
                </a:ext>
              </a:extLst>
            </p:cNvPr>
            <p:cNvSpPr/>
            <p:nvPr/>
          </p:nvSpPr>
          <p:spPr>
            <a:xfrm>
              <a:off x="7989446" y="2750789"/>
              <a:ext cx="10280" cy="26162"/>
            </a:xfrm>
            <a:custGeom>
              <a:avLst/>
              <a:gdLst/>
              <a:ahLst/>
              <a:cxnLst/>
              <a:rect l="l" t="t" r="r" b="b"/>
              <a:pathLst>
                <a:path w="323" h="822" extrusionOk="0">
                  <a:moveTo>
                    <a:pt x="167" y="0"/>
                  </a:moveTo>
                  <a:cubicBezTo>
                    <a:pt x="72" y="0"/>
                    <a:pt x="1" y="83"/>
                    <a:pt x="1" y="167"/>
                  </a:cubicBezTo>
                  <a:lnTo>
                    <a:pt x="1" y="655"/>
                  </a:lnTo>
                  <a:cubicBezTo>
                    <a:pt x="1" y="750"/>
                    <a:pt x="72" y="822"/>
                    <a:pt x="167" y="822"/>
                  </a:cubicBezTo>
                  <a:cubicBezTo>
                    <a:pt x="251" y="822"/>
                    <a:pt x="322" y="750"/>
                    <a:pt x="322" y="655"/>
                  </a:cubicBezTo>
                  <a:lnTo>
                    <a:pt x="322" y="167"/>
                  </a:lnTo>
                  <a:cubicBezTo>
                    <a:pt x="322" y="83"/>
                    <a:pt x="251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" name="Google Shape;10819;p80">
              <a:extLst>
                <a:ext uri="{FF2B5EF4-FFF2-40B4-BE49-F238E27FC236}">
                  <a16:creationId xmlns:a16="http://schemas.microsoft.com/office/drawing/2014/main" id="{2FD11041-E421-9B96-3355-36EDF65C4B05}"/>
                </a:ext>
              </a:extLst>
            </p:cNvPr>
            <p:cNvSpPr/>
            <p:nvPr/>
          </p:nvSpPr>
          <p:spPr>
            <a:xfrm>
              <a:off x="8045908" y="2750789"/>
              <a:ext cx="10662" cy="26162"/>
            </a:xfrm>
            <a:custGeom>
              <a:avLst/>
              <a:gdLst/>
              <a:ahLst/>
              <a:cxnLst/>
              <a:rect l="l" t="t" r="r" b="b"/>
              <a:pathLst>
                <a:path w="335" h="822" extrusionOk="0">
                  <a:moveTo>
                    <a:pt x="155" y="0"/>
                  </a:moveTo>
                  <a:cubicBezTo>
                    <a:pt x="72" y="0"/>
                    <a:pt x="1" y="83"/>
                    <a:pt x="1" y="167"/>
                  </a:cubicBezTo>
                  <a:lnTo>
                    <a:pt x="1" y="655"/>
                  </a:lnTo>
                  <a:cubicBezTo>
                    <a:pt x="1" y="750"/>
                    <a:pt x="72" y="822"/>
                    <a:pt x="155" y="822"/>
                  </a:cubicBezTo>
                  <a:cubicBezTo>
                    <a:pt x="251" y="822"/>
                    <a:pt x="322" y="750"/>
                    <a:pt x="322" y="655"/>
                  </a:cubicBezTo>
                  <a:lnTo>
                    <a:pt x="322" y="167"/>
                  </a:lnTo>
                  <a:cubicBezTo>
                    <a:pt x="334" y="83"/>
                    <a:pt x="263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" name="Google Shape;10820;p80">
              <a:extLst>
                <a:ext uri="{FF2B5EF4-FFF2-40B4-BE49-F238E27FC236}">
                  <a16:creationId xmlns:a16="http://schemas.microsoft.com/office/drawing/2014/main" id="{AE966DF4-2896-AD93-7931-2770B481E44D}"/>
                </a:ext>
              </a:extLst>
            </p:cNvPr>
            <p:cNvSpPr/>
            <p:nvPr/>
          </p:nvSpPr>
          <p:spPr>
            <a:xfrm>
              <a:off x="8073184" y="2595789"/>
              <a:ext cx="136858" cy="112956"/>
            </a:xfrm>
            <a:custGeom>
              <a:avLst/>
              <a:gdLst/>
              <a:ahLst/>
              <a:cxnLst/>
              <a:rect l="l" t="t" r="r" b="b"/>
              <a:pathLst>
                <a:path w="4300" h="3549" extrusionOk="0">
                  <a:moveTo>
                    <a:pt x="2156" y="1"/>
                  </a:moveTo>
                  <a:cubicBezTo>
                    <a:pt x="2073" y="1"/>
                    <a:pt x="2001" y="84"/>
                    <a:pt x="2001" y="167"/>
                  </a:cubicBezTo>
                  <a:lnTo>
                    <a:pt x="2001" y="2048"/>
                  </a:lnTo>
                  <a:lnTo>
                    <a:pt x="108" y="3251"/>
                  </a:lnTo>
                  <a:cubicBezTo>
                    <a:pt x="37" y="3299"/>
                    <a:pt x="1" y="3406"/>
                    <a:pt x="60" y="3477"/>
                  </a:cubicBezTo>
                  <a:cubicBezTo>
                    <a:pt x="96" y="3525"/>
                    <a:pt x="156" y="3549"/>
                    <a:pt x="191" y="3549"/>
                  </a:cubicBezTo>
                  <a:cubicBezTo>
                    <a:pt x="227" y="3549"/>
                    <a:pt x="251" y="3537"/>
                    <a:pt x="287" y="3525"/>
                  </a:cubicBezTo>
                  <a:lnTo>
                    <a:pt x="2156" y="2334"/>
                  </a:lnTo>
                  <a:lnTo>
                    <a:pt x="4037" y="3525"/>
                  </a:lnTo>
                  <a:cubicBezTo>
                    <a:pt x="4063" y="3538"/>
                    <a:pt x="4093" y="3544"/>
                    <a:pt x="4123" y="3544"/>
                  </a:cubicBezTo>
                  <a:cubicBezTo>
                    <a:pt x="4178" y="3544"/>
                    <a:pt x="4233" y="3523"/>
                    <a:pt x="4263" y="3477"/>
                  </a:cubicBezTo>
                  <a:cubicBezTo>
                    <a:pt x="4299" y="3406"/>
                    <a:pt x="4287" y="3299"/>
                    <a:pt x="4216" y="3251"/>
                  </a:cubicBezTo>
                  <a:lnTo>
                    <a:pt x="2323" y="2048"/>
                  </a:lnTo>
                  <a:lnTo>
                    <a:pt x="2323" y="167"/>
                  </a:lnTo>
                  <a:cubicBezTo>
                    <a:pt x="2323" y="84"/>
                    <a:pt x="2251" y="1"/>
                    <a:pt x="2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" name="Google Shape;10821;p80">
              <a:extLst>
                <a:ext uri="{FF2B5EF4-FFF2-40B4-BE49-F238E27FC236}">
                  <a16:creationId xmlns:a16="http://schemas.microsoft.com/office/drawing/2014/main" id="{A6DF82C8-D5CD-85B5-6051-00BA6D67FBB2}"/>
                </a:ext>
              </a:extLst>
            </p:cNvPr>
            <p:cNvSpPr/>
            <p:nvPr/>
          </p:nvSpPr>
          <p:spPr>
            <a:xfrm>
              <a:off x="8085310" y="2415041"/>
              <a:ext cx="112956" cy="169036"/>
            </a:xfrm>
            <a:custGeom>
              <a:avLst/>
              <a:gdLst/>
              <a:ahLst/>
              <a:cxnLst/>
              <a:rect l="l" t="t" r="r" b="b"/>
              <a:pathLst>
                <a:path w="3549" h="5311" extrusionOk="0">
                  <a:moveTo>
                    <a:pt x="1775" y="334"/>
                  </a:moveTo>
                  <a:cubicBezTo>
                    <a:pt x="2061" y="334"/>
                    <a:pt x="2335" y="453"/>
                    <a:pt x="2525" y="643"/>
                  </a:cubicBezTo>
                  <a:cubicBezTo>
                    <a:pt x="2716" y="846"/>
                    <a:pt x="2835" y="1119"/>
                    <a:pt x="2870" y="1417"/>
                  </a:cubicBezTo>
                  <a:cubicBezTo>
                    <a:pt x="2882" y="1524"/>
                    <a:pt x="2894" y="1655"/>
                    <a:pt x="2906" y="1822"/>
                  </a:cubicBezTo>
                  <a:cubicBezTo>
                    <a:pt x="2727" y="1500"/>
                    <a:pt x="2430" y="1286"/>
                    <a:pt x="2061" y="1167"/>
                  </a:cubicBezTo>
                  <a:cubicBezTo>
                    <a:pt x="1727" y="1060"/>
                    <a:pt x="1430" y="1060"/>
                    <a:pt x="1418" y="1060"/>
                  </a:cubicBezTo>
                  <a:cubicBezTo>
                    <a:pt x="1382" y="1060"/>
                    <a:pt x="1334" y="1072"/>
                    <a:pt x="1299" y="1108"/>
                  </a:cubicBezTo>
                  <a:lnTo>
                    <a:pt x="1001" y="1417"/>
                  </a:lnTo>
                  <a:cubicBezTo>
                    <a:pt x="942" y="1477"/>
                    <a:pt x="942" y="1596"/>
                    <a:pt x="1001" y="1655"/>
                  </a:cubicBezTo>
                  <a:cubicBezTo>
                    <a:pt x="1031" y="1685"/>
                    <a:pt x="1075" y="1700"/>
                    <a:pt x="1120" y="1700"/>
                  </a:cubicBezTo>
                  <a:cubicBezTo>
                    <a:pt x="1165" y="1700"/>
                    <a:pt x="1209" y="1685"/>
                    <a:pt x="1239" y="1655"/>
                  </a:cubicBezTo>
                  <a:lnTo>
                    <a:pt x="1501" y="1405"/>
                  </a:lnTo>
                  <a:cubicBezTo>
                    <a:pt x="1584" y="1405"/>
                    <a:pt x="1763" y="1417"/>
                    <a:pt x="1954" y="1489"/>
                  </a:cubicBezTo>
                  <a:cubicBezTo>
                    <a:pt x="2299" y="1608"/>
                    <a:pt x="2537" y="1798"/>
                    <a:pt x="2668" y="2084"/>
                  </a:cubicBezTo>
                  <a:cubicBezTo>
                    <a:pt x="2596" y="2512"/>
                    <a:pt x="2227" y="2846"/>
                    <a:pt x="1775" y="2846"/>
                  </a:cubicBezTo>
                  <a:cubicBezTo>
                    <a:pt x="1287" y="2846"/>
                    <a:pt x="870" y="2441"/>
                    <a:pt x="870" y="1941"/>
                  </a:cubicBezTo>
                  <a:cubicBezTo>
                    <a:pt x="870" y="1846"/>
                    <a:pt x="799" y="1774"/>
                    <a:pt x="703" y="1774"/>
                  </a:cubicBezTo>
                  <a:cubicBezTo>
                    <a:pt x="691" y="1774"/>
                    <a:pt x="680" y="1774"/>
                    <a:pt x="644" y="1786"/>
                  </a:cubicBezTo>
                  <a:cubicBezTo>
                    <a:pt x="668" y="1655"/>
                    <a:pt x="680" y="1524"/>
                    <a:pt x="691" y="1417"/>
                  </a:cubicBezTo>
                  <a:cubicBezTo>
                    <a:pt x="703" y="1119"/>
                    <a:pt x="822" y="834"/>
                    <a:pt x="1037" y="643"/>
                  </a:cubicBezTo>
                  <a:cubicBezTo>
                    <a:pt x="1227" y="429"/>
                    <a:pt x="1501" y="334"/>
                    <a:pt x="1775" y="334"/>
                  </a:cubicBezTo>
                  <a:close/>
                  <a:moveTo>
                    <a:pt x="572" y="2239"/>
                  </a:moveTo>
                  <a:cubicBezTo>
                    <a:pt x="644" y="2536"/>
                    <a:pt x="822" y="2786"/>
                    <a:pt x="1084" y="2965"/>
                  </a:cubicBezTo>
                  <a:lnTo>
                    <a:pt x="1084" y="3143"/>
                  </a:lnTo>
                  <a:cubicBezTo>
                    <a:pt x="763" y="3084"/>
                    <a:pt x="549" y="3013"/>
                    <a:pt x="394" y="2929"/>
                  </a:cubicBezTo>
                  <a:cubicBezTo>
                    <a:pt x="382" y="2929"/>
                    <a:pt x="394" y="2917"/>
                    <a:pt x="394" y="2917"/>
                  </a:cubicBezTo>
                  <a:cubicBezTo>
                    <a:pt x="465" y="2727"/>
                    <a:pt x="525" y="2477"/>
                    <a:pt x="572" y="2239"/>
                  </a:cubicBezTo>
                  <a:close/>
                  <a:moveTo>
                    <a:pt x="2989" y="2239"/>
                  </a:moveTo>
                  <a:cubicBezTo>
                    <a:pt x="3025" y="2489"/>
                    <a:pt x="3108" y="2727"/>
                    <a:pt x="3168" y="2917"/>
                  </a:cubicBezTo>
                  <a:lnTo>
                    <a:pt x="3168" y="2929"/>
                  </a:lnTo>
                  <a:cubicBezTo>
                    <a:pt x="3025" y="2989"/>
                    <a:pt x="2811" y="3084"/>
                    <a:pt x="2477" y="3143"/>
                  </a:cubicBezTo>
                  <a:lnTo>
                    <a:pt x="2477" y="2965"/>
                  </a:lnTo>
                  <a:cubicBezTo>
                    <a:pt x="2716" y="2798"/>
                    <a:pt x="2906" y="2536"/>
                    <a:pt x="2989" y="2239"/>
                  </a:cubicBezTo>
                  <a:close/>
                  <a:moveTo>
                    <a:pt x="2168" y="3108"/>
                  </a:moveTo>
                  <a:lnTo>
                    <a:pt x="2168" y="3286"/>
                  </a:lnTo>
                  <a:cubicBezTo>
                    <a:pt x="2168" y="3346"/>
                    <a:pt x="2180" y="3405"/>
                    <a:pt x="2204" y="3453"/>
                  </a:cubicBezTo>
                  <a:lnTo>
                    <a:pt x="2037" y="3608"/>
                  </a:lnTo>
                  <a:cubicBezTo>
                    <a:pt x="1960" y="3673"/>
                    <a:pt x="1864" y="3706"/>
                    <a:pt x="1772" y="3706"/>
                  </a:cubicBezTo>
                  <a:cubicBezTo>
                    <a:pt x="1680" y="3706"/>
                    <a:pt x="1590" y="3673"/>
                    <a:pt x="1525" y="3608"/>
                  </a:cubicBezTo>
                  <a:lnTo>
                    <a:pt x="1382" y="3453"/>
                  </a:lnTo>
                  <a:cubicBezTo>
                    <a:pt x="1406" y="3405"/>
                    <a:pt x="1418" y="3346"/>
                    <a:pt x="1418" y="3286"/>
                  </a:cubicBezTo>
                  <a:lnTo>
                    <a:pt x="1418" y="3108"/>
                  </a:lnTo>
                  <a:cubicBezTo>
                    <a:pt x="1537" y="3143"/>
                    <a:pt x="1656" y="3167"/>
                    <a:pt x="1799" y="3167"/>
                  </a:cubicBezTo>
                  <a:cubicBezTo>
                    <a:pt x="1930" y="3167"/>
                    <a:pt x="2049" y="3155"/>
                    <a:pt x="2168" y="3108"/>
                  </a:cubicBezTo>
                  <a:close/>
                  <a:moveTo>
                    <a:pt x="1775" y="0"/>
                  </a:moveTo>
                  <a:cubicBezTo>
                    <a:pt x="1037" y="0"/>
                    <a:pt x="418" y="607"/>
                    <a:pt x="358" y="1405"/>
                  </a:cubicBezTo>
                  <a:cubicBezTo>
                    <a:pt x="334" y="1727"/>
                    <a:pt x="227" y="2417"/>
                    <a:pt x="84" y="2810"/>
                  </a:cubicBezTo>
                  <a:cubicBezTo>
                    <a:pt x="25" y="2989"/>
                    <a:pt x="96" y="3167"/>
                    <a:pt x="263" y="3251"/>
                  </a:cubicBezTo>
                  <a:cubicBezTo>
                    <a:pt x="382" y="3310"/>
                    <a:pt x="572" y="3382"/>
                    <a:pt x="822" y="3441"/>
                  </a:cubicBezTo>
                  <a:lnTo>
                    <a:pt x="394" y="3644"/>
                  </a:lnTo>
                  <a:cubicBezTo>
                    <a:pt x="156" y="3763"/>
                    <a:pt x="1" y="4001"/>
                    <a:pt x="1" y="4275"/>
                  </a:cubicBezTo>
                  <a:lnTo>
                    <a:pt x="1" y="5156"/>
                  </a:lnTo>
                  <a:cubicBezTo>
                    <a:pt x="1" y="5239"/>
                    <a:pt x="84" y="5310"/>
                    <a:pt x="168" y="5310"/>
                  </a:cubicBezTo>
                  <a:cubicBezTo>
                    <a:pt x="263" y="5310"/>
                    <a:pt x="334" y="5239"/>
                    <a:pt x="334" y="5156"/>
                  </a:cubicBezTo>
                  <a:lnTo>
                    <a:pt x="334" y="4275"/>
                  </a:lnTo>
                  <a:cubicBezTo>
                    <a:pt x="334" y="4144"/>
                    <a:pt x="406" y="4001"/>
                    <a:pt x="537" y="3941"/>
                  </a:cubicBezTo>
                  <a:lnTo>
                    <a:pt x="1096" y="3667"/>
                  </a:lnTo>
                  <a:lnTo>
                    <a:pt x="1287" y="3846"/>
                  </a:lnTo>
                  <a:cubicBezTo>
                    <a:pt x="1418" y="3977"/>
                    <a:pt x="1596" y="4036"/>
                    <a:pt x="1763" y="4036"/>
                  </a:cubicBezTo>
                  <a:cubicBezTo>
                    <a:pt x="1942" y="4036"/>
                    <a:pt x="2108" y="3977"/>
                    <a:pt x="2239" y="3846"/>
                  </a:cubicBezTo>
                  <a:lnTo>
                    <a:pt x="2430" y="3667"/>
                  </a:lnTo>
                  <a:lnTo>
                    <a:pt x="2977" y="3941"/>
                  </a:lnTo>
                  <a:cubicBezTo>
                    <a:pt x="3097" y="4001"/>
                    <a:pt x="3192" y="4144"/>
                    <a:pt x="3192" y="4275"/>
                  </a:cubicBezTo>
                  <a:lnTo>
                    <a:pt x="3192" y="5156"/>
                  </a:lnTo>
                  <a:cubicBezTo>
                    <a:pt x="3192" y="5239"/>
                    <a:pt x="3263" y="5310"/>
                    <a:pt x="3358" y="5310"/>
                  </a:cubicBezTo>
                  <a:cubicBezTo>
                    <a:pt x="3442" y="5310"/>
                    <a:pt x="3513" y="5239"/>
                    <a:pt x="3513" y="5156"/>
                  </a:cubicBezTo>
                  <a:lnTo>
                    <a:pt x="3513" y="4275"/>
                  </a:lnTo>
                  <a:cubicBezTo>
                    <a:pt x="3549" y="4001"/>
                    <a:pt x="3406" y="3763"/>
                    <a:pt x="3168" y="3644"/>
                  </a:cubicBezTo>
                  <a:lnTo>
                    <a:pt x="2727" y="3441"/>
                  </a:lnTo>
                  <a:cubicBezTo>
                    <a:pt x="2989" y="3382"/>
                    <a:pt x="3180" y="3310"/>
                    <a:pt x="3299" y="3251"/>
                  </a:cubicBezTo>
                  <a:cubicBezTo>
                    <a:pt x="3454" y="3167"/>
                    <a:pt x="3537" y="2977"/>
                    <a:pt x="3478" y="2810"/>
                  </a:cubicBezTo>
                  <a:cubicBezTo>
                    <a:pt x="3323" y="2417"/>
                    <a:pt x="3204" y="1727"/>
                    <a:pt x="3192" y="1405"/>
                  </a:cubicBezTo>
                  <a:cubicBezTo>
                    <a:pt x="3132" y="596"/>
                    <a:pt x="2525" y="0"/>
                    <a:pt x="17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" name="Google Shape;10822;p80">
              <a:extLst>
                <a:ext uri="{FF2B5EF4-FFF2-40B4-BE49-F238E27FC236}">
                  <a16:creationId xmlns:a16="http://schemas.microsoft.com/office/drawing/2014/main" id="{3328B5EF-FB58-F4B6-1BC3-C910F62BE61F}"/>
                </a:ext>
              </a:extLst>
            </p:cNvPr>
            <p:cNvSpPr/>
            <p:nvPr/>
          </p:nvSpPr>
          <p:spPr>
            <a:xfrm>
              <a:off x="8108449" y="2557501"/>
              <a:ext cx="10248" cy="26194"/>
            </a:xfrm>
            <a:custGeom>
              <a:avLst/>
              <a:gdLst/>
              <a:ahLst/>
              <a:cxnLst/>
              <a:rect l="l" t="t" r="r" b="b"/>
              <a:pathLst>
                <a:path w="322" h="823" extrusionOk="0">
                  <a:moveTo>
                    <a:pt x="155" y="1"/>
                  </a:moveTo>
                  <a:cubicBezTo>
                    <a:pt x="72" y="1"/>
                    <a:pt x="0" y="84"/>
                    <a:pt x="0" y="168"/>
                  </a:cubicBezTo>
                  <a:lnTo>
                    <a:pt x="0" y="656"/>
                  </a:lnTo>
                  <a:cubicBezTo>
                    <a:pt x="0" y="751"/>
                    <a:pt x="72" y="823"/>
                    <a:pt x="155" y="823"/>
                  </a:cubicBezTo>
                  <a:cubicBezTo>
                    <a:pt x="250" y="823"/>
                    <a:pt x="322" y="751"/>
                    <a:pt x="322" y="656"/>
                  </a:cubicBezTo>
                  <a:lnTo>
                    <a:pt x="322" y="168"/>
                  </a:lnTo>
                  <a:cubicBezTo>
                    <a:pt x="322" y="84"/>
                    <a:pt x="250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" name="Google Shape;10823;p80">
              <a:extLst>
                <a:ext uri="{FF2B5EF4-FFF2-40B4-BE49-F238E27FC236}">
                  <a16:creationId xmlns:a16="http://schemas.microsoft.com/office/drawing/2014/main" id="{ED9107EA-2C08-DFAC-546C-C30B81E78B5B}"/>
                </a:ext>
              </a:extLst>
            </p:cNvPr>
            <p:cNvSpPr/>
            <p:nvPr/>
          </p:nvSpPr>
          <p:spPr>
            <a:xfrm>
              <a:off x="8165293" y="2557501"/>
              <a:ext cx="10248" cy="26194"/>
            </a:xfrm>
            <a:custGeom>
              <a:avLst/>
              <a:gdLst/>
              <a:ahLst/>
              <a:cxnLst/>
              <a:rect l="l" t="t" r="r" b="b"/>
              <a:pathLst>
                <a:path w="322" h="823" extrusionOk="0">
                  <a:moveTo>
                    <a:pt x="155" y="1"/>
                  </a:moveTo>
                  <a:cubicBezTo>
                    <a:pt x="72" y="1"/>
                    <a:pt x="0" y="84"/>
                    <a:pt x="0" y="168"/>
                  </a:cubicBezTo>
                  <a:lnTo>
                    <a:pt x="0" y="656"/>
                  </a:lnTo>
                  <a:cubicBezTo>
                    <a:pt x="0" y="751"/>
                    <a:pt x="72" y="823"/>
                    <a:pt x="155" y="823"/>
                  </a:cubicBezTo>
                  <a:cubicBezTo>
                    <a:pt x="250" y="823"/>
                    <a:pt x="322" y="751"/>
                    <a:pt x="322" y="656"/>
                  </a:cubicBezTo>
                  <a:lnTo>
                    <a:pt x="322" y="168"/>
                  </a:lnTo>
                  <a:cubicBezTo>
                    <a:pt x="322" y="84"/>
                    <a:pt x="250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" name="Google Shape;10824;p80">
              <a:extLst>
                <a:ext uri="{FF2B5EF4-FFF2-40B4-BE49-F238E27FC236}">
                  <a16:creationId xmlns:a16="http://schemas.microsoft.com/office/drawing/2014/main" id="{47F05C88-B471-B1B4-2944-A22FB5109199}"/>
                </a:ext>
              </a:extLst>
            </p:cNvPr>
            <p:cNvSpPr/>
            <p:nvPr/>
          </p:nvSpPr>
          <p:spPr>
            <a:xfrm>
              <a:off x="8238432" y="2635956"/>
              <a:ext cx="45481" cy="15946"/>
            </a:xfrm>
            <a:custGeom>
              <a:avLst/>
              <a:gdLst/>
              <a:ahLst/>
              <a:cxnLst/>
              <a:rect l="l" t="t" r="r" b="b"/>
              <a:pathLst>
                <a:path w="1429" h="501" extrusionOk="0">
                  <a:moveTo>
                    <a:pt x="167" y="1"/>
                  </a:moveTo>
                  <a:cubicBezTo>
                    <a:pt x="83" y="1"/>
                    <a:pt x="0" y="72"/>
                    <a:pt x="0" y="155"/>
                  </a:cubicBezTo>
                  <a:cubicBezTo>
                    <a:pt x="0" y="251"/>
                    <a:pt x="83" y="322"/>
                    <a:pt x="167" y="322"/>
                  </a:cubicBezTo>
                  <a:cubicBezTo>
                    <a:pt x="357" y="322"/>
                    <a:pt x="893" y="358"/>
                    <a:pt x="1167" y="489"/>
                  </a:cubicBezTo>
                  <a:cubicBezTo>
                    <a:pt x="1191" y="501"/>
                    <a:pt x="1214" y="501"/>
                    <a:pt x="1238" y="501"/>
                  </a:cubicBezTo>
                  <a:cubicBezTo>
                    <a:pt x="1298" y="501"/>
                    <a:pt x="1357" y="477"/>
                    <a:pt x="1393" y="417"/>
                  </a:cubicBezTo>
                  <a:cubicBezTo>
                    <a:pt x="1429" y="334"/>
                    <a:pt x="1405" y="239"/>
                    <a:pt x="1310" y="191"/>
                  </a:cubicBezTo>
                  <a:cubicBezTo>
                    <a:pt x="929" y="1"/>
                    <a:pt x="202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" name="Google Shape;10825;p80">
              <a:extLst>
                <a:ext uri="{FF2B5EF4-FFF2-40B4-BE49-F238E27FC236}">
                  <a16:creationId xmlns:a16="http://schemas.microsoft.com/office/drawing/2014/main" id="{C47228F7-7B3C-C06F-32E2-FBC0ABB52B1A}"/>
                </a:ext>
              </a:extLst>
            </p:cNvPr>
            <p:cNvSpPr/>
            <p:nvPr/>
          </p:nvSpPr>
          <p:spPr>
            <a:xfrm>
              <a:off x="8198998" y="2607534"/>
              <a:ext cx="123968" cy="169036"/>
            </a:xfrm>
            <a:custGeom>
              <a:avLst/>
              <a:gdLst/>
              <a:ahLst/>
              <a:cxnLst/>
              <a:rect l="l" t="t" r="r" b="b"/>
              <a:pathLst>
                <a:path w="3895" h="5311" extrusionOk="0">
                  <a:moveTo>
                    <a:pt x="3049" y="322"/>
                  </a:moveTo>
                  <a:lnTo>
                    <a:pt x="3049" y="1025"/>
                  </a:lnTo>
                  <a:cubicBezTo>
                    <a:pt x="3049" y="1144"/>
                    <a:pt x="3013" y="1251"/>
                    <a:pt x="2965" y="1346"/>
                  </a:cubicBezTo>
                  <a:lnTo>
                    <a:pt x="2882" y="1513"/>
                  </a:lnTo>
                  <a:cubicBezTo>
                    <a:pt x="2870" y="1548"/>
                    <a:pt x="2870" y="1560"/>
                    <a:pt x="2870" y="1584"/>
                  </a:cubicBezTo>
                  <a:lnTo>
                    <a:pt x="2870" y="1941"/>
                  </a:lnTo>
                  <a:cubicBezTo>
                    <a:pt x="2870" y="2203"/>
                    <a:pt x="2763" y="2418"/>
                    <a:pt x="2596" y="2596"/>
                  </a:cubicBezTo>
                  <a:cubicBezTo>
                    <a:pt x="2406" y="2763"/>
                    <a:pt x="2168" y="2858"/>
                    <a:pt x="1930" y="2858"/>
                  </a:cubicBezTo>
                  <a:cubicBezTo>
                    <a:pt x="1453" y="2834"/>
                    <a:pt x="1049" y="2406"/>
                    <a:pt x="1049" y="1906"/>
                  </a:cubicBezTo>
                  <a:lnTo>
                    <a:pt x="1049" y="1584"/>
                  </a:lnTo>
                  <a:cubicBezTo>
                    <a:pt x="1049" y="1560"/>
                    <a:pt x="1049" y="1548"/>
                    <a:pt x="1037" y="1513"/>
                  </a:cubicBezTo>
                  <a:lnTo>
                    <a:pt x="929" y="1310"/>
                  </a:lnTo>
                  <a:cubicBezTo>
                    <a:pt x="882" y="1227"/>
                    <a:pt x="870" y="1144"/>
                    <a:pt x="870" y="1072"/>
                  </a:cubicBezTo>
                  <a:lnTo>
                    <a:pt x="870" y="1048"/>
                  </a:lnTo>
                  <a:cubicBezTo>
                    <a:pt x="870" y="655"/>
                    <a:pt x="1203" y="322"/>
                    <a:pt x="1596" y="322"/>
                  </a:cubicBezTo>
                  <a:close/>
                  <a:moveTo>
                    <a:pt x="2334" y="3132"/>
                  </a:moveTo>
                  <a:cubicBezTo>
                    <a:pt x="2334" y="3180"/>
                    <a:pt x="2346" y="3239"/>
                    <a:pt x="2358" y="3287"/>
                  </a:cubicBezTo>
                  <a:lnTo>
                    <a:pt x="2215" y="3418"/>
                  </a:lnTo>
                  <a:cubicBezTo>
                    <a:pt x="2138" y="3495"/>
                    <a:pt x="2043" y="3534"/>
                    <a:pt x="1949" y="3534"/>
                  </a:cubicBezTo>
                  <a:cubicBezTo>
                    <a:pt x="1855" y="3534"/>
                    <a:pt x="1763" y="3495"/>
                    <a:pt x="1691" y="3418"/>
                  </a:cubicBezTo>
                  <a:lnTo>
                    <a:pt x="1561" y="3287"/>
                  </a:lnTo>
                  <a:cubicBezTo>
                    <a:pt x="1572" y="3239"/>
                    <a:pt x="1584" y="3180"/>
                    <a:pt x="1584" y="3132"/>
                  </a:cubicBezTo>
                  <a:cubicBezTo>
                    <a:pt x="1691" y="3168"/>
                    <a:pt x="1811" y="3191"/>
                    <a:pt x="1918" y="3191"/>
                  </a:cubicBezTo>
                  <a:lnTo>
                    <a:pt x="1953" y="3191"/>
                  </a:lnTo>
                  <a:cubicBezTo>
                    <a:pt x="2096" y="3191"/>
                    <a:pt x="2215" y="3180"/>
                    <a:pt x="2334" y="3132"/>
                  </a:cubicBezTo>
                  <a:close/>
                  <a:moveTo>
                    <a:pt x="1584" y="1"/>
                  </a:moveTo>
                  <a:cubicBezTo>
                    <a:pt x="1001" y="1"/>
                    <a:pt x="525" y="477"/>
                    <a:pt x="525" y="1048"/>
                  </a:cubicBezTo>
                  <a:lnTo>
                    <a:pt x="525" y="1072"/>
                  </a:lnTo>
                  <a:cubicBezTo>
                    <a:pt x="525" y="1203"/>
                    <a:pt x="560" y="1334"/>
                    <a:pt x="620" y="1453"/>
                  </a:cubicBezTo>
                  <a:lnTo>
                    <a:pt x="703" y="1620"/>
                  </a:lnTo>
                  <a:lnTo>
                    <a:pt x="703" y="1882"/>
                  </a:lnTo>
                  <a:cubicBezTo>
                    <a:pt x="703" y="2322"/>
                    <a:pt x="918" y="2703"/>
                    <a:pt x="1239" y="2941"/>
                  </a:cubicBezTo>
                  <a:lnTo>
                    <a:pt x="1239" y="3096"/>
                  </a:lnTo>
                  <a:cubicBezTo>
                    <a:pt x="1239" y="3180"/>
                    <a:pt x="1180" y="3251"/>
                    <a:pt x="1108" y="3275"/>
                  </a:cubicBezTo>
                  <a:lnTo>
                    <a:pt x="513" y="3453"/>
                  </a:lnTo>
                  <a:cubicBezTo>
                    <a:pt x="215" y="3537"/>
                    <a:pt x="1" y="3811"/>
                    <a:pt x="1" y="4120"/>
                  </a:cubicBezTo>
                  <a:lnTo>
                    <a:pt x="1" y="5144"/>
                  </a:lnTo>
                  <a:cubicBezTo>
                    <a:pt x="1" y="5239"/>
                    <a:pt x="84" y="5311"/>
                    <a:pt x="167" y="5311"/>
                  </a:cubicBezTo>
                  <a:cubicBezTo>
                    <a:pt x="263" y="5311"/>
                    <a:pt x="334" y="5239"/>
                    <a:pt x="334" y="5144"/>
                  </a:cubicBezTo>
                  <a:lnTo>
                    <a:pt x="334" y="4120"/>
                  </a:lnTo>
                  <a:cubicBezTo>
                    <a:pt x="334" y="3953"/>
                    <a:pt x="441" y="3811"/>
                    <a:pt x="596" y="3763"/>
                  </a:cubicBezTo>
                  <a:lnTo>
                    <a:pt x="1191" y="3584"/>
                  </a:lnTo>
                  <a:cubicBezTo>
                    <a:pt x="1251" y="3572"/>
                    <a:pt x="1299" y="3537"/>
                    <a:pt x="1346" y="3525"/>
                  </a:cubicBezTo>
                  <a:lnTo>
                    <a:pt x="1453" y="3632"/>
                  </a:lnTo>
                  <a:cubicBezTo>
                    <a:pt x="1584" y="3763"/>
                    <a:pt x="1763" y="3834"/>
                    <a:pt x="1942" y="3834"/>
                  </a:cubicBezTo>
                  <a:cubicBezTo>
                    <a:pt x="2120" y="3834"/>
                    <a:pt x="2299" y="3763"/>
                    <a:pt x="2430" y="3632"/>
                  </a:cubicBezTo>
                  <a:lnTo>
                    <a:pt x="2537" y="3525"/>
                  </a:lnTo>
                  <a:cubicBezTo>
                    <a:pt x="2584" y="3549"/>
                    <a:pt x="2620" y="3572"/>
                    <a:pt x="2680" y="3584"/>
                  </a:cubicBezTo>
                  <a:lnTo>
                    <a:pt x="3275" y="3763"/>
                  </a:lnTo>
                  <a:cubicBezTo>
                    <a:pt x="3442" y="3811"/>
                    <a:pt x="3549" y="3953"/>
                    <a:pt x="3549" y="4120"/>
                  </a:cubicBezTo>
                  <a:lnTo>
                    <a:pt x="3549" y="5144"/>
                  </a:lnTo>
                  <a:cubicBezTo>
                    <a:pt x="3549" y="5239"/>
                    <a:pt x="3620" y="5311"/>
                    <a:pt x="3716" y="5311"/>
                  </a:cubicBezTo>
                  <a:cubicBezTo>
                    <a:pt x="3799" y="5311"/>
                    <a:pt x="3870" y="5239"/>
                    <a:pt x="3870" y="5144"/>
                  </a:cubicBezTo>
                  <a:lnTo>
                    <a:pt x="3870" y="4120"/>
                  </a:lnTo>
                  <a:cubicBezTo>
                    <a:pt x="3894" y="3822"/>
                    <a:pt x="3680" y="3549"/>
                    <a:pt x="3382" y="3465"/>
                  </a:cubicBezTo>
                  <a:lnTo>
                    <a:pt x="2787" y="3287"/>
                  </a:lnTo>
                  <a:cubicBezTo>
                    <a:pt x="2715" y="3251"/>
                    <a:pt x="2656" y="3180"/>
                    <a:pt x="2656" y="3108"/>
                  </a:cubicBezTo>
                  <a:lnTo>
                    <a:pt x="2656" y="2977"/>
                  </a:lnTo>
                  <a:cubicBezTo>
                    <a:pt x="2715" y="2930"/>
                    <a:pt x="2763" y="2882"/>
                    <a:pt x="2823" y="2834"/>
                  </a:cubicBezTo>
                  <a:cubicBezTo>
                    <a:pt x="3061" y="2596"/>
                    <a:pt x="3192" y="2287"/>
                    <a:pt x="3192" y="1941"/>
                  </a:cubicBezTo>
                  <a:lnTo>
                    <a:pt x="3192" y="1632"/>
                  </a:lnTo>
                  <a:lnTo>
                    <a:pt x="3251" y="1501"/>
                  </a:lnTo>
                  <a:cubicBezTo>
                    <a:pt x="3323" y="1346"/>
                    <a:pt x="3370" y="1191"/>
                    <a:pt x="3370" y="1025"/>
                  </a:cubicBezTo>
                  <a:lnTo>
                    <a:pt x="3370" y="155"/>
                  </a:lnTo>
                  <a:cubicBezTo>
                    <a:pt x="3370" y="72"/>
                    <a:pt x="3299" y="1"/>
                    <a:pt x="320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" name="Google Shape;10826;p80">
              <a:extLst>
                <a:ext uri="{FF2B5EF4-FFF2-40B4-BE49-F238E27FC236}">
                  <a16:creationId xmlns:a16="http://schemas.microsoft.com/office/drawing/2014/main" id="{D11F1F94-C335-0644-3C63-F94DB2C134FC}"/>
                </a:ext>
              </a:extLst>
            </p:cNvPr>
            <p:cNvSpPr/>
            <p:nvPr/>
          </p:nvSpPr>
          <p:spPr>
            <a:xfrm>
              <a:off x="8222137" y="2743946"/>
              <a:ext cx="10248" cy="33005"/>
            </a:xfrm>
            <a:custGeom>
              <a:avLst/>
              <a:gdLst/>
              <a:ahLst/>
              <a:cxnLst/>
              <a:rect l="l" t="t" r="r" b="b"/>
              <a:pathLst>
                <a:path w="322" h="1037" extrusionOk="0">
                  <a:moveTo>
                    <a:pt x="155" y="1"/>
                  </a:moveTo>
                  <a:cubicBezTo>
                    <a:pt x="72" y="1"/>
                    <a:pt x="0" y="72"/>
                    <a:pt x="0" y="156"/>
                  </a:cubicBezTo>
                  <a:lnTo>
                    <a:pt x="0" y="870"/>
                  </a:lnTo>
                  <a:cubicBezTo>
                    <a:pt x="0" y="965"/>
                    <a:pt x="72" y="1037"/>
                    <a:pt x="155" y="1037"/>
                  </a:cubicBezTo>
                  <a:cubicBezTo>
                    <a:pt x="250" y="1037"/>
                    <a:pt x="322" y="965"/>
                    <a:pt x="322" y="870"/>
                  </a:cubicBezTo>
                  <a:lnTo>
                    <a:pt x="322" y="156"/>
                  </a:ln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" name="Google Shape;10827;p80">
              <a:extLst>
                <a:ext uri="{FF2B5EF4-FFF2-40B4-BE49-F238E27FC236}">
                  <a16:creationId xmlns:a16="http://schemas.microsoft.com/office/drawing/2014/main" id="{500308A3-C9A0-DD00-3223-49414BE2EF9D}"/>
                </a:ext>
              </a:extLst>
            </p:cNvPr>
            <p:cNvSpPr/>
            <p:nvPr/>
          </p:nvSpPr>
          <p:spPr>
            <a:xfrm>
              <a:off x="8289579" y="2743946"/>
              <a:ext cx="10630" cy="33005"/>
            </a:xfrm>
            <a:custGeom>
              <a:avLst/>
              <a:gdLst/>
              <a:ahLst/>
              <a:cxnLst/>
              <a:rect l="l" t="t" r="r" b="b"/>
              <a:pathLst>
                <a:path w="334" h="1037" extrusionOk="0">
                  <a:moveTo>
                    <a:pt x="167" y="1"/>
                  </a:moveTo>
                  <a:cubicBezTo>
                    <a:pt x="84" y="1"/>
                    <a:pt x="0" y="72"/>
                    <a:pt x="0" y="156"/>
                  </a:cubicBezTo>
                  <a:lnTo>
                    <a:pt x="0" y="870"/>
                  </a:lnTo>
                  <a:cubicBezTo>
                    <a:pt x="0" y="965"/>
                    <a:pt x="84" y="1037"/>
                    <a:pt x="167" y="1037"/>
                  </a:cubicBezTo>
                  <a:cubicBezTo>
                    <a:pt x="250" y="1037"/>
                    <a:pt x="334" y="965"/>
                    <a:pt x="334" y="870"/>
                  </a:cubicBezTo>
                  <a:lnTo>
                    <a:pt x="334" y="156"/>
                  </a:lnTo>
                  <a:cubicBezTo>
                    <a:pt x="334" y="72"/>
                    <a:pt x="262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6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>
                <a:solidFill>
                  <a:srgbClr val="002060"/>
                </a:solidFill>
              </a:rPr>
              <a:t>Getting Involved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856E29-28A3-F055-8219-C46E820BDFC3}"/>
              </a:ext>
            </a:extLst>
          </p:cNvPr>
          <p:cNvSpPr/>
          <p:nvPr/>
        </p:nvSpPr>
        <p:spPr>
          <a:xfrm>
            <a:off x="4465962" y="2072525"/>
            <a:ext cx="2980652" cy="221608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B62B20-FB0C-B4A3-4009-728EA9ED5006}"/>
              </a:ext>
            </a:extLst>
          </p:cNvPr>
          <p:cNvSpPr/>
          <p:nvPr/>
        </p:nvSpPr>
        <p:spPr>
          <a:xfrm>
            <a:off x="7985243" y="2072525"/>
            <a:ext cx="2980652" cy="2216083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EBB35DB-1D89-F5C8-A8E0-FE84B3CA385E}"/>
              </a:ext>
            </a:extLst>
          </p:cNvPr>
          <p:cNvSpPr/>
          <p:nvPr/>
        </p:nvSpPr>
        <p:spPr>
          <a:xfrm>
            <a:off x="987956" y="2072525"/>
            <a:ext cx="2976365" cy="2216083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99778-03AA-1DD5-F545-7E9C2423366B}"/>
              </a:ext>
            </a:extLst>
          </p:cNvPr>
          <p:cNvSpPr/>
          <p:nvPr/>
        </p:nvSpPr>
        <p:spPr>
          <a:xfrm>
            <a:off x="1179007" y="2029339"/>
            <a:ext cx="2515999" cy="1417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Google Shape;398;p40">
            <a:extLst>
              <a:ext uri="{FF2B5EF4-FFF2-40B4-BE49-F238E27FC236}">
                <a16:creationId xmlns:a16="http://schemas.microsoft.com/office/drawing/2014/main" id="{3DB909A5-A08B-295B-A0D2-D1F7DF136DF4}"/>
              </a:ext>
            </a:extLst>
          </p:cNvPr>
          <p:cNvSpPr txBox="1"/>
          <p:nvPr/>
        </p:nvSpPr>
        <p:spPr>
          <a:xfrm>
            <a:off x="1179005" y="1555551"/>
            <a:ext cx="2516000" cy="495600"/>
          </a:xfrm>
          <a:prstGeom prst="rect">
            <a:avLst/>
          </a:prstGeom>
          <a:noFill/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000" b="1" dirty="0">
                <a:solidFill>
                  <a:srgbClr val="002060"/>
                </a:solidFill>
                <a:latin typeface="Signika"/>
                <a:ea typeface="Signika"/>
                <a:cs typeface="Signika"/>
                <a:sym typeface="Signika"/>
              </a:rPr>
              <a:t>Student Associations </a:t>
            </a:r>
            <a:endParaRPr sz="2000" b="1" dirty="0">
              <a:solidFill>
                <a:srgbClr val="002060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760CE68-21FF-EF27-B651-0F81BFF78378}"/>
              </a:ext>
            </a:extLst>
          </p:cNvPr>
          <p:cNvSpPr/>
          <p:nvPr/>
        </p:nvSpPr>
        <p:spPr>
          <a:xfrm>
            <a:off x="4698287" y="2010966"/>
            <a:ext cx="2515999" cy="1417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Google Shape;398;p40">
            <a:extLst>
              <a:ext uri="{FF2B5EF4-FFF2-40B4-BE49-F238E27FC236}">
                <a16:creationId xmlns:a16="http://schemas.microsoft.com/office/drawing/2014/main" id="{55BCE565-FE85-E407-E4C4-D8D13C9B5C21}"/>
              </a:ext>
            </a:extLst>
          </p:cNvPr>
          <p:cNvSpPr txBox="1"/>
          <p:nvPr/>
        </p:nvSpPr>
        <p:spPr>
          <a:xfrm>
            <a:off x="4698287" y="1552167"/>
            <a:ext cx="2516000" cy="495600"/>
          </a:xfrm>
          <a:prstGeom prst="rect">
            <a:avLst/>
          </a:prstGeom>
          <a:noFill/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b="1" dirty="0">
                <a:solidFill>
                  <a:srgbClr val="002060"/>
                </a:solidFill>
                <a:latin typeface="Signika"/>
                <a:ea typeface="Signika"/>
                <a:cs typeface="Signika"/>
                <a:sym typeface="Signika"/>
              </a:rPr>
              <a:t>Research Groups</a:t>
            </a:r>
            <a:endParaRPr sz="2400" b="1" dirty="0">
              <a:solidFill>
                <a:srgbClr val="002060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34517FD-B057-64B5-675B-0E68AB9954FD}"/>
              </a:ext>
            </a:extLst>
          </p:cNvPr>
          <p:cNvSpPr/>
          <p:nvPr/>
        </p:nvSpPr>
        <p:spPr>
          <a:xfrm>
            <a:off x="8217567" y="2037538"/>
            <a:ext cx="2515999" cy="1417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Google Shape;398;p40">
            <a:extLst>
              <a:ext uri="{FF2B5EF4-FFF2-40B4-BE49-F238E27FC236}">
                <a16:creationId xmlns:a16="http://schemas.microsoft.com/office/drawing/2014/main" id="{990965D0-7B70-801E-FC07-E988474E3A6B}"/>
              </a:ext>
            </a:extLst>
          </p:cNvPr>
          <p:cNvSpPr txBox="1"/>
          <p:nvPr/>
        </p:nvSpPr>
        <p:spPr>
          <a:xfrm>
            <a:off x="8217568" y="1555551"/>
            <a:ext cx="2516000" cy="495600"/>
          </a:xfrm>
          <a:prstGeom prst="rect">
            <a:avLst/>
          </a:prstGeom>
          <a:noFill/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733" b="1" dirty="0">
                <a:solidFill>
                  <a:srgbClr val="002060"/>
                </a:solidFill>
                <a:latin typeface="Signika"/>
                <a:ea typeface="Signika"/>
                <a:cs typeface="Signika"/>
                <a:sym typeface="Signika"/>
              </a:rPr>
              <a:t>Graduate Student Association</a:t>
            </a:r>
            <a:endParaRPr sz="1733" b="1" dirty="0">
              <a:solidFill>
                <a:srgbClr val="002060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6" name="Google Shape;309;p37">
            <a:extLst>
              <a:ext uri="{FF2B5EF4-FFF2-40B4-BE49-F238E27FC236}">
                <a16:creationId xmlns:a16="http://schemas.microsoft.com/office/drawing/2014/main" id="{B3F1EEF8-C08A-7990-9914-0D567BED4950}"/>
              </a:ext>
            </a:extLst>
          </p:cNvPr>
          <p:cNvSpPr/>
          <p:nvPr/>
        </p:nvSpPr>
        <p:spPr>
          <a:xfrm>
            <a:off x="885614" y="4430340"/>
            <a:ext cx="3205596" cy="1405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397923" indent="-228594">
              <a:lnSpc>
                <a:spcPct val="115000"/>
              </a:lnSpc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latin typeface="Palanquin"/>
                <a:ea typeface="Palanquin"/>
                <a:cs typeface="Palanquin"/>
                <a:sym typeface="Palanquin"/>
              </a:rPr>
              <a:t>Connect with others in your program </a:t>
            </a:r>
            <a:endParaRPr sz="1600" dirty="0">
              <a:solidFill>
                <a:srgbClr val="002060"/>
              </a:solidFill>
              <a:latin typeface="Palanquin"/>
              <a:ea typeface="Palanquin"/>
              <a:cs typeface="Palanquin"/>
              <a:sym typeface="Palanquin"/>
            </a:endParaRPr>
          </a:p>
          <a:p>
            <a:pPr marL="397923" indent="-228594">
              <a:lnSpc>
                <a:spcPct val="115000"/>
              </a:lnSpc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latin typeface="Palanquin"/>
                <a:ea typeface="Palanquin"/>
                <a:cs typeface="Palanquin"/>
                <a:sym typeface="Palanquin"/>
              </a:rPr>
              <a:t>Gain support from classmates</a:t>
            </a:r>
            <a:endParaRPr sz="1600" dirty="0">
              <a:solidFill>
                <a:srgbClr val="002060"/>
              </a:solidFill>
              <a:latin typeface="Palanquin"/>
              <a:ea typeface="Palanquin"/>
              <a:cs typeface="Palanquin"/>
              <a:sym typeface="Palanquin"/>
            </a:endParaRPr>
          </a:p>
        </p:txBody>
      </p:sp>
      <p:sp>
        <p:nvSpPr>
          <p:cNvPr id="17" name="Google Shape;309;p37">
            <a:extLst>
              <a:ext uri="{FF2B5EF4-FFF2-40B4-BE49-F238E27FC236}">
                <a16:creationId xmlns:a16="http://schemas.microsoft.com/office/drawing/2014/main" id="{68F8F069-8F63-E368-D69B-D44798CB670B}"/>
              </a:ext>
            </a:extLst>
          </p:cNvPr>
          <p:cNvSpPr/>
          <p:nvPr/>
        </p:nvSpPr>
        <p:spPr>
          <a:xfrm>
            <a:off x="4461413" y="4430341"/>
            <a:ext cx="3043127" cy="1051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397923" indent="-228594">
              <a:lnSpc>
                <a:spcPct val="115000"/>
              </a:lnSpc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latin typeface="Palanquin"/>
                <a:ea typeface="Palanquin"/>
                <a:cs typeface="Palanquin"/>
                <a:sym typeface="Palanquin"/>
              </a:rPr>
              <a:t>Gain research experience</a:t>
            </a:r>
            <a:endParaRPr sz="1600" dirty="0">
              <a:solidFill>
                <a:srgbClr val="002060"/>
              </a:solidFill>
              <a:latin typeface="Palanquin"/>
              <a:ea typeface="Palanquin"/>
              <a:cs typeface="Palanquin"/>
              <a:sym typeface="Palanquin"/>
            </a:endParaRPr>
          </a:p>
          <a:p>
            <a:pPr marL="397923" indent="-228594">
              <a:lnSpc>
                <a:spcPct val="115000"/>
              </a:lnSpc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latin typeface="Palanquin"/>
                <a:ea typeface="Palanquin"/>
                <a:cs typeface="Palanquin"/>
                <a:sym typeface="Palanquin"/>
              </a:rPr>
              <a:t>Collaborate with faculty &amp; classmates</a:t>
            </a:r>
            <a:endParaRPr sz="1600" dirty="0">
              <a:solidFill>
                <a:srgbClr val="002060"/>
              </a:solidFill>
              <a:latin typeface="Palanquin"/>
              <a:ea typeface="Palanquin"/>
              <a:cs typeface="Palanquin"/>
              <a:sym typeface="Palanquin"/>
            </a:endParaRPr>
          </a:p>
        </p:txBody>
      </p:sp>
      <p:sp>
        <p:nvSpPr>
          <p:cNvPr id="18" name="Google Shape;309;p37">
            <a:extLst>
              <a:ext uri="{FF2B5EF4-FFF2-40B4-BE49-F238E27FC236}">
                <a16:creationId xmlns:a16="http://schemas.microsoft.com/office/drawing/2014/main" id="{F4FED71B-5CBD-70EA-881C-512CBDED327C}"/>
              </a:ext>
            </a:extLst>
          </p:cNvPr>
          <p:cNvSpPr/>
          <p:nvPr/>
        </p:nvSpPr>
        <p:spPr>
          <a:xfrm>
            <a:off x="7985584" y="4279792"/>
            <a:ext cx="3130481" cy="1405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397923" indent="-228594">
              <a:lnSpc>
                <a:spcPct val="115000"/>
              </a:lnSpc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latin typeface="Palanquin"/>
                <a:ea typeface="Palanquin"/>
                <a:cs typeface="Palanquin"/>
                <a:sym typeface="Palanquin"/>
              </a:rPr>
              <a:t>Travel funding </a:t>
            </a:r>
            <a:endParaRPr sz="1600" dirty="0">
              <a:solidFill>
                <a:srgbClr val="002060"/>
              </a:solidFill>
              <a:latin typeface="Palanquin"/>
              <a:ea typeface="Palanquin"/>
              <a:cs typeface="Palanquin"/>
              <a:sym typeface="Palanquin"/>
            </a:endParaRPr>
          </a:p>
          <a:p>
            <a:pPr marL="397923" indent="-228594">
              <a:lnSpc>
                <a:spcPct val="115000"/>
              </a:lnSpc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" sz="1600" dirty="0">
                <a:solidFill>
                  <a:srgbClr val="002060"/>
                </a:solidFill>
                <a:latin typeface="Palanquin"/>
                <a:ea typeface="Palanquin"/>
                <a:cs typeface="Palanquin"/>
                <a:sym typeface="Palanquin"/>
              </a:rPr>
              <a:t>Leadership opportunities</a:t>
            </a:r>
            <a:endParaRPr sz="1600" dirty="0">
              <a:solidFill>
                <a:srgbClr val="002060"/>
              </a:solidFill>
              <a:latin typeface="Palanquin"/>
              <a:ea typeface="Palanquin"/>
              <a:cs typeface="Palanquin"/>
              <a:sym typeface="Palanquin"/>
            </a:endParaRPr>
          </a:p>
          <a:p>
            <a:pPr marL="397923" indent="-228594">
              <a:lnSpc>
                <a:spcPct val="115000"/>
              </a:lnSpc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" sz="1600" dirty="0">
                <a:solidFill>
                  <a:srgbClr val="002060"/>
                </a:solidFill>
                <a:latin typeface="Palanquin"/>
                <a:ea typeface="Palanquin"/>
                <a:cs typeface="Palanquin"/>
                <a:sym typeface="Palanquin"/>
              </a:rPr>
              <a:t>Student support &amp; advocacy </a:t>
            </a:r>
            <a:endParaRPr sz="1600" dirty="0">
              <a:solidFill>
                <a:srgbClr val="002060"/>
              </a:solidFill>
              <a:latin typeface="Palanquin"/>
              <a:ea typeface="Palanquin"/>
              <a:cs typeface="Palanquin"/>
              <a:sym typeface="Palanqui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B84E8-6DA0-3CA9-2C66-6B6053599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Access to FREE NCFDD Membership </a:t>
            </a:r>
            <a:endParaRPr lang="en-US" b="0" dirty="0">
              <a:solidFill>
                <a:srgbClr val="002060"/>
              </a:solidFill>
            </a:endParaRP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8FA89E-0065-B3AD-96BB-9CD7334990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4453" y="1611772"/>
            <a:ext cx="10290000" cy="1070965"/>
          </a:xfrm>
        </p:spPr>
        <p:txBody>
          <a:bodyPr/>
          <a:lstStyle/>
          <a:p>
            <a:r>
              <a:rPr lang="en-US" sz="1867" dirty="0">
                <a:solidFill>
                  <a:srgbClr val="002060"/>
                </a:solidFill>
                <a:cs typeface="Segoe UI"/>
              </a:rPr>
              <a:t>Sign up here with your UofM email address:  </a:t>
            </a:r>
            <a:r>
              <a:rPr lang="en-US" sz="1867" dirty="0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https://www.facultydiversity.org/</a:t>
            </a:r>
            <a:endParaRPr lang="en-US" sz="1867" dirty="0">
              <a:solidFill>
                <a:srgbClr val="00B0F0"/>
              </a:solidFill>
              <a:cs typeface="Segoe UI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lvl="1"/>
            <a:r>
              <a:rPr lang="en-US" sz="1867" dirty="0">
                <a:solidFill>
                  <a:srgbClr val="002060"/>
                </a:solidFill>
              </a:rPr>
              <a:t>Select Lowenberg College of Nursing</a:t>
            </a:r>
          </a:p>
          <a:p>
            <a:endParaRPr lang="en-US" sz="1867" dirty="0">
              <a:solidFill>
                <a:srgbClr val="0068F7"/>
              </a:solidFill>
              <a:cs typeface="Segoe UI"/>
            </a:endParaRPr>
          </a:p>
        </p:txBody>
      </p:sp>
      <p:sp>
        <p:nvSpPr>
          <p:cNvPr id="5" name="Google Shape;741;p54">
            <a:extLst>
              <a:ext uri="{FF2B5EF4-FFF2-40B4-BE49-F238E27FC236}">
                <a16:creationId xmlns:a16="http://schemas.microsoft.com/office/drawing/2014/main" id="{AD44F581-C40F-45BF-53EA-F3241DB02E3E}"/>
              </a:ext>
            </a:extLst>
          </p:cNvPr>
          <p:cNvSpPr/>
          <p:nvPr/>
        </p:nvSpPr>
        <p:spPr>
          <a:xfrm>
            <a:off x="9965203" y="1001571"/>
            <a:ext cx="958400" cy="9584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" name="Google Shape;743;p54">
            <a:extLst>
              <a:ext uri="{FF2B5EF4-FFF2-40B4-BE49-F238E27FC236}">
                <a16:creationId xmlns:a16="http://schemas.microsoft.com/office/drawing/2014/main" id="{1E9AE8B1-8687-C605-BB05-1E053CE006E7}"/>
              </a:ext>
            </a:extLst>
          </p:cNvPr>
          <p:cNvSpPr/>
          <p:nvPr/>
        </p:nvSpPr>
        <p:spPr>
          <a:xfrm>
            <a:off x="10557658" y="5188088"/>
            <a:ext cx="2573247" cy="24756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6" name="Picture 5" descr="A screenshot of a web page&#10;&#10;Description automatically generated">
            <a:extLst>
              <a:ext uri="{FF2B5EF4-FFF2-40B4-BE49-F238E27FC236}">
                <a16:creationId xmlns:a16="http://schemas.microsoft.com/office/drawing/2014/main" id="{97DAF5ED-28F3-5D9D-F5DD-3D6B658C1B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283" t="26949" r="36605" b="18338"/>
          <a:stretch/>
        </p:blipFill>
        <p:spPr>
          <a:xfrm>
            <a:off x="109801" y="3416567"/>
            <a:ext cx="3648433" cy="3034249"/>
          </a:xfrm>
          <a:prstGeom prst="rect">
            <a:avLst/>
          </a:prstGeom>
        </p:spPr>
      </p:pic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1BF0625F-1E8A-8ED8-5752-5B16CAC82AC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507" b="44616"/>
          <a:stretch/>
        </p:blipFill>
        <p:spPr>
          <a:xfrm>
            <a:off x="3865700" y="3587091"/>
            <a:ext cx="4750395" cy="2611865"/>
          </a:xfrm>
          <a:prstGeom prst="rect">
            <a:avLst/>
          </a:prstGeom>
        </p:spPr>
      </p:pic>
      <p:pic>
        <p:nvPicPr>
          <p:cNvPr id="11" name="Picture 10" descr="A close-up of a book&#10;&#10;Description automatically generated">
            <a:extLst>
              <a:ext uri="{FF2B5EF4-FFF2-40B4-BE49-F238E27FC236}">
                <a16:creationId xmlns:a16="http://schemas.microsoft.com/office/drawing/2014/main" id="{094128E9-8BB2-5660-8521-57303C67BE8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857" t="10548" r="76251" b="4017"/>
          <a:stretch/>
        </p:blipFill>
        <p:spPr>
          <a:xfrm>
            <a:off x="8716325" y="2128746"/>
            <a:ext cx="3364257" cy="462565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95D926C-AAC1-569F-7248-7C56359EEF7E}"/>
              </a:ext>
            </a:extLst>
          </p:cNvPr>
          <p:cNvSpPr txBox="1"/>
          <p:nvPr/>
        </p:nvSpPr>
        <p:spPr>
          <a:xfrm>
            <a:off x="340659" y="2684930"/>
            <a:ext cx="3272117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Palanquin"/>
              </a:rPr>
              <a:t>Upcoming Guest Webinars​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BB2ABF-F30B-B453-6464-DC905052E0DF}"/>
              </a:ext>
            </a:extLst>
          </p:cNvPr>
          <p:cNvSpPr txBox="1"/>
          <p:nvPr/>
        </p:nvSpPr>
        <p:spPr>
          <a:xfrm>
            <a:off x="5723778" y="2870030"/>
            <a:ext cx="1411540" cy="492443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Palanquin"/>
              </a:rPr>
              <a:t>Forums</a:t>
            </a:r>
          </a:p>
        </p:txBody>
      </p:sp>
    </p:spTree>
    <p:extLst>
      <p:ext uri="{BB962C8B-B14F-4D97-AF65-F5344CB8AC3E}">
        <p14:creationId xmlns:p14="http://schemas.microsoft.com/office/powerpoint/2010/main" val="32008725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54"/>
          <p:cNvSpPr txBox="1">
            <a:spLocks noGrp="1"/>
          </p:cNvSpPr>
          <p:nvPr>
            <p:ph type="title"/>
          </p:nvPr>
        </p:nvSpPr>
        <p:spPr>
          <a:xfrm>
            <a:off x="2302075" y="2648792"/>
            <a:ext cx="6984165" cy="171777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sz="8000" dirty="0">
                <a:solidFill>
                  <a:srgbClr val="002060"/>
                </a:solidFill>
                <a:latin typeface="Signika"/>
              </a:rPr>
              <a:t>Questions?</a:t>
            </a:r>
          </a:p>
        </p:txBody>
      </p:sp>
      <p:sp>
        <p:nvSpPr>
          <p:cNvPr id="739" name="Google Shape;739;p54"/>
          <p:cNvSpPr/>
          <p:nvPr/>
        </p:nvSpPr>
        <p:spPr>
          <a:xfrm>
            <a:off x="10737367" y="2156200"/>
            <a:ext cx="1456000" cy="330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40" name="Google Shape;740;p54"/>
          <p:cNvSpPr/>
          <p:nvPr/>
        </p:nvSpPr>
        <p:spPr>
          <a:xfrm>
            <a:off x="0" y="-34867"/>
            <a:ext cx="1793200" cy="247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41" name="Google Shape;741;p54"/>
          <p:cNvSpPr/>
          <p:nvPr/>
        </p:nvSpPr>
        <p:spPr>
          <a:xfrm>
            <a:off x="9684600" y="305533"/>
            <a:ext cx="958400" cy="9584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43" name="Google Shape;743;p54"/>
          <p:cNvSpPr/>
          <p:nvPr/>
        </p:nvSpPr>
        <p:spPr>
          <a:xfrm>
            <a:off x="4049233" y="144100"/>
            <a:ext cx="791200" cy="791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" name="Google Shape;10246;p79">
            <a:extLst>
              <a:ext uri="{FF2B5EF4-FFF2-40B4-BE49-F238E27FC236}">
                <a16:creationId xmlns:a16="http://schemas.microsoft.com/office/drawing/2014/main" id="{23D29293-4F4F-E9C4-9DD3-CCFA983E40C8}"/>
              </a:ext>
            </a:extLst>
          </p:cNvPr>
          <p:cNvSpPr/>
          <p:nvPr/>
        </p:nvSpPr>
        <p:spPr>
          <a:xfrm>
            <a:off x="9286240" y="3962400"/>
            <a:ext cx="1996741" cy="1717779"/>
          </a:xfrm>
          <a:custGeom>
            <a:avLst/>
            <a:gdLst/>
            <a:ahLst/>
            <a:cxnLst/>
            <a:rect l="l" t="t" r="r" b="b"/>
            <a:pathLst>
              <a:path w="11943" h="9734" extrusionOk="0">
                <a:moveTo>
                  <a:pt x="11585" y="2638"/>
                </a:moveTo>
                <a:lnTo>
                  <a:pt x="11585" y="3066"/>
                </a:lnTo>
                <a:lnTo>
                  <a:pt x="9121" y="4007"/>
                </a:lnTo>
                <a:lnTo>
                  <a:pt x="9121" y="3566"/>
                </a:lnTo>
                <a:lnTo>
                  <a:pt x="11585" y="2638"/>
                </a:lnTo>
                <a:close/>
                <a:moveTo>
                  <a:pt x="370" y="2638"/>
                </a:moveTo>
                <a:lnTo>
                  <a:pt x="5787" y="4697"/>
                </a:lnTo>
                <a:lnTo>
                  <a:pt x="5787" y="5138"/>
                </a:lnTo>
                <a:lnTo>
                  <a:pt x="370" y="3066"/>
                </a:lnTo>
                <a:lnTo>
                  <a:pt x="370" y="2638"/>
                </a:lnTo>
                <a:close/>
                <a:moveTo>
                  <a:pt x="8764" y="3709"/>
                </a:moveTo>
                <a:lnTo>
                  <a:pt x="8764" y="4138"/>
                </a:lnTo>
                <a:lnTo>
                  <a:pt x="6144" y="5138"/>
                </a:lnTo>
                <a:lnTo>
                  <a:pt x="6144" y="4697"/>
                </a:lnTo>
                <a:lnTo>
                  <a:pt x="8764" y="3709"/>
                </a:lnTo>
                <a:close/>
                <a:moveTo>
                  <a:pt x="9657" y="4162"/>
                </a:moveTo>
                <a:lnTo>
                  <a:pt x="9657" y="6745"/>
                </a:lnTo>
                <a:cubicBezTo>
                  <a:pt x="9478" y="6876"/>
                  <a:pt x="9299" y="6995"/>
                  <a:pt x="9121" y="7114"/>
                </a:cubicBezTo>
                <a:lnTo>
                  <a:pt x="9121" y="4376"/>
                </a:lnTo>
                <a:lnTo>
                  <a:pt x="9657" y="4162"/>
                </a:lnTo>
                <a:close/>
                <a:moveTo>
                  <a:pt x="8961" y="8757"/>
                </a:moveTo>
                <a:cubicBezTo>
                  <a:pt x="9131" y="8757"/>
                  <a:pt x="9264" y="8907"/>
                  <a:pt x="9264" y="9079"/>
                </a:cubicBezTo>
                <a:cubicBezTo>
                  <a:pt x="9264" y="9258"/>
                  <a:pt x="9109" y="9389"/>
                  <a:pt x="8942" y="9389"/>
                </a:cubicBezTo>
                <a:cubicBezTo>
                  <a:pt x="8764" y="9389"/>
                  <a:pt x="8633" y="9246"/>
                  <a:pt x="8633" y="9079"/>
                </a:cubicBezTo>
                <a:cubicBezTo>
                  <a:pt x="8633" y="8900"/>
                  <a:pt x="8787" y="8757"/>
                  <a:pt x="8942" y="8757"/>
                </a:cubicBezTo>
                <a:cubicBezTo>
                  <a:pt x="8949" y="8757"/>
                  <a:pt x="8955" y="8757"/>
                  <a:pt x="8961" y="8757"/>
                </a:cubicBezTo>
                <a:close/>
                <a:moveTo>
                  <a:pt x="5949" y="0"/>
                </a:moveTo>
                <a:cubicBezTo>
                  <a:pt x="5930" y="0"/>
                  <a:pt x="5912" y="6"/>
                  <a:pt x="5894" y="18"/>
                </a:cubicBezTo>
                <a:lnTo>
                  <a:pt x="120" y="2221"/>
                </a:lnTo>
                <a:cubicBezTo>
                  <a:pt x="48" y="2245"/>
                  <a:pt x="1" y="2304"/>
                  <a:pt x="1" y="2376"/>
                </a:cubicBezTo>
                <a:lnTo>
                  <a:pt x="1" y="3185"/>
                </a:lnTo>
                <a:cubicBezTo>
                  <a:pt x="1" y="3257"/>
                  <a:pt x="48" y="3316"/>
                  <a:pt x="120" y="3352"/>
                </a:cubicBezTo>
                <a:lnTo>
                  <a:pt x="1917" y="4031"/>
                </a:lnTo>
                <a:lnTo>
                  <a:pt x="1917" y="4638"/>
                </a:lnTo>
                <a:cubicBezTo>
                  <a:pt x="1917" y="4745"/>
                  <a:pt x="2001" y="4817"/>
                  <a:pt x="2096" y="4817"/>
                </a:cubicBezTo>
                <a:cubicBezTo>
                  <a:pt x="2203" y="4817"/>
                  <a:pt x="2275" y="4745"/>
                  <a:pt x="2275" y="4638"/>
                </a:cubicBezTo>
                <a:lnTo>
                  <a:pt x="2275" y="4186"/>
                </a:lnTo>
                <a:lnTo>
                  <a:pt x="5894" y="5567"/>
                </a:lnTo>
                <a:cubicBezTo>
                  <a:pt x="5906" y="5579"/>
                  <a:pt x="5942" y="5579"/>
                  <a:pt x="5954" y="5579"/>
                </a:cubicBezTo>
                <a:cubicBezTo>
                  <a:pt x="5966" y="5579"/>
                  <a:pt x="6001" y="5579"/>
                  <a:pt x="6013" y="5567"/>
                </a:cubicBezTo>
                <a:lnTo>
                  <a:pt x="8740" y="4519"/>
                </a:lnTo>
                <a:lnTo>
                  <a:pt x="8740" y="7317"/>
                </a:lnTo>
                <a:cubicBezTo>
                  <a:pt x="7871" y="7769"/>
                  <a:pt x="6918" y="8007"/>
                  <a:pt x="5942" y="8007"/>
                </a:cubicBezTo>
                <a:cubicBezTo>
                  <a:pt x="4620" y="8007"/>
                  <a:pt x="3310" y="7555"/>
                  <a:pt x="2263" y="6745"/>
                </a:cubicBezTo>
                <a:lnTo>
                  <a:pt x="2263" y="5352"/>
                </a:lnTo>
                <a:cubicBezTo>
                  <a:pt x="2263" y="5257"/>
                  <a:pt x="2191" y="5174"/>
                  <a:pt x="2084" y="5174"/>
                </a:cubicBezTo>
                <a:cubicBezTo>
                  <a:pt x="1977" y="5174"/>
                  <a:pt x="1906" y="5257"/>
                  <a:pt x="1906" y="5352"/>
                </a:cubicBezTo>
                <a:lnTo>
                  <a:pt x="1906" y="6817"/>
                </a:lnTo>
                <a:cubicBezTo>
                  <a:pt x="1906" y="6876"/>
                  <a:pt x="1941" y="6924"/>
                  <a:pt x="1965" y="6948"/>
                </a:cubicBezTo>
                <a:cubicBezTo>
                  <a:pt x="3084" y="7841"/>
                  <a:pt x="4501" y="8353"/>
                  <a:pt x="5942" y="8353"/>
                </a:cubicBezTo>
                <a:cubicBezTo>
                  <a:pt x="6906" y="8353"/>
                  <a:pt x="7859" y="8126"/>
                  <a:pt x="8740" y="7698"/>
                </a:cubicBezTo>
                <a:lnTo>
                  <a:pt x="8740" y="8412"/>
                </a:lnTo>
                <a:cubicBezTo>
                  <a:pt x="8454" y="8484"/>
                  <a:pt x="8252" y="8746"/>
                  <a:pt x="8252" y="9067"/>
                </a:cubicBezTo>
                <a:cubicBezTo>
                  <a:pt x="8252" y="9436"/>
                  <a:pt x="8549" y="9734"/>
                  <a:pt x="8918" y="9734"/>
                </a:cubicBezTo>
                <a:cubicBezTo>
                  <a:pt x="9287" y="9734"/>
                  <a:pt x="9585" y="9436"/>
                  <a:pt x="9585" y="9067"/>
                </a:cubicBezTo>
                <a:cubicBezTo>
                  <a:pt x="9585" y="8746"/>
                  <a:pt x="9383" y="8496"/>
                  <a:pt x="9097" y="8412"/>
                </a:cubicBezTo>
                <a:lnTo>
                  <a:pt x="9097" y="7495"/>
                </a:lnTo>
                <a:cubicBezTo>
                  <a:pt x="9383" y="7341"/>
                  <a:pt x="9657" y="7138"/>
                  <a:pt x="9918" y="6936"/>
                </a:cubicBezTo>
                <a:cubicBezTo>
                  <a:pt x="9954" y="6900"/>
                  <a:pt x="9978" y="6841"/>
                  <a:pt x="9978" y="6805"/>
                </a:cubicBezTo>
                <a:lnTo>
                  <a:pt x="9978" y="4019"/>
                </a:lnTo>
                <a:lnTo>
                  <a:pt x="11776" y="3328"/>
                </a:lnTo>
                <a:cubicBezTo>
                  <a:pt x="11847" y="3304"/>
                  <a:pt x="11895" y="3245"/>
                  <a:pt x="11895" y="3173"/>
                </a:cubicBezTo>
                <a:lnTo>
                  <a:pt x="11895" y="2364"/>
                </a:lnTo>
                <a:cubicBezTo>
                  <a:pt x="11943" y="2304"/>
                  <a:pt x="11895" y="2245"/>
                  <a:pt x="11823" y="2221"/>
                </a:cubicBezTo>
                <a:lnTo>
                  <a:pt x="8049" y="792"/>
                </a:lnTo>
                <a:cubicBezTo>
                  <a:pt x="8030" y="784"/>
                  <a:pt x="8010" y="780"/>
                  <a:pt x="7989" y="780"/>
                </a:cubicBezTo>
                <a:cubicBezTo>
                  <a:pt x="7921" y="780"/>
                  <a:pt x="7853" y="823"/>
                  <a:pt x="7835" y="887"/>
                </a:cubicBezTo>
                <a:cubicBezTo>
                  <a:pt x="7799" y="983"/>
                  <a:pt x="7847" y="1090"/>
                  <a:pt x="7930" y="1114"/>
                </a:cubicBezTo>
                <a:lnTo>
                  <a:pt x="11264" y="2376"/>
                </a:lnTo>
                <a:lnTo>
                  <a:pt x="8966" y="3257"/>
                </a:lnTo>
                <a:lnTo>
                  <a:pt x="6061" y="1947"/>
                </a:lnTo>
                <a:cubicBezTo>
                  <a:pt x="6035" y="1934"/>
                  <a:pt x="6010" y="1928"/>
                  <a:pt x="5985" y="1928"/>
                </a:cubicBezTo>
                <a:cubicBezTo>
                  <a:pt x="5918" y="1928"/>
                  <a:pt x="5858" y="1973"/>
                  <a:pt x="5823" y="2042"/>
                </a:cubicBezTo>
                <a:cubicBezTo>
                  <a:pt x="5775" y="2126"/>
                  <a:pt x="5823" y="2233"/>
                  <a:pt x="5906" y="2281"/>
                </a:cubicBezTo>
                <a:lnTo>
                  <a:pt x="8490" y="3435"/>
                </a:lnTo>
                <a:lnTo>
                  <a:pt x="5966" y="4388"/>
                </a:lnTo>
                <a:lnTo>
                  <a:pt x="691" y="2376"/>
                </a:lnTo>
                <a:lnTo>
                  <a:pt x="5966" y="376"/>
                </a:lnTo>
                <a:lnTo>
                  <a:pt x="7263" y="864"/>
                </a:lnTo>
                <a:cubicBezTo>
                  <a:pt x="7282" y="868"/>
                  <a:pt x="7301" y="871"/>
                  <a:pt x="7320" y="871"/>
                </a:cubicBezTo>
                <a:cubicBezTo>
                  <a:pt x="7394" y="871"/>
                  <a:pt x="7461" y="833"/>
                  <a:pt x="7490" y="757"/>
                </a:cubicBezTo>
                <a:cubicBezTo>
                  <a:pt x="7513" y="673"/>
                  <a:pt x="7478" y="566"/>
                  <a:pt x="7382" y="530"/>
                </a:cubicBezTo>
                <a:lnTo>
                  <a:pt x="6013" y="18"/>
                </a:lnTo>
                <a:cubicBezTo>
                  <a:pt x="5989" y="6"/>
                  <a:pt x="5969" y="0"/>
                  <a:pt x="5949" y="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7" name="Google Shape;10281;p79">
            <a:extLst>
              <a:ext uri="{FF2B5EF4-FFF2-40B4-BE49-F238E27FC236}">
                <a16:creationId xmlns:a16="http://schemas.microsoft.com/office/drawing/2014/main" id="{6B53A764-0280-A53E-70EB-AFF09000C9A9}"/>
              </a:ext>
            </a:extLst>
          </p:cNvPr>
          <p:cNvGrpSpPr/>
          <p:nvPr/>
        </p:nvGrpSpPr>
        <p:grpSpPr>
          <a:xfrm>
            <a:off x="1121090" y="1354751"/>
            <a:ext cx="1891463" cy="1955507"/>
            <a:chOff x="861113" y="2885746"/>
            <a:chExt cx="333809" cy="373277"/>
          </a:xfrm>
          <a:solidFill>
            <a:srgbClr val="002060"/>
          </a:solidFill>
        </p:grpSpPr>
        <p:sp>
          <p:nvSpPr>
            <p:cNvPr id="8" name="Google Shape;10282;p79">
              <a:extLst>
                <a:ext uri="{FF2B5EF4-FFF2-40B4-BE49-F238E27FC236}">
                  <a16:creationId xmlns:a16="http://schemas.microsoft.com/office/drawing/2014/main" id="{2E3AED46-CA97-E11A-3139-37E4490EF78B}"/>
                </a:ext>
              </a:extLst>
            </p:cNvPr>
            <p:cNvSpPr/>
            <p:nvPr/>
          </p:nvSpPr>
          <p:spPr>
            <a:xfrm>
              <a:off x="861113" y="2981533"/>
              <a:ext cx="315970" cy="277489"/>
            </a:xfrm>
            <a:custGeom>
              <a:avLst/>
              <a:gdLst/>
              <a:ahLst/>
              <a:cxnLst/>
              <a:rect l="l" t="t" r="r" b="b"/>
              <a:pathLst>
                <a:path w="9919" h="8711" extrusionOk="0">
                  <a:moveTo>
                    <a:pt x="3015" y="0"/>
                  </a:moveTo>
                  <a:cubicBezTo>
                    <a:pt x="2777" y="0"/>
                    <a:pt x="2558" y="27"/>
                    <a:pt x="2358" y="79"/>
                  </a:cubicBezTo>
                  <a:cubicBezTo>
                    <a:pt x="1739" y="245"/>
                    <a:pt x="1156" y="638"/>
                    <a:pt x="739" y="1210"/>
                  </a:cubicBezTo>
                  <a:cubicBezTo>
                    <a:pt x="251" y="1864"/>
                    <a:pt x="1" y="2698"/>
                    <a:pt x="1" y="3615"/>
                  </a:cubicBezTo>
                  <a:cubicBezTo>
                    <a:pt x="1" y="4567"/>
                    <a:pt x="429" y="5841"/>
                    <a:pt x="1132" y="6889"/>
                  </a:cubicBezTo>
                  <a:cubicBezTo>
                    <a:pt x="1882" y="8056"/>
                    <a:pt x="2763" y="8711"/>
                    <a:pt x="3549" y="8711"/>
                  </a:cubicBezTo>
                  <a:cubicBezTo>
                    <a:pt x="3870" y="8711"/>
                    <a:pt x="4180" y="8663"/>
                    <a:pt x="4478" y="8580"/>
                  </a:cubicBezTo>
                  <a:cubicBezTo>
                    <a:pt x="4632" y="8532"/>
                    <a:pt x="4796" y="8508"/>
                    <a:pt x="4960" y="8508"/>
                  </a:cubicBezTo>
                  <a:cubicBezTo>
                    <a:pt x="5123" y="8508"/>
                    <a:pt x="5287" y="8532"/>
                    <a:pt x="5442" y="8580"/>
                  </a:cubicBezTo>
                  <a:cubicBezTo>
                    <a:pt x="5740" y="8663"/>
                    <a:pt x="6049" y="8711"/>
                    <a:pt x="6371" y="8711"/>
                  </a:cubicBezTo>
                  <a:cubicBezTo>
                    <a:pt x="7156" y="8711"/>
                    <a:pt x="8026" y="8044"/>
                    <a:pt x="8788" y="6889"/>
                  </a:cubicBezTo>
                  <a:cubicBezTo>
                    <a:pt x="9490" y="5841"/>
                    <a:pt x="9919" y="4567"/>
                    <a:pt x="9919" y="3615"/>
                  </a:cubicBezTo>
                  <a:cubicBezTo>
                    <a:pt x="9847" y="2948"/>
                    <a:pt x="9716" y="2317"/>
                    <a:pt x="9431" y="1757"/>
                  </a:cubicBezTo>
                  <a:cubicBezTo>
                    <a:pt x="9398" y="1685"/>
                    <a:pt x="9334" y="1651"/>
                    <a:pt x="9266" y="1651"/>
                  </a:cubicBezTo>
                  <a:cubicBezTo>
                    <a:pt x="9233" y="1651"/>
                    <a:pt x="9199" y="1658"/>
                    <a:pt x="9169" y="1674"/>
                  </a:cubicBezTo>
                  <a:cubicBezTo>
                    <a:pt x="9061" y="1710"/>
                    <a:pt x="9026" y="1841"/>
                    <a:pt x="9073" y="1936"/>
                  </a:cubicBezTo>
                  <a:cubicBezTo>
                    <a:pt x="9323" y="2448"/>
                    <a:pt x="9442" y="3007"/>
                    <a:pt x="9442" y="3638"/>
                  </a:cubicBezTo>
                  <a:cubicBezTo>
                    <a:pt x="9442" y="4508"/>
                    <a:pt x="9050" y="5686"/>
                    <a:pt x="8395" y="6698"/>
                  </a:cubicBezTo>
                  <a:cubicBezTo>
                    <a:pt x="7716" y="7722"/>
                    <a:pt x="6942" y="8341"/>
                    <a:pt x="6311" y="8341"/>
                  </a:cubicBezTo>
                  <a:cubicBezTo>
                    <a:pt x="6037" y="8341"/>
                    <a:pt x="5751" y="8294"/>
                    <a:pt x="5501" y="8222"/>
                  </a:cubicBezTo>
                  <a:cubicBezTo>
                    <a:pt x="5311" y="8163"/>
                    <a:pt x="5112" y="8133"/>
                    <a:pt x="4911" y="8133"/>
                  </a:cubicBezTo>
                  <a:cubicBezTo>
                    <a:pt x="4710" y="8133"/>
                    <a:pt x="4507" y="8163"/>
                    <a:pt x="4311" y="8222"/>
                  </a:cubicBezTo>
                  <a:cubicBezTo>
                    <a:pt x="4061" y="8294"/>
                    <a:pt x="3775" y="8341"/>
                    <a:pt x="3513" y="8341"/>
                  </a:cubicBezTo>
                  <a:cubicBezTo>
                    <a:pt x="2870" y="8341"/>
                    <a:pt x="2096" y="7722"/>
                    <a:pt x="1430" y="6698"/>
                  </a:cubicBezTo>
                  <a:cubicBezTo>
                    <a:pt x="775" y="5698"/>
                    <a:pt x="370" y="4531"/>
                    <a:pt x="370" y="3638"/>
                  </a:cubicBezTo>
                  <a:cubicBezTo>
                    <a:pt x="370" y="2805"/>
                    <a:pt x="608" y="2043"/>
                    <a:pt x="1037" y="1460"/>
                  </a:cubicBezTo>
                  <a:cubicBezTo>
                    <a:pt x="1406" y="971"/>
                    <a:pt x="1918" y="614"/>
                    <a:pt x="2453" y="460"/>
                  </a:cubicBezTo>
                  <a:cubicBezTo>
                    <a:pt x="2603" y="422"/>
                    <a:pt x="2774" y="403"/>
                    <a:pt x="2963" y="403"/>
                  </a:cubicBezTo>
                  <a:cubicBezTo>
                    <a:pt x="3256" y="403"/>
                    <a:pt x="3592" y="449"/>
                    <a:pt x="3954" y="543"/>
                  </a:cubicBezTo>
                  <a:cubicBezTo>
                    <a:pt x="4013" y="555"/>
                    <a:pt x="4085" y="567"/>
                    <a:pt x="4144" y="579"/>
                  </a:cubicBezTo>
                  <a:cubicBezTo>
                    <a:pt x="4160" y="582"/>
                    <a:pt x="4176" y="584"/>
                    <a:pt x="4191" y="584"/>
                  </a:cubicBezTo>
                  <a:cubicBezTo>
                    <a:pt x="4281" y="584"/>
                    <a:pt x="4362" y="527"/>
                    <a:pt x="4382" y="436"/>
                  </a:cubicBezTo>
                  <a:cubicBezTo>
                    <a:pt x="4406" y="329"/>
                    <a:pt x="4347" y="221"/>
                    <a:pt x="4239" y="198"/>
                  </a:cubicBezTo>
                  <a:lnTo>
                    <a:pt x="4061" y="150"/>
                  </a:lnTo>
                  <a:cubicBezTo>
                    <a:pt x="3680" y="48"/>
                    <a:pt x="3331" y="0"/>
                    <a:pt x="30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" name="Google Shape;10283;p79">
              <a:extLst>
                <a:ext uri="{FF2B5EF4-FFF2-40B4-BE49-F238E27FC236}">
                  <a16:creationId xmlns:a16="http://schemas.microsoft.com/office/drawing/2014/main" id="{BBAC8DFF-6C5A-45F7-A2DD-9046A4C9F772}"/>
                </a:ext>
              </a:extLst>
            </p:cNvPr>
            <p:cNvSpPr/>
            <p:nvPr/>
          </p:nvSpPr>
          <p:spPr>
            <a:xfrm>
              <a:off x="1024976" y="2981756"/>
              <a:ext cx="125572" cy="45903"/>
            </a:xfrm>
            <a:custGeom>
              <a:avLst/>
              <a:gdLst/>
              <a:ahLst/>
              <a:cxnLst/>
              <a:rect l="l" t="t" r="r" b="b"/>
              <a:pathLst>
                <a:path w="3942" h="1441" extrusionOk="0">
                  <a:moveTo>
                    <a:pt x="1709" y="1"/>
                  </a:moveTo>
                  <a:cubicBezTo>
                    <a:pt x="1383" y="1"/>
                    <a:pt x="1022" y="51"/>
                    <a:pt x="631" y="143"/>
                  </a:cubicBezTo>
                  <a:cubicBezTo>
                    <a:pt x="477" y="191"/>
                    <a:pt x="334" y="202"/>
                    <a:pt x="191" y="238"/>
                  </a:cubicBezTo>
                  <a:cubicBezTo>
                    <a:pt x="96" y="250"/>
                    <a:pt x="0" y="357"/>
                    <a:pt x="12" y="464"/>
                  </a:cubicBezTo>
                  <a:cubicBezTo>
                    <a:pt x="35" y="554"/>
                    <a:pt x="121" y="644"/>
                    <a:pt x="220" y="644"/>
                  </a:cubicBezTo>
                  <a:cubicBezTo>
                    <a:pt x="226" y="644"/>
                    <a:pt x="232" y="644"/>
                    <a:pt x="238" y="643"/>
                  </a:cubicBezTo>
                  <a:cubicBezTo>
                    <a:pt x="405" y="619"/>
                    <a:pt x="572" y="583"/>
                    <a:pt x="727" y="548"/>
                  </a:cubicBezTo>
                  <a:cubicBezTo>
                    <a:pt x="1087" y="461"/>
                    <a:pt x="1417" y="414"/>
                    <a:pt x="1711" y="414"/>
                  </a:cubicBezTo>
                  <a:cubicBezTo>
                    <a:pt x="1903" y="414"/>
                    <a:pt x="2079" y="434"/>
                    <a:pt x="2239" y="476"/>
                  </a:cubicBezTo>
                  <a:cubicBezTo>
                    <a:pt x="2727" y="607"/>
                    <a:pt x="3203" y="917"/>
                    <a:pt x="3572" y="1369"/>
                  </a:cubicBezTo>
                  <a:cubicBezTo>
                    <a:pt x="3620" y="1417"/>
                    <a:pt x="3679" y="1441"/>
                    <a:pt x="3727" y="1441"/>
                  </a:cubicBezTo>
                  <a:cubicBezTo>
                    <a:pt x="3763" y="1441"/>
                    <a:pt x="3810" y="1429"/>
                    <a:pt x="3846" y="1393"/>
                  </a:cubicBezTo>
                  <a:cubicBezTo>
                    <a:pt x="3929" y="1322"/>
                    <a:pt x="3941" y="1191"/>
                    <a:pt x="3870" y="1095"/>
                  </a:cubicBezTo>
                  <a:cubicBezTo>
                    <a:pt x="3453" y="595"/>
                    <a:pt x="2905" y="226"/>
                    <a:pt x="2322" y="72"/>
                  </a:cubicBezTo>
                  <a:cubicBezTo>
                    <a:pt x="2135" y="23"/>
                    <a:pt x="1930" y="1"/>
                    <a:pt x="17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" name="Google Shape;10284;p79">
              <a:extLst>
                <a:ext uri="{FF2B5EF4-FFF2-40B4-BE49-F238E27FC236}">
                  <a16:creationId xmlns:a16="http://schemas.microsoft.com/office/drawing/2014/main" id="{567C67C4-B7F7-8807-34C1-65DAC097866A}"/>
                </a:ext>
              </a:extLst>
            </p:cNvPr>
            <p:cNvSpPr/>
            <p:nvPr/>
          </p:nvSpPr>
          <p:spPr>
            <a:xfrm>
              <a:off x="979455" y="2885746"/>
              <a:ext cx="215467" cy="145705"/>
            </a:xfrm>
            <a:custGeom>
              <a:avLst/>
              <a:gdLst/>
              <a:ahLst/>
              <a:cxnLst/>
              <a:rect l="l" t="t" r="r" b="b"/>
              <a:pathLst>
                <a:path w="6764" h="4574" extrusionOk="0">
                  <a:moveTo>
                    <a:pt x="4097" y="0"/>
                  </a:moveTo>
                  <a:cubicBezTo>
                    <a:pt x="3959" y="0"/>
                    <a:pt x="3824" y="9"/>
                    <a:pt x="3691" y="26"/>
                  </a:cubicBezTo>
                  <a:cubicBezTo>
                    <a:pt x="3049" y="61"/>
                    <a:pt x="2489" y="419"/>
                    <a:pt x="2060" y="1014"/>
                  </a:cubicBezTo>
                  <a:cubicBezTo>
                    <a:pt x="1775" y="1407"/>
                    <a:pt x="1620" y="1776"/>
                    <a:pt x="1596" y="1883"/>
                  </a:cubicBezTo>
                  <a:lnTo>
                    <a:pt x="1072" y="2681"/>
                  </a:lnTo>
                  <a:cubicBezTo>
                    <a:pt x="929" y="2240"/>
                    <a:pt x="774" y="1954"/>
                    <a:pt x="763" y="1943"/>
                  </a:cubicBezTo>
                  <a:cubicBezTo>
                    <a:pt x="728" y="1866"/>
                    <a:pt x="652" y="1832"/>
                    <a:pt x="576" y="1832"/>
                  </a:cubicBezTo>
                  <a:cubicBezTo>
                    <a:pt x="546" y="1832"/>
                    <a:pt x="516" y="1837"/>
                    <a:pt x="489" y="1847"/>
                  </a:cubicBezTo>
                  <a:cubicBezTo>
                    <a:pt x="405" y="1895"/>
                    <a:pt x="358" y="2026"/>
                    <a:pt x="405" y="2121"/>
                  </a:cubicBezTo>
                  <a:cubicBezTo>
                    <a:pt x="405" y="2133"/>
                    <a:pt x="870" y="3014"/>
                    <a:pt x="965" y="4157"/>
                  </a:cubicBezTo>
                  <a:cubicBezTo>
                    <a:pt x="822" y="4145"/>
                    <a:pt x="667" y="4098"/>
                    <a:pt x="572" y="4050"/>
                  </a:cubicBezTo>
                  <a:cubicBezTo>
                    <a:pt x="429" y="3990"/>
                    <a:pt x="393" y="3931"/>
                    <a:pt x="393" y="3919"/>
                  </a:cubicBezTo>
                  <a:cubicBezTo>
                    <a:pt x="393" y="3812"/>
                    <a:pt x="298" y="3728"/>
                    <a:pt x="191" y="3728"/>
                  </a:cubicBezTo>
                  <a:cubicBezTo>
                    <a:pt x="96" y="3728"/>
                    <a:pt x="1" y="3812"/>
                    <a:pt x="1" y="3919"/>
                  </a:cubicBezTo>
                  <a:cubicBezTo>
                    <a:pt x="1" y="4038"/>
                    <a:pt x="60" y="4264"/>
                    <a:pt x="405" y="4419"/>
                  </a:cubicBezTo>
                  <a:cubicBezTo>
                    <a:pt x="608" y="4514"/>
                    <a:pt x="893" y="4574"/>
                    <a:pt x="1191" y="4574"/>
                  </a:cubicBezTo>
                  <a:cubicBezTo>
                    <a:pt x="1489" y="4574"/>
                    <a:pt x="1763" y="4514"/>
                    <a:pt x="1977" y="4419"/>
                  </a:cubicBezTo>
                  <a:cubicBezTo>
                    <a:pt x="2334" y="4264"/>
                    <a:pt x="2382" y="4038"/>
                    <a:pt x="2382" y="3919"/>
                  </a:cubicBezTo>
                  <a:cubicBezTo>
                    <a:pt x="2382" y="3812"/>
                    <a:pt x="2298" y="3728"/>
                    <a:pt x="2191" y="3728"/>
                  </a:cubicBezTo>
                  <a:cubicBezTo>
                    <a:pt x="2084" y="3728"/>
                    <a:pt x="2001" y="3812"/>
                    <a:pt x="2001" y="3919"/>
                  </a:cubicBezTo>
                  <a:cubicBezTo>
                    <a:pt x="2001" y="3931"/>
                    <a:pt x="1953" y="3990"/>
                    <a:pt x="1822" y="4050"/>
                  </a:cubicBezTo>
                  <a:cubicBezTo>
                    <a:pt x="1703" y="4109"/>
                    <a:pt x="1548" y="4145"/>
                    <a:pt x="1382" y="4157"/>
                  </a:cubicBezTo>
                  <a:cubicBezTo>
                    <a:pt x="1358" y="3800"/>
                    <a:pt x="1298" y="3467"/>
                    <a:pt x="1239" y="3169"/>
                  </a:cubicBezTo>
                  <a:lnTo>
                    <a:pt x="1917" y="2133"/>
                  </a:lnTo>
                  <a:cubicBezTo>
                    <a:pt x="1953" y="2133"/>
                    <a:pt x="1977" y="2145"/>
                    <a:pt x="2060" y="2169"/>
                  </a:cubicBezTo>
                  <a:cubicBezTo>
                    <a:pt x="2179" y="2204"/>
                    <a:pt x="2334" y="2300"/>
                    <a:pt x="2513" y="2407"/>
                  </a:cubicBezTo>
                  <a:cubicBezTo>
                    <a:pt x="2989" y="2669"/>
                    <a:pt x="3584" y="3014"/>
                    <a:pt x="4263" y="3014"/>
                  </a:cubicBezTo>
                  <a:cubicBezTo>
                    <a:pt x="4477" y="3014"/>
                    <a:pt x="4715" y="2966"/>
                    <a:pt x="4954" y="2883"/>
                  </a:cubicBezTo>
                  <a:cubicBezTo>
                    <a:pt x="6466" y="2300"/>
                    <a:pt x="6739" y="407"/>
                    <a:pt x="6763" y="323"/>
                  </a:cubicBezTo>
                  <a:cubicBezTo>
                    <a:pt x="6763" y="288"/>
                    <a:pt x="6716" y="216"/>
                    <a:pt x="6656" y="168"/>
                  </a:cubicBezTo>
                  <a:cubicBezTo>
                    <a:pt x="6626" y="145"/>
                    <a:pt x="6588" y="133"/>
                    <a:pt x="6547" y="133"/>
                  </a:cubicBezTo>
                  <a:cubicBezTo>
                    <a:pt x="6507" y="133"/>
                    <a:pt x="6466" y="145"/>
                    <a:pt x="6430" y="168"/>
                  </a:cubicBezTo>
                  <a:cubicBezTo>
                    <a:pt x="6301" y="255"/>
                    <a:pt x="6164" y="287"/>
                    <a:pt x="6009" y="287"/>
                  </a:cubicBezTo>
                  <a:cubicBezTo>
                    <a:pt x="5820" y="287"/>
                    <a:pt x="5602" y="239"/>
                    <a:pt x="5335" y="180"/>
                  </a:cubicBezTo>
                  <a:cubicBezTo>
                    <a:pt x="5287" y="168"/>
                    <a:pt x="5239" y="168"/>
                    <a:pt x="5192" y="157"/>
                  </a:cubicBezTo>
                  <a:cubicBezTo>
                    <a:pt x="5175" y="150"/>
                    <a:pt x="5158" y="147"/>
                    <a:pt x="5140" y="147"/>
                  </a:cubicBezTo>
                  <a:cubicBezTo>
                    <a:pt x="5061" y="147"/>
                    <a:pt x="4983" y="211"/>
                    <a:pt x="4954" y="299"/>
                  </a:cubicBezTo>
                  <a:cubicBezTo>
                    <a:pt x="4930" y="407"/>
                    <a:pt x="5001" y="514"/>
                    <a:pt x="5108" y="538"/>
                  </a:cubicBezTo>
                  <a:cubicBezTo>
                    <a:pt x="5156" y="561"/>
                    <a:pt x="5192" y="561"/>
                    <a:pt x="5239" y="573"/>
                  </a:cubicBezTo>
                  <a:cubicBezTo>
                    <a:pt x="5512" y="626"/>
                    <a:pt x="5765" y="679"/>
                    <a:pt x="6003" y="679"/>
                  </a:cubicBezTo>
                  <a:cubicBezTo>
                    <a:pt x="6088" y="679"/>
                    <a:pt x="6170" y="672"/>
                    <a:pt x="6251" y="657"/>
                  </a:cubicBezTo>
                  <a:lnTo>
                    <a:pt x="6251" y="657"/>
                  </a:lnTo>
                  <a:cubicBezTo>
                    <a:pt x="6108" y="1192"/>
                    <a:pt x="5704" y="2193"/>
                    <a:pt x="4799" y="2550"/>
                  </a:cubicBezTo>
                  <a:cubicBezTo>
                    <a:pt x="4613" y="2621"/>
                    <a:pt x="4429" y="2651"/>
                    <a:pt x="4249" y="2651"/>
                  </a:cubicBezTo>
                  <a:cubicBezTo>
                    <a:pt x="3679" y="2651"/>
                    <a:pt x="3144" y="2348"/>
                    <a:pt x="2691" y="2085"/>
                  </a:cubicBezTo>
                  <a:cubicBezTo>
                    <a:pt x="2453" y="1954"/>
                    <a:pt x="2251" y="1835"/>
                    <a:pt x="2072" y="1776"/>
                  </a:cubicBezTo>
                  <a:cubicBezTo>
                    <a:pt x="2275" y="1335"/>
                    <a:pt x="2798" y="502"/>
                    <a:pt x="3727" y="419"/>
                  </a:cubicBezTo>
                  <a:cubicBezTo>
                    <a:pt x="3823" y="414"/>
                    <a:pt x="3921" y="411"/>
                    <a:pt x="4019" y="411"/>
                  </a:cubicBezTo>
                  <a:cubicBezTo>
                    <a:pt x="4190" y="411"/>
                    <a:pt x="4363" y="420"/>
                    <a:pt x="4537" y="442"/>
                  </a:cubicBezTo>
                  <a:cubicBezTo>
                    <a:pt x="4545" y="443"/>
                    <a:pt x="4552" y="444"/>
                    <a:pt x="4560" y="444"/>
                  </a:cubicBezTo>
                  <a:cubicBezTo>
                    <a:pt x="4659" y="444"/>
                    <a:pt x="4752" y="374"/>
                    <a:pt x="4763" y="264"/>
                  </a:cubicBezTo>
                  <a:cubicBezTo>
                    <a:pt x="4775" y="157"/>
                    <a:pt x="4703" y="49"/>
                    <a:pt x="4584" y="38"/>
                  </a:cubicBezTo>
                  <a:cubicBezTo>
                    <a:pt x="4419" y="12"/>
                    <a:pt x="4256" y="0"/>
                    <a:pt x="40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1" name="Google Shape;743;p54">
            <a:extLst>
              <a:ext uri="{FF2B5EF4-FFF2-40B4-BE49-F238E27FC236}">
                <a16:creationId xmlns:a16="http://schemas.microsoft.com/office/drawing/2014/main" id="{CEBC0A5E-A991-6EFE-3F5A-50B669694975}"/>
              </a:ext>
            </a:extLst>
          </p:cNvPr>
          <p:cNvSpPr/>
          <p:nvPr/>
        </p:nvSpPr>
        <p:spPr>
          <a:xfrm>
            <a:off x="1064034" y="5080512"/>
            <a:ext cx="2573247" cy="24756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" name="Google Shape;743;p54">
            <a:extLst>
              <a:ext uri="{FF2B5EF4-FFF2-40B4-BE49-F238E27FC236}">
                <a16:creationId xmlns:a16="http://schemas.microsoft.com/office/drawing/2014/main" id="{FDB4FF75-5C0A-9606-DD90-CDC1B62563A9}"/>
              </a:ext>
            </a:extLst>
          </p:cNvPr>
          <p:cNvSpPr/>
          <p:nvPr/>
        </p:nvSpPr>
        <p:spPr>
          <a:xfrm>
            <a:off x="501000" y="5950031"/>
            <a:ext cx="791200" cy="791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" name="Google Shape;741;p54">
            <a:extLst>
              <a:ext uri="{FF2B5EF4-FFF2-40B4-BE49-F238E27FC236}">
                <a16:creationId xmlns:a16="http://schemas.microsoft.com/office/drawing/2014/main" id="{82F1C5E1-3F0E-D2BE-626C-683B8B00CD17}"/>
              </a:ext>
            </a:extLst>
          </p:cNvPr>
          <p:cNvSpPr/>
          <p:nvPr/>
        </p:nvSpPr>
        <p:spPr>
          <a:xfrm>
            <a:off x="8447960" y="5080512"/>
            <a:ext cx="958400" cy="9584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" name="Google Shape;741;p54">
            <a:extLst>
              <a:ext uri="{FF2B5EF4-FFF2-40B4-BE49-F238E27FC236}">
                <a16:creationId xmlns:a16="http://schemas.microsoft.com/office/drawing/2014/main" id="{469EC86F-1D29-D35E-C4CE-82F34CF80F19}"/>
              </a:ext>
            </a:extLst>
          </p:cNvPr>
          <p:cNvSpPr/>
          <p:nvPr/>
        </p:nvSpPr>
        <p:spPr>
          <a:xfrm>
            <a:off x="10418913" y="973539"/>
            <a:ext cx="636907" cy="58078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5331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54"/>
          <p:cNvSpPr txBox="1">
            <a:spLocks noGrp="1"/>
          </p:cNvSpPr>
          <p:nvPr>
            <p:ph type="title"/>
          </p:nvPr>
        </p:nvSpPr>
        <p:spPr>
          <a:xfrm>
            <a:off x="3012552" y="3520147"/>
            <a:ext cx="6021200" cy="100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dirty="0">
                <a:solidFill>
                  <a:srgbClr val="002060"/>
                </a:solidFill>
                <a:latin typeface="Signika"/>
              </a:rPr>
              <a:t>Welcome!</a:t>
            </a:r>
            <a:endParaRPr dirty="0">
              <a:solidFill>
                <a:srgbClr val="002060"/>
              </a:solidFill>
              <a:latin typeface="Signika"/>
            </a:endParaRPr>
          </a:p>
        </p:txBody>
      </p:sp>
      <p:sp>
        <p:nvSpPr>
          <p:cNvPr id="736" name="Google Shape;736;p54"/>
          <p:cNvSpPr txBox="1">
            <a:spLocks noGrp="1"/>
          </p:cNvSpPr>
          <p:nvPr>
            <p:ph type="title" idx="2"/>
          </p:nvPr>
        </p:nvSpPr>
        <p:spPr>
          <a:xfrm>
            <a:off x="3440352" y="2156200"/>
            <a:ext cx="5165600" cy="1492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dirty="0">
                <a:solidFill>
                  <a:srgbClr val="002060"/>
                </a:solidFill>
                <a:latin typeface="Signika"/>
              </a:rPr>
              <a:t>01</a:t>
            </a:r>
            <a:endParaRPr dirty="0">
              <a:solidFill>
                <a:srgbClr val="002060"/>
              </a:solidFill>
              <a:latin typeface="Signika"/>
            </a:endParaRPr>
          </a:p>
        </p:txBody>
      </p:sp>
      <p:sp>
        <p:nvSpPr>
          <p:cNvPr id="739" name="Google Shape;739;p54"/>
          <p:cNvSpPr/>
          <p:nvPr/>
        </p:nvSpPr>
        <p:spPr>
          <a:xfrm>
            <a:off x="10737367" y="2156200"/>
            <a:ext cx="1456000" cy="330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40" name="Google Shape;740;p54"/>
          <p:cNvSpPr/>
          <p:nvPr/>
        </p:nvSpPr>
        <p:spPr>
          <a:xfrm>
            <a:off x="0" y="-34867"/>
            <a:ext cx="1793200" cy="247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41" name="Google Shape;741;p54"/>
          <p:cNvSpPr/>
          <p:nvPr/>
        </p:nvSpPr>
        <p:spPr>
          <a:xfrm>
            <a:off x="9684600" y="305533"/>
            <a:ext cx="958400" cy="9584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>
              <a:solidFill>
                <a:srgbClr val="002060"/>
              </a:solidFill>
              <a:highlight>
                <a:srgbClr val="042CA1"/>
              </a:highlight>
            </a:endParaRPr>
          </a:p>
        </p:txBody>
      </p:sp>
      <p:sp>
        <p:nvSpPr>
          <p:cNvPr id="743" name="Google Shape;743;p54"/>
          <p:cNvSpPr/>
          <p:nvPr/>
        </p:nvSpPr>
        <p:spPr>
          <a:xfrm>
            <a:off x="4049233" y="144100"/>
            <a:ext cx="791200" cy="791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" name="Google Shape;10246;p79">
            <a:extLst>
              <a:ext uri="{FF2B5EF4-FFF2-40B4-BE49-F238E27FC236}">
                <a16:creationId xmlns:a16="http://schemas.microsoft.com/office/drawing/2014/main" id="{23D29293-4F4F-E9C4-9DD3-CCFA983E40C8}"/>
              </a:ext>
            </a:extLst>
          </p:cNvPr>
          <p:cNvSpPr/>
          <p:nvPr/>
        </p:nvSpPr>
        <p:spPr>
          <a:xfrm>
            <a:off x="9286240" y="3962400"/>
            <a:ext cx="1996741" cy="1717779"/>
          </a:xfrm>
          <a:custGeom>
            <a:avLst/>
            <a:gdLst/>
            <a:ahLst/>
            <a:cxnLst/>
            <a:rect l="l" t="t" r="r" b="b"/>
            <a:pathLst>
              <a:path w="11943" h="9734" extrusionOk="0">
                <a:moveTo>
                  <a:pt x="11585" y="2638"/>
                </a:moveTo>
                <a:lnTo>
                  <a:pt x="11585" y="3066"/>
                </a:lnTo>
                <a:lnTo>
                  <a:pt x="9121" y="4007"/>
                </a:lnTo>
                <a:lnTo>
                  <a:pt x="9121" y="3566"/>
                </a:lnTo>
                <a:lnTo>
                  <a:pt x="11585" y="2638"/>
                </a:lnTo>
                <a:close/>
                <a:moveTo>
                  <a:pt x="370" y="2638"/>
                </a:moveTo>
                <a:lnTo>
                  <a:pt x="5787" y="4697"/>
                </a:lnTo>
                <a:lnTo>
                  <a:pt x="5787" y="5138"/>
                </a:lnTo>
                <a:lnTo>
                  <a:pt x="370" y="3066"/>
                </a:lnTo>
                <a:lnTo>
                  <a:pt x="370" y="2638"/>
                </a:lnTo>
                <a:close/>
                <a:moveTo>
                  <a:pt x="8764" y="3709"/>
                </a:moveTo>
                <a:lnTo>
                  <a:pt x="8764" y="4138"/>
                </a:lnTo>
                <a:lnTo>
                  <a:pt x="6144" y="5138"/>
                </a:lnTo>
                <a:lnTo>
                  <a:pt x="6144" y="4697"/>
                </a:lnTo>
                <a:lnTo>
                  <a:pt x="8764" y="3709"/>
                </a:lnTo>
                <a:close/>
                <a:moveTo>
                  <a:pt x="9657" y="4162"/>
                </a:moveTo>
                <a:lnTo>
                  <a:pt x="9657" y="6745"/>
                </a:lnTo>
                <a:cubicBezTo>
                  <a:pt x="9478" y="6876"/>
                  <a:pt x="9299" y="6995"/>
                  <a:pt x="9121" y="7114"/>
                </a:cubicBezTo>
                <a:lnTo>
                  <a:pt x="9121" y="4376"/>
                </a:lnTo>
                <a:lnTo>
                  <a:pt x="9657" y="4162"/>
                </a:lnTo>
                <a:close/>
                <a:moveTo>
                  <a:pt x="8961" y="8757"/>
                </a:moveTo>
                <a:cubicBezTo>
                  <a:pt x="9131" y="8757"/>
                  <a:pt x="9264" y="8907"/>
                  <a:pt x="9264" y="9079"/>
                </a:cubicBezTo>
                <a:cubicBezTo>
                  <a:pt x="9264" y="9258"/>
                  <a:pt x="9109" y="9389"/>
                  <a:pt x="8942" y="9389"/>
                </a:cubicBezTo>
                <a:cubicBezTo>
                  <a:pt x="8764" y="9389"/>
                  <a:pt x="8633" y="9246"/>
                  <a:pt x="8633" y="9079"/>
                </a:cubicBezTo>
                <a:cubicBezTo>
                  <a:pt x="8633" y="8900"/>
                  <a:pt x="8787" y="8757"/>
                  <a:pt x="8942" y="8757"/>
                </a:cubicBezTo>
                <a:cubicBezTo>
                  <a:pt x="8949" y="8757"/>
                  <a:pt x="8955" y="8757"/>
                  <a:pt x="8961" y="8757"/>
                </a:cubicBezTo>
                <a:close/>
                <a:moveTo>
                  <a:pt x="5949" y="0"/>
                </a:moveTo>
                <a:cubicBezTo>
                  <a:pt x="5930" y="0"/>
                  <a:pt x="5912" y="6"/>
                  <a:pt x="5894" y="18"/>
                </a:cubicBezTo>
                <a:lnTo>
                  <a:pt x="120" y="2221"/>
                </a:lnTo>
                <a:cubicBezTo>
                  <a:pt x="48" y="2245"/>
                  <a:pt x="1" y="2304"/>
                  <a:pt x="1" y="2376"/>
                </a:cubicBezTo>
                <a:lnTo>
                  <a:pt x="1" y="3185"/>
                </a:lnTo>
                <a:cubicBezTo>
                  <a:pt x="1" y="3257"/>
                  <a:pt x="48" y="3316"/>
                  <a:pt x="120" y="3352"/>
                </a:cubicBezTo>
                <a:lnTo>
                  <a:pt x="1917" y="4031"/>
                </a:lnTo>
                <a:lnTo>
                  <a:pt x="1917" y="4638"/>
                </a:lnTo>
                <a:cubicBezTo>
                  <a:pt x="1917" y="4745"/>
                  <a:pt x="2001" y="4817"/>
                  <a:pt x="2096" y="4817"/>
                </a:cubicBezTo>
                <a:cubicBezTo>
                  <a:pt x="2203" y="4817"/>
                  <a:pt x="2275" y="4745"/>
                  <a:pt x="2275" y="4638"/>
                </a:cubicBezTo>
                <a:lnTo>
                  <a:pt x="2275" y="4186"/>
                </a:lnTo>
                <a:lnTo>
                  <a:pt x="5894" y="5567"/>
                </a:lnTo>
                <a:cubicBezTo>
                  <a:pt x="5906" y="5579"/>
                  <a:pt x="5942" y="5579"/>
                  <a:pt x="5954" y="5579"/>
                </a:cubicBezTo>
                <a:cubicBezTo>
                  <a:pt x="5966" y="5579"/>
                  <a:pt x="6001" y="5579"/>
                  <a:pt x="6013" y="5567"/>
                </a:cubicBezTo>
                <a:lnTo>
                  <a:pt x="8740" y="4519"/>
                </a:lnTo>
                <a:lnTo>
                  <a:pt x="8740" y="7317"/>
                </a:lnTo>
                <a:cubicBezTo>
                  <a:pt x="7871" y="7769"/>
                  <a:pt x="6918" y="8007"/>
                  <a:pt x="5942" y="8007"/>
                </a:cubicBezTo>
                <a:cubicBezTo>
                  <a:pt x="4620" y="8007"/>
                  <a:pt x="3310" y="7555"/>
                  <a:pt x="2263" y="6745"/>
                </a:cubicBezTo>
                <a:lnTo>
                  <a:pt x="2263" y="5352"/>
                </a:lnTo>
                <a:cubicBezTo>
                  <a:pt x="2263" y="5257"/>
                  <a:pt x="2191" y="5174"/>
                  <a:pt x="2084" y="5174"/>
                </a:cubicBezTo>
                <a:cubicBezTo>
                  <a:pt x="1977" y="5174"/>
                  <a:pt x="1906" y="5257"/>
                  <a:pt x="1906" y="5352"/>
                </a:cubicBezTo>
                <a:lnTo>
                  <a:pt x="1906" y="6817"/>
                </a:lnTo>
                <a:cubicBezTo>
                  <a:pt x="1906" y="6876"/>
                  <a:pt x="1941" y="6924"/>
                  <a:pt x="1965" y="6948"/>
                </a:cubicBezTo>
                <a:cubicBezTo>
                  <a:pt x="3084" y="7841"/>
                  <a:pt x="4501" y="8353"/>
                  <a:pt x="5942" y="8353"/>
                </a:cubicBezTo>
                <a:cubicBezTo>
                  <a:pt x="6906" y="8353"/>
                  <a:pt x="7859" y="8126"/>
                  <a:pt x="8740" y="7698"/>
                </a:cubicBezTo>
                <a:lnTo>
                  <a:pt x="8740" y="8412"/>
                </a:lnTo>
                <a:cubicBezTo>
                  <a:pt x="8454" y="8484"/>
                  <a:pt x="8252" y="8746"/>
                  <a:pt x="8252" y="9067"/>
                </a:cubicBezTo>
                <a:cubicBezTo>
                  <a:pt x="8252" y="9436"/>
                  <a:pt x="8549" y="9734"/>
                  <a:pt x="8918" y="9734"/>
                </a:cubicBezTo>
                <a:cubicBezTo>
                  <a:pt x="9287" y="9734"/>
                  <a:pt x="9585" y="9436"/>
                  <a:pt x="9585" y="9067"/>
                </a:cubicBezTo>
                <a:cubicBezTo>
                  <a:pt x="9585" y="8746"/>
                  <a:pt x="9383" y="8496"/>
                  <a:pt x="9097" y="8412"/>
                </a:cubicBezTo>
                <a:lnTo>
                  <a:pt x="9097" y="7495"/>
                </a:lnTo>
                <a:cubicBezTo>
                  <a:pt x="9383" y="7341"/>
                  <a:pt x="9657" y="7138"/>
                  <a:pt x="9918" y="6936"/>
                </a:cubicBezTo>
                <a:cubicBezTo>
                  <a:pt x="9954" y="6900"/>
                  <a:pt x="9978" y="6841"/>
                  <a:pt x="9978" y="6805"/>
                </a:cubicBezTo>
                <a:lnTo>
                  <a:pt x="9978" y="4019"/>
                </a:lnTo>
                <a:lnTo>
                  <a:pt x="11776" y="3328"/>
                </a:lnTo>
                <a:cubicBezTo>
                  <a:pt x="11847" y="3304"/>
                  <a:pt x="11895" y="3245"/>
                  <a:pt x="11895" y="3173"/>
                </a:cubicBezTo>
                <a:lnTo>
                  <a:pt x="11895" y="2364"/>
                </a:lnTo>
                <a:cubicBezTo>
                  <a:pt x="11943" y="2304"/>
                  <a:pt x="11895" y="2245"/>
                  <a:pt x="11823" y="2221"/>
                </a:cubicBezTo>
                <a:lnTo>
                  <a:pt x="8049" y="792"/>
                </a:lnTo>
                <a:cubicBezTo>
                  <a:pt x="8030" y="784"/>
                  <a:pt x="8010" y="780"/>
                  <a:pt x="7989" y="780"/>
                </a:cubicBezTo>
                <a:cubicBezTo>
                  <a:pt x="7921" y="780"/>
                  <a:pt x="7853" y="823"/>
                  <a:pt x="7835" y="887"/>
                </a:cubicBezTo>
                <a:cubicBezTo>
                  <a:pt x="7799" y="983"/>
                  <a:pt x="7847" y="1090"/>
                  <a:pt x="7930" y="1114"/>
                </a:cubicBezTo>
                <a:lnTo>
                  <a:pt x="11264" y="2376"/>
                </a:lnTo>
                <a:lnTo>
                  <a:pt x="8966" y="3257"/>
                </a:lnTo>
                <a:lnTo>
                  <a:pt x="6061" y="1947"/>
                </a:lnTo>
                <a:cubicBezTo>
                  <a:pt x="6035" y="1934"/>
                  <a:pt x="6010" y="1928"/>
                  <a:pt x="5985" y="1928"/>
                </a:cubicBezTo>
                <a:cubicBezTo>
                  <a:pt x="5918" y="1928"/>
                  <a:pt x="5858" y="1973"/>
                  <a:pt x="5823" y="2042"/>
                </a:cubicBezTo>
                <a:cubicBezTo>
                  <a:pt x="5775" y="2126"/>
                  <a:pt x="5823" y="2233"/>
                  <a:pt x="5906" y="2281"/>
                </a:cubicBezTo>
                <a:lnTo>
                  <a:pt x="8490" y="3435"/>
                </a:lnTo>
                <a:lnTo>
                  <a:pt x="5966" y="4388"/>
                </a:lnTo>
                <a:lnTo>
                  <a:pt x="691" y="2376"/>
                </a:lnTo>
                <a:lnTo>
                  <a:pt x="5966" y="376"/>
                </a:lnTo>
                <a:lnTo>
                  <a:pt x="7263" y="864"/>
                </a:lnTo>
                <a:cubicBezTo>
                  <a:pt x="7282" y="868"/>
                  <a:pt x="7301" y="871"/>
                  <a:pt x="7320" y="871"/>
                </a:cubicBezTo>
                <a:cubicBezTo>
                  <a:pt x="7394" y="871"/>
                  <a:pt x="7461" y="833"/>
                  <a:pt x="7490" y="757"/>
                </a:cubicBezTo>
                <a:cubicBezTo>
                  <a:pt x="7513" y="673"/>
                  <a:pt x="7478" y="566"/>
                  <a:pt x="7382" y="530"/>
                </a:cubicBezTo>
                <a:lnTo>
                  <a:pt x="6013" y="18"/>
                </a:lnTo>
                <a:cubicBezTo>
                  <a:pt x="5989" y="6"/>
                  <a:pt x="5969" y="0"/>
                  <a:pt x="5949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7" name="Google Shape;10281;p79">
            <a:extLst>
              <a:ext uri="{FF2B5EF4-FFF2-40B4-BE49-F238E27FC236}">
                <a16:creationId xmlns:a16="http://schemas.microsoft.com/office/drawing/2014/main" id="{6B53A764-0280-A53E-70EB-AFF09000C9A9}"/>
              </a:ext>
            </a:extLst>
          </p:cNvPr>
          <p:cNvGrpSpPr/>
          <p:nvPr/>
        </p:nvGrpSpPr>
        <p:grpSpPr>
          <a:xfrm>
            <a:off x="1121090" y="1354751"/>
            <a:ext cx="1891463" cy="1955507"/>
            <a:chOff x="861113" y="2885746"/>
            <a:chExt cx="333809" cy="373277"/>
          </a:xfrm>
          <a:solidFill>
            <a:srgbClr val="002060"/>
          </a:solidFill>
        </p:grpSpPr>
        <p:sp>
          <p:nvSpPr>
            <p:cNvPr id="8" name="Google Shape;10282;p79">
              <a:extLst>
                <a:ext uri="{FF2B5EF4-FFF2-40B4-BE49-F238E27FC236}">
                  <a16:creationId xmlns:a16="http://schemas.microsoft.com/office/drawing/2014/main" id="{2E3AED46-CA97-E11A-3139-37E4490EF78B}"/>
                </a:ext>
              </a:extLst>
            </p:cNvPr>
            <p:cNvSpPr/>
            <p:nvPr/>
          </p:nvSpPr>
          <p:spPr>
            <a:xfrm>
              <a:off x="861113" y="2981533"/>
              <a:ext cx="315970" cy="277489"/>
            </a:xfrm>
            <a:custGeom>
              <a:avLst/>
              <a:gdLst/>
              <a:ahLst/>
              <a:cxnLst/>
              <a:rect l="l" t="t" r="r" b="b"/>
              <a:pathLst>
                <a:path w="9919" h="8711" extrusionOk="0">
                  <a:moveTo>
                    <a:pt x="3015" y="0"/>
                  </a:moveTo>
                  <a:cubicBezTo>
                    <a:pt x="2777" y="0"/>
                    <a:pt x="2558" y="27"/>
                    <a:pt x="2358" y="79"/>
                  </a:cubicBezTo>
                  <a:cubicBezTo>
                    <a:pt x="1739" y="245"/>
                    <a:pt x="1156" y="638"/>
                    <a:pt x="739" y="1210"/>
                  </a:cubicBezTo>
                  <a:cubicBezTo>
                    <a:pt x="251" y="1864"/>
                    <a:pt x="1" y="2698"/>
                    <a:pt x="1" y="3615"/>
                  </a:cubicBezTo>
                  <a:cubicBezTo>
                    <a:pt x="1" y="4567"/>
                    <a:pt x="429" y="5841"/>
                    <a:pt x="1132" y="6889"/>
                  </a:cubicBezTo>
                  <a:cubicBezTo>
                    <a:pt x="1882" y="8056"/>
                    <a:pt x="2763" y="8711"/>
                    <a:pt x="3549" y="8711"/>
                  </a:cubicBezTo>
                  <a:cubicBezTo>
                    <a:pt x="3870" y="8711"/>
                    <a:pt x="4180" y="8663"/>
                    <a:pt x="4478" y="8580"/>
                  </a:cubicBezTo>
                  <a:cubicBezTo>
                    <a:pt x="4632" y="8532"/>
                    <a:pt x="4796" y="8508"/>
                    <a:pt x="4960" y="8508"/>
                  </a:cubicBezTo>
                  <a:cubicBezTo>
                    <a:pt x="5123" y="8508"/>
                    <a:pt x="5287" y="8532"/>
                    <a:pt x="5442" y="8580"/>
                  </a:cubicBezTo>
                  <a:cubicBezTo>
                    <a:pt x="5740" y="8663"/>
                    <a:pt x="6049" y="8711"/>
                    <a:pt x="6371" y="8711"/>
                  </a:cubicBezTo>
                  <a:cubicBezTo>
                    <a:pt x="7156" y="8711"/>
                    <a:pt x="8026" y="8044"/>
                    <a:pt x="8788" y="6889"/>
                  </a:cubicBezTo>
                  <a:cubicBezTo>
                    <a:pt x="9490" y="5841"/>
                    <a:pt x="9919" y="4567"/>
                    <a:pt x="9919" y="3615"/>
                  </a:cubicBezTo>
                  <a:cubicBezTo>
                    <a:pt x="9847" y="2948"/>
                    <a:pt x="9716" y="2317"/>
                    <a:pt x="9431" y="1757"/>
                  </a:cubicBezTo>
                  <a:cubicBezTo>
                    <a:pt x="9398" y="1685"/>
                    <a:pt x="9334" y="1651"/>
                    <a:pt x="9266" y="1651"/>
                  </a:cubicBezTo>
                  <a:cubicBezTo>
                    <a:pt x="9233" y="1651"/>
                    <a:pt x="9199" y="1658"/>
                    <a:pt x="9169" y="1674"/>
                  </a:cubicBezTo>
                  <a:cubicBezTo>
                    <a:pt x="9061" y="1710"/>
                    <a:pt x="9026" y="1841"/>
                    <a:pt x="9073" y="1936"/>
                  </a:cubicBezTo>
                  <a:cubicBezTo>
                    <a:pt x="9323" y="2448"/>
                    <a:pt x="9442" y="3007"/>
                    <a:pt x="9442" y="3638"/>
                  </a:cubicBezTo>
                  <a:cubicBezTo>
                    <a:pt x="9442" y="4508"/>
                    <a:pt x="9050" y="5686"/>
                    <a:pt x="8395" y="6698"/>
                  </a:cubicBezTo>
                  <a:cubicBezTo>
                    <a:pt x="7716" y="7722"/>
                    <a:pt x="6942" y="8341"/>
                    <a:pt x="6311" y="8341"/>
                  </a:cubicBezTo>
                  <a:cubicBezTo>
                    <a:pt x="6037" y="8341"/>
                    <a:pt x="5751" y="8294"/>
                    <a:pt x="5501" y="8222"/>
                  </a:cubicBezTo>
                  <a:cubicBezTo>
                    <a:pt x="5311" y="8163"/>
                    <a:pt x="5112" y="8133"/>
                    <a:pt x="4911" y="8133"/>
                  </a:cubicBezTo>
                  <a:cubicBezTo>
                    <a:pt x="4710" y="8133"/>
                    <a:pt x="4507" y="8163"/>
                    <a:pt x="4311" y="8222"/>
                  </a:cubicBezTo>
                  <a:cubicBezTo>
                    <a:pt x="4061" y="8294"/>
                    <a:pt x="3775" y="8341"/>
                    <a:pt x="3513" y="8341"/>
                  </a:cubicBezTo>
                  <a:cubicBezTo>
                    <a:pt x="2870" y="8341"/>
                    <a:pt x="2096" y="7722"/>
                    <a:pt x="1430" y="6698"/>
                  </a:cubicBezTo>
                  <a:cubicBezTo>
                    <a:pt x="775" y="5698"/>
                    <a:pt x="370" y="4531"/>
                    <a:pt x="370" y="3638"/>
                  </a:cubicBezTo>
                  <a:cubicBezTo>
                    <a:pt x="370" y="2805"/>
                    <a:pt x="608" y="2043"/>
                    <a:pt x="1037" y="1460"/>
                  </a:cubicBezTo>
                  <a:cubicBezTo>
                    <a:pt x="1406" y="971"/>
                    <a:pt x="1918" y="614"/>
                    <a:pt x="2453" y="460"/>
                  </a:cubicBezTo>
                  <a:cubicBezTo>
                    <a:pt x="2603" y="422"/>
                    <a:pt x="2774" y="403"/>
                    <a:pt x="2963" y="403"/>
                  </a:cubicBezTo>
                  <a:cubicBezTo>
                    <a:pt x="3256" y="403"/>
                    <a:pt x="3592" y="449"/>
                    <a:pt x="3954" y="543"/>
                  </a:cubicBezTo>
                  <a:cubicBezTo>
                    <a:pt x="4013" y="555"/>
                    <a:pt x="4085" y="567"/>
                    <a:pt x="4144" y="579"/>
                  </a:cubicBezTo>
                  <a:cubicBezTo>
                    <a:pt x="4160" y="582"/>
                    <a:pt x="4176" y="584"/>
                    <a:pt x="4191" y="584"/>
                  </a:cubicBezTo>
                  <a:cubicBezTo>
                    <a:pt x="4281" y="584"/>
                    <a:pt x="4362" y="527"/>
                    <a:pt x="4382" y="436"/>
                  </a:cubicBezTo>
                  <a:cubicBezTo>
                    <a:pt x="4406" y="329"/>
                    <a:pt x="4347" y="221"/>
                    <a:pt x="4239" y="198"/>
                  </a:cubicBezTo>
                  <a:lnTo>
                    <a:pt x="4061" y="150"/>
                  </a:lnTo>
                  <a:cubicBezTo>
                    <a:pt x="3680" y="48"/>
                    <a:pt x="3331" y="0"/>
                    <a:pt x="30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" name="Google Shape;10283;p79">
              <a:extLst>
                <a:ext uri="{FF2B5EF4-FFF2-40B4-BE49-F238E27FC236}">
                  <a16:creationId xmlns:a16="http://schemas.microsoft.com/office/drawing/2014/main" id="{BBAC8DFF-6C5A-45F7-A2DD-9046A4C9F772}"/>
                </a:ext>
              </a:extLst>
            </p:cNvPr>
            <p:cNvSpPr/>
            <p:nvPr/>
          </p:nvSpPr>
          <p:spPr>
            <a:xfrm>
              <a:off x="1024976" y="2981756"/>
              <a:ext cx="125572" cy="45903"/>
            </a:xfrm>
            <a:custGeom>
              <a:avLst/>
              <a:gdLst/>
              <a:ahLst/>
              <a:cxnLst/>
              <a:rect l="l" t="t" r="r" b="b"/>
              <a:pathLst>
                <a:path w="3942" h="1441" extrusionOk="0">
                  <a:moveTo>
                    <a:pt x="1709" y="1"/>
                  </a:moveTo>
                  <a:cubicBezTo>
                    <a:pt x="1383" y="1"/>
                    <a:pt x="1022" y="51"/>
                    <a:pt x="631" y="143"/>
                  </a:cubicBezTo>
                  <a:cubicBezTo>
                    <a:pt x="477" y="191"/>
                    <a:pt x="334" y="202"/>
                    <a:pt x="191" y="238"/>
                  </a:cubicBezTo>
                  <a:cubicBezTo>
                    <a:pt x="96" y="250"/>
                    <a:pt x="0" y="357"/>
                    <a:pt x="12" y="464"/>
                  </a:cubicBezTo>
                  <a:cubicBezTo>
                    <a:pt x="35" y="554"/>
                    <a:pt x="121" y="644"/>
                    <a:pt x="220" y="644"/>
                  </a:cubicBezTo>
                  <a:cubicBezTo>
                    <a:pt x="226" y="644"/>
                    <a:pt x="232" y="644"/>
                    <a:pt x="238" y="643"/>
                  </a:cubicBezTo>
                  <a:cubicBezTo>
                    <a:pt x="405" y="619"/>
                    <a:pt x="572" y="583"/>
                    <a:pt x="727" y="548"/>
                  </a:cubicBezTo>
                  <a:cubicBezTo>
                    <a:pt x="1087" y="461"/>
                    <a:pt x="1417" y="414"/>
                    <a:pt x="1711" y="414"/>
                  </a:cubicBezTo>
                  <a:cubicBezTo>
                    <a:pt x="1903" y="414"/>
                    <a:pt x="2079" y="434"/>
                    <a:pt x="2239" y="476"/>
                  </a:cubicBezTo>
                  <a:cubicBezTo>
                    <a:pt x="2727" y="607"/>
                    <a:pt x="3203" y="917"/>
                    <a:pt x="3572" y="1369"/>
                  </a:cubicBezTo>
                  <a:cubicBezTo>
                    <a:pt x="3620" y="1417"/>
                    <a:pt x="3679" y="1441"/>
                    <a:pt x="3727" y="1441"/>
                  </a:cubicBezTo>
                  <a:cubicBezTo>
                    <a:pt x="3763" y="1441"/>
                    <a:pt x="3810" y="1429"/>
                    <a:pt x="3846" y="1393"/>
                  </a:cubicBezTo>
                  <a:cubicBezTo>
                    <a:pt x="3929" y="1322"/>
                    <a:pt x="3941" y="1191"/>
                    <a:pt x="3870" y="1095"/>
                  </a:cubicBezTo>
                  <a:cubicBezTo>
                    <a:pt x="3453" y="595"/>
                    <a:pt x="2905" y="226"/>
                    <a:pt x="2322" y="72"/>
                  </a:cubicBezTo>
                  <a:cubicBezTo>
                    <a:pt x="2135" y="23"/>
                    <a:pt x="1930" y="1"/>
                    <a:pt x="17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" name="Google Shape;10284;p79">
              <a:extLst>
                <a:ext uri="{FF2B5EF4-FFF2-40B4-BE49-F238E27FC236}">
                  <a16:creationId xmlns:a16="http://schemas.microsoft.com/office/drawing/2014/main" id="{567C67C4-B7F7-8807-34C1-65DAC097866A}"/>
                </a:ext>
              </a:extLst>
            </p:cNvPr>
            <p:cNvSpPr/>
            <p:nvPr/>
          </p:nvSpPr>
          <p:spPr>
            <a:xfrm>
              <a:off x="979455" y="2885746"/>
              <a:ext cx="215467" cy="145705"/>
            </a:xfrm>
            <a:custGeom>
              <a:avLst/>
              <a:gdLst/>
              <a:ahLst/>
              <a:cxnLst/>
              <a:rect l="l" t="t" r="r" b="b"/>
              <a:pathLst>
                <a:path w="6764" h="4574" extrusionOk="0">
                  <a:moveTo>
                    <a:pt x="4097" y="0"/>
                  </a:moveTo>
                  <a:cubicBezTo>
                    <a:pt x="3959" y="0"/>
                    <a:pt x="3824" y="9"/>
                    <a:pt x="3691" y="26"/>
                  </a:cubicBezTo>
                  <a:cubicBezTo>
                    <a:pt x="3049" y="61"/>
                    <a:pt x="2489" y="419"/>
                    <a:pt x="2060" y="1014"/>
                  </a:cubicBezTo>
                  <a:cubicBezTo>
                    <a:pt x="1775" y="1407"/>
                    <a:pt x="1620" y="1776"/>
                    <a:pt x="1596" y="1883"/>
                  </a:cubicBezTo>
                  <a:lnTo>
                    <a:pt x="1072" y="2681"/>
                  </a:lnTo>
                  <a:cubicBezTo>
                    <a:pt x="929" y="2240"/>
                    <a:pt x="774" y="1954"/>
                    <a:pt x="763" y="1943"/>
                  </a:cubicBezTo>
                  <a:cubicBezTo>
                    <a:pt x="728" y="1866"/>
                    <a:pt x="652" y="1832"/>
                    <a:pt x="576" y="1832"/>
                  </a:cubicBezTo>
                  <a:cubicBezTo>
                    <a:pt x="546" y="1832"/>
                    <a:pt x="516" y="1837"/>
                    <a:pt x="489" y="1847"/>
                  </a:cubicBezTo>
                  <a:cubicBezTo>
                    <a:pt x="405" y="1895"/>
                    <a:pt x="358" y="2026"/>
                    <a:pt x="405" y="2121"/>
                  </a:cubicBezTo>
                  <a:cubicBezTo>
                    <a:pt x="405" y="2133"/>
                    <a:pt x="870" y="3014"/>
                    <a:pt x="965" y="4157"/>
                  </a:cubicBezTo>
                  <a:cubicBezTo>
                    <a:pt x="822" y="4145"/>
                    <a:pt x="667" y="4098"/>
                    <a:pt x="572" y="4050"/>
                  </a:cubicBezTo>
                  <a:cubicBezTo>
                    <a:pt x="429" y="3990"/>
                    <a:pt x="393" y="3931"/>
                    <a:pt x="393" y="3919"/>
                  </a:cubicBezTo>
                  <a:cubicBezTo>
                    <a:pt x="393" y="3812"/>
                    <a:pt x="298" y="3728"/>
                    <a:pt x="191" y="3728"/>
                  </a:cubicBezTo>
                  <a:cubicBezTo>
                    <a:pt x="96" y="3728"/>
                    <a:pt x="1" y="3812"/>
                    <a:pt x="1" y="3919"/>
                  </a:cubicBezTo>
                  <a:cubicBezTo>
                    <a:pt x="1" y="4038"/>
                    <a:pt x="60" y="4264"/>
                    <a:pt x="405" y="4419"/>
                  </a:cubicBezTo>
                  <a:cubicBezTo>
                    <a:pt x="608" y="4514"/>
                    <a:pt x="893" y="4574"/>
                    <a:pt x="1191" y="4574"/>
                  </a:cubicBezTo>
                  <a:cubicBezTo>
                    <a:pt x="1489" y="4574"/>
                    <a:pt x="1763" y="4514"/>
                    <a:pt x="1977" y="4419"/>
                  </a:cubicBezTo>
                  <a:cubicBezTo>
                    <a:pt x="2334" y="4264"/>
                    <a:pt x="2382" y="4038"/>
                    <a:pt x="2382" y="3919"/>
                  </a:cubicBezTo>
                  <a:cubicBezTo>
                    <a:pt x="2382" y="3812"/>
                    <a:pt x="2298" y="3728"/>
                    <a:pt x="2191" y="3728"/>
                  </a:cubicBezTo>
                  <a:cubicBezTo>
                    <a:pt x="2084" y="3728"/>
                    <a:pt x="2001" y="3812"/>
                    <a:pt x="2001" y="3919"/>
                  </a:cubicBezTo>
                  <a:cubicBezTo>
                    <a:pt x="2001" y="3931"/>
                    <a:pt x="1953" y="3990"/>
                    <a:pt x="1822" y="4050"/>
                  </a:cubicBezTo>
                  <a:cubicBezTo>
                    <a:pt x="1703" y="4109"/>
                    <a:pt x="1548" y="4145"/>
                    <a:pt x="1382" y="4157"/>
                  </a:cubicBezTo>
                  <a:cubicBezTo>
                    <a:pt x="1358" y="3800"/>
                    <a:pt x="1298" y="3467"/>
                    <a:pt x="1239" y="3169"/>
                  </a:cubicBezTo>
                  <a:lnTo>
                    <a:pt x="1917" y="2133"/>
                  </a:lnTo>
                  <a:cubicBezTo>
                    <a:pt x="1953" y="2133"/>
                    <a:pt x="1977" y="2145"/>
                    <a:pt x="2060" y="2169"/>
                  </a:cubicBezTo>
                  <a:cubicBezTo>
                    <a:pt x="2179" y="2204"/>
                    <a:pt x="2334" y="2300"/>
                    <a:pt x="2513" y="2407"/>
                  </a:cubicBezTo>
                  <a:cubicBezTo>
                    <a:pt x="2989" y="2669"/>
                    <a:pt x="3584" y="3014"/>
                    <a:pt x="4263" y="3014"/>
                  </a:cubicBezTo>
                  <a:cubicBezTo>
                    <a:pt x="4477" y="3014"/>
                    <a:pt x="4715" y="2966"/>
                    <a:pt x="4954" y="2883"/>
                  </a:cubicBezTo>
                  <a:cubicBezTo>
                    <a:pt x="6466" y="2300"/>
                    <a:pt x="6739" y="407"/>
                    <a:pt x="6763" y="323"/>
                  </a:cubicBezTo>
                  <a:cubicBezTo>
                    <a:pt x="6763" y="288"/>
                    <a:pt x="6716" y="216"/>
                    <a:pt x="6656" y="168"/>
                  </a:cubicBezTo>
                  <a:cubicBezTo>
                    <a:pt x="6626" y="145"/>
                    <a:pt x="6588" y="133"/>
                    <a:pt x="6547" y="133"/>
                  </a:cubicBezTo>
                  <a:cubicBezTo>
                    <a:pt x="6507" y="133"/>
                    <a:pt x="6466" y="145"/>
                    <a:pt x="6430" y="168"/>
                  </a:cubicBezTo>
                  <a:cubicBezTo>
                    <a:pt x="6301" y="255"/>
                    <a:pt x="6164" y="287"/>
                    <a:pt x="6009" y="287"/>
                  </a:cubicBezTo>
                  <a:cubicBezTo>
                    <a:pt x="5820" y="287"/>
                    <a:pt x="5602" y="239"/>
                    <a:pt x="5335" y="180"/>
                  </a:cubicBezTo>
                  <a:cubicBezTo>
                    <a:pt x="5287" y="168"/>
                    <a:pt x="5239" y="168"/>
                    <a:pt x="5192" y="157"/>
                  </a:cubicBezTo>
                  <a:cubicBezTo>
                    <a:pt x="5175" y="150"/>
                    <a:pt x="5158" y="147"/>
                    <a:pt x="5140" y="147"/>
                  </a:cubicBezTo>
                  <a:cubicBezTo>
                    <a:pt x="5061" y="147"/>
                    <a:pt x="4983" y="211"/>
                    <a:pt x="4954" y="299"/>
                  </a:cubicBezTo>
                  <a:cubicBezTo>
                    <a:pt x="4930" y="407"/>
                    <a:pt x="5001" y="514"/>
                    <a:pt x="5108" y="538"/>
                  </a:cubicBezTo>
                  <a:cubicBezTo>
                    <a:pt x="5156" y="561"/>
                    <a:pt x="5192" y="561"/>
                    <a:pt x="5239" y="573"/>
                  </a:cubicBezTo>
                  <a:cubicBezTo>
                    <a:pt x="5512" y="626"/>
                    <a:pt x="5765" y="679"/>
                    <a:pt x="6003" y="679"/>
                  </a:cubicBezTo>
                  <a:cubicBezTo>
                    <a:pt x="6088" y="679"/>
                    <a:pt x="6170" y="672"/>
                    <a:pt x="6251" y="657"/>
                  </a:cubicBezTo>
                  <a:lnTo>
                    <a:pt x="6251" y="657"/>
                  </a:lnTo>
                  <a:cubicBezTo>
                    <a:pt x="6108" y="1192"/>
                    <a:pt x="5704" y="2193"/>
                    <a:pt x="4799" y="2550"/>
                  </a:cubicBezTo>
                  <a:cubicBezTo>
                    <a:pt x="4613" y="2621"/>
                    <a:pt x="4429" y="2651"/>
                    <a:pt x="4249" y="2651"/>
                  </a:cubicBezTo>
                  <a:cubicBezTo>
                    <a:pt x="3679" y="2651"/>
                    <a:pt x="3144" y="2348"/>
                    <a:pt x="2691" y="2085"/>
                  </a:cubicBezTo>
                  <a:cubicBezTo>
                    <a:pt x="2453" y="1954"/>
                    <a:pt x="2251" y="1835"/>
                    <a:pt x="2072" y="1776"/>
                  </a:cubicBezTo>
                  <a:cubicBezTo>
                    <a:pt x="2275" y="1335"/>
                    <a:pt x="2798" y="502"/>
                    <a:pt x="3727" y="419"/>
                  </a:cubicBezTo>
                  <a:cubicBezTo>
                    <a:pt x="3823" y="414"/>
                    <a:pt x="3921" y="411"/>
                    <a:pt x="4019" y="411"/>
                  </a:cubicBezTo>
                  <a:cubicBezTo>
                    <a:pt x="4190" y="411"/>
                    <a:pt x="4363" y="420"/>
                    <a:pt x="4537" y="442"/>
                  </a:cubicBezTo>
                  <a:cubicBezTo>
                    <a:pt x="4545" y="443"/>
                    <a:pt x="4552" y="444"/>
                    <a:pt x="4560" y="444"/>
                  </a:cubicBezTo>
                  <a:cubicBezTo>
                    <a:pt x="4659" y="444"/>
                    <a:pt x="4752" y="374"/>
                    <a:pt x="4763" y="264"/>
                  </a:cubicBezTo>
                  <a:cubicBezTo>
                    <a:pt x="4775" y="157"/>
                    <a:pt x="4703" y="49"/>
                    <a:pt x="4584" y="38"/>
                  </a:cubicBezTo>
                  <a:cubicBezTo>
                    <a:pt x="4419" y="12"/>
                    <a:pt x="4256" y="0"/>
                    <a:pt x="40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1" name="Google Shape;743;p54">
            <a:extLst>
              <a:ext uri="{FF2B5EF4-FFF2-40B4-BE49-F238E27FC236}">
                <a16:creationId xmlns:a16="http://schemas.microsoft.com/office/drawing/2014/main" id="{CEBC0A5E-A991-6EFE-3F5A-50B669694975}"/>
              </a:ext>
            </a:extLst>
          </p:cNvPr>
          <p:cNvSpPr/>
          <p:nvPr/>
        </p:nvSpPr>
        <p:spPr>
          <a:xfrm>
            <a:off x="1064034" y="5080512"/>
            <a:ext cx="2573247" cy="24756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" name="Google Shape;743;p54">
            <a:extLst>
              <a:ext uri="{FF2B5EF4-FFF2-40B4-BE49-F238E27FC236}">
                <a16:creationId xmlns:a16="http://schemas.microsoft.com/office/drawing/2014/main" id="{FDB4FF75-5C0A-9606-DD90-CDC1B62563A9}"/>
              </a:ext>
            </a:extLst>
          </p:cNvPr>
          <p:cNvSpPr/>
          <p:nvPr/>
        </p:nvSpPr>
        <p:spPr>
          <a:xfrm>
            <a:off x="501000" y="5950031"/>
            <a:ext cx="791200" cy="791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with long hair wearing a black suit&#10;&#10;Description automatically generated">
            <a:extLst>
              <a:ext uri="{FF2B5EF4-FFF2-40B4-BE49-F238E27FC236}">
                <a16:creationId xmlns:a16="http://schemas.microsoft.com/office/drawing/2014/main" id="{B98FD3E0-7E78-14C1-959B-41678DFF3E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9355" y="3344510"/>
            <a:ext cx="1506071" cy="2111916"/>
          </a:xfrm>
          <a:prstGeom prst="rect">
            <a:avLst/>
          </a:prstGeom>
        </p:spPr>
      </p:pic>
      <p:pic>
        <p:nvPicPr>
          <p:cNvPr id="25" name="Google Shape;393;p40">
            <a:extLst>
              <a:ext uri="{FF2B5EF4-FFF2-40B4-BE49-F238E27FC236}">
                <a16:creationId xmlns:a16="http://schemas.microsoft.com/office/drawing/2014/main" id="{4B3BFD92-F0B9-71A9-2014-CD8DF3D05630}"/>
              </a:ext>
            </a:extLst>
          </p:cNvPr>
          <p:cNvPicPr preferRelativeResize="0"/>
          <p:nvPr/>
        </p:nvPicPr>
        <p:blipFill rotWithShape="1">
          <a:blip r:embed="rId4"/>
          <a:srcRect l="24931" r="24931"/>
          <a:stretch/>
        </p:blipFill>
        <p:spPr>
          <a:xfrm>
            <a:off x="9722008" y="3292755"/>
            <a:ext cx="1584960" cy="2106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393;p40">
            <a:extLst>
              <a:ext uri="{FF2B5EF4-FFF2-40B4-BE49-F238E27FC236}">
                <a16:creationId xmlns:a16="http://schemas.microsoft.com/office/drawing/2014/main" id="{7B99423A-26C7-5BFF-1FAA-FCE53691C24C}"/>
              </a:ext>
            </a:extLst>
          </p:cNvPr>
          <p:cNvPicPr preferRelativeResize="0"/>
          <p:nvPr/>
        </p:nvPicPr>
        <p:blipFill rotWithShape="1">
          <a:blip r:embed="rId5"/>
          <a:srcRect l="24940" r="24940"/>
          <a:stretch/>
        </p:blipFill>
        <p:spPr>
          <a:xfrm>
            <a:off x="3657812" y="3323235"/>
            <a:ext cx="1584960" cy="2106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393;p40">
            <a:extLst>
              <a:ext uri="{FF2B5EF4-FFF2-40B4-BE49-F238E27FC236}">
                <a16:creationId xmlns:a16="http://schemas.microsoft.com/office/drawing/2014/main" id="{B7794FDC-2ABB-64ED-883B-36E32897E133}"/>
              </a:ext>
            </a:extLst>
          </p:cNvPr>
          <p:cNvPicPr preferRelativeResize="0"/>
          <p:nvPr/>
        </p:nvPicPr>
        <p:blipFill rotWithShape="1">
          <a:blip r:embed="rId6"/>
          <a:srcRect l="22916" r="22916"/>
          <a:stretch/>
        </p:blipFill>
        <p:spPr>
          <a:xfrm>
            <a:off x="756763" y="3299319"/>
            <a:ext cx="1584960" cy="210635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F4A0336-869F-4061-3124-A852AA58F543}"/>
              </a:ext>
            </a:extLst>
          </p:cNvPr>
          <p:cNvSpPr/>
          <p:nvPr/>
        </p:nvSpPr>
        <p:spPr>
          <a:xfrm>
            <a:off x="11306969" y="3437555"/>
            <a:ext cx="683300" cy="13018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91EB06-44E8-5107-6948-CC6A65DDD04E}"/>
              </a:ext>
            </a:extLst>
          </p:cNvPr>
          <p:cNvSpPr/>
          <p:nvPr/>
        </p:nvSpPr>
        <p:spPr>
          <a:xfrm>
            <a:off x="152401" y="2135734"/>
            <a:ext cx="580815" cy="13018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96" name="Google Shape;396;p40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>
                <a:solidFill>
                  <a:srgbClr val="002060"/>
                </a:solidFill>
              </a:rPr>
              <a:t>Dean’s Office Contacts 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398" name="Google Shape;398;p40"/>
          <p:cNvSpPr txBox="1"/>
          <p:nvPr/>
        </p:nvSpPr>
        <p:spPr>
          <a:xfrm>
            <a:off x="295817" y="2244161"/>
            <a:ext cx="2516000" cy="4956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b="1" dirty="0">
                <a:solidFill>
                  <a:srgbClr val="002060"/>
                </a:solidFill>
                <a:latin typeface="Signika"/>
                <a:ea typeface="Signika"/>
                <a:cs typeface="Signika"/>
                <a:sym typeface="Signika"/>
              </a:rPr>
              <a:t>Dean</a:t>
            </a:r>
            <a:r>
              <a:rPr lang="en" sz="2667" b="1" dirty="0">
                <a:solidFill>
                  <a:srgbClr val="002060"/>
                </a:solidFill>
                <a:latin typeface="Signika"/>
                <a:ea typeface="Signika"/>
                <a:cs typeface="Signika"/>
                <a:sym typeface="Signika"/>
              </a:rPr>
              <a:t> </a:t>
            </a:r>
            <a:endParaRPr sz="2667" b="1" dirty="0">
              <a:solidFill>
                <a:srgbClr val="002060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399" name="Google Shape;399;p40"/>
          <p:cNvSpPr txBox="1"/>
          <p:nvPr/>
        </p:nvSpPr>
        <p:spPr>
          <a:xfrm>
            <a:off x="3290351" y="2244161"/>
            <a:ext cx="2516000" cy="4956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b="1" dirty="0">
                <a:solidFill>
                  <a:srgbClr val="002060"/>
                </a:solidFill>
                <a:latin typeface="Signika"/>
                <a:ea typeface="Signika"/>
                <a:cs typeface="Signika"/>
                <a:sym typeface="Signika"/>
              </a:rPr>
              <a:t>Associate</a:t>
            </a:r>
            <a:r>
              <a:rPr lang="en" sz="2400" b="1" dirty="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 </a:t>
            </a:r>
            <a:r>
              <a:rPr lang="en" sz="2400" b="1" dirty="0">
                <a:solidFill>
                  <a:srgbClr val="002060"/>
                </a:solidFill>
                <a:latin typeface="Signika"/>
                <a:ea typeface="Signika"/>
                <a:cs typeface="Signika"/>
                <a:sym typeface="Signika"/>
              </a:rPr>
              <a:t>Dean </a:t>
            </a:r>
            <a:endParaRPr sz="2400" b="1" dirty="0">
              <a:solidFill>
                <a:srgbClr val="002060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400" name="Google Shape;400;p40"/>
          <p:cNvSpPr txBox="1"/>
          <p:nvPr/>
        </p:nvSpPr>
        <p:spPr>
          <a:xfrm>
            <a:off x="6284884" y="2243568"/>
            <a:ext cx="2516000" cy="4956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000" b="1" dirty="0">
                <a:solidFill>
                  <a:srgbClr val="002060"/>
                </a:solidFill>
                <a:latin typeface="Signika"/>
              </a:rPr>
              <a:t>Dean's Faculty Fellow</a:t>
            </a:r>
          </a:p>
        </p:txBody>
      </p:sp>
      <p:sp>
        <p:nvSpPr>
          <p:cNvPr id="402" name="Google Shape;402;p40"/>
          <p:cNvSpPr/>
          <p:nvPr/>
        </p:nvSpPr>
        <p:spPr>
          <a:xfrm>
            <a:off x="238191" y="3088955"/>
            <a:ext cx="697200" cy="697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 b="1">
              <a:solidFill>
                <a:schemeClr val="dk1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403" name="Google Shape;403;p40"/>
          <p:cNvSpPr/>
          <p:nvPr/>
        </p:nvSpPr>
        <p:spPr>
          <a:xfrm>
            <a:off x="6201051" y="3095865"/>
            <a:ext cx="697200" cy="697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 b="1">
              <a:solidFill>
                <a:schemeClr val="dk1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3" name="Google Shape;400;p40">
            <a:extLst>
              <a:ext uri="{FF2B5EF4-FFF2-40B4-BE49-F238E27FC236}">
                <a16:creationId xmlns:a16="http://schemas.microsoft.com/office/drawing/2014/main" id="{821425FD-FC07-E10F-6D56-334A886A3996}"/>
              </a:ext>
            </a:extLst>
          </p:cNvPr>
          <p:cNvSpPr txBox="1"/>
          <p:nvPr/>
        </p:nvSpPr>
        <p:spPr>
          <a:xfrm>
            <a:off x="9279417" y="2243568"/>
            <a:ext cx="2516000" cy="4956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600" b="1" dirty="0">
                <a:solidFill>
                  <a:srgbClr val="002060"/>
                </a:solidFill>
                <a:latin typeface="Signika"/>
                <a:ea typeface="Signika"/>
                <a:cs typeface="Signika"/>
                <a:sym typeface="Signika"/>
              </a:rPr>
              <a:t>Graduate Program Coordinator </a:t>
            </a:r>
            <a:endParaRPr sz="1600" b="1" dirty="0">
              <a:solidFill>
                <a:srgbClr val="002060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90A72E-73FE-8085-E17F-883AB181A6F3}"/>
              </a:ext>
            </a:extLst>
          </p:cNvPr>
          <p:cNvSpPr txBox="1"/>
          <p:nvPr/>
        </p:nvSpPr>
        <p:spPr>
          <a:xfrm>
            <a:off x="363268" y="2739169"/>
            <a:ext cx="2516000" cy="379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1867" b="1">
                <a:solidFill>
                  <a:srgbClr val="002060"/>
                </a:solidFill>
                <a:latin typeface="Signika"/>
                <a:ea typeface="Signika"/>
                <a:cs typeface="Signika"/>
                <a:sym typeface="Signika"/>
              </a:rPr>
              <a:t>Dr. Kandi Hill-Clarke</a:t>
            </a:r>
            <a:endParaRPr lang="en-US" sz="2400">
              <a:solidFill>
                <a:srgbClr val="00206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612F8E-AD2A-73B5-2086-7CD062C4836F}"/>
              </a:ext>
            </a:extLst>
          </p:cNvPr>
          <p:cNvSpPr txBox="1"/>
          <p:nvPr/>
        </p:nvSpPr>
        <p:spPr>
          <a:xfrm>
            <a:off x="3274443" y="2739168"/>
            <a:ext cx="2516000" cy="379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867" b="1">
                <a:solidFill>
                  <a:srgbClr val="002060"/>
                </a:solidFill>
                <a:latin typeface="Signika"/>
                <a:ea typeface="Signika"/>
                <a:cs typeface="Signika"/>
                <a:sym typeface="Signika"/>
              </a:rPr>
              <a:t>Dr. Steve Zanskas</a:t>
            </a:r>
            <a:endParaRPr lang="en-US" sz="2400">
              <a:solidFill>
                <a:srgbClr val="00206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D20B97-299F-D7FE-76F5-EF66EB82386B}"/>
              </a:ext>
            </a:extLst>
          </p:cNvPr>
          <p:cNvSpPr txBox="1"/>
          <p:nvPr/>
        </p:nvSpPr>
        <p:spPr>
          <a:xfrm>
            <a:off x="5990952" y="2739167"/>
            <a:ext cx="3204249" cy="3590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733" b="1" dirty="0">
                <a:solidFill>
                  <a:srgbClr val="002060"/>
                </a:solidFill>
                <a:latin typeface="Signika"/>
                <a:ea typeface="Signika"/>
                <a:cs typeface="Signika"/>
                <a:sym typeface="Signika"/>
              </a:rPr>
              <a:t>Dr. Leigh Harrell-Williams</a:t>
            </a:r>
            <a:endParaRPr lang="en-US" sz="1733" dirty="0">
              <a:solidFill>
                <a:srgbClr val="00206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2F54FAD-AE11-97AE-90CF-0949B72AE6EE}"/>
              </a:ext>
            </a:extLst>
          </p:cNvPr>
          <p:cNvSpPr txBox="1"/>
          <p:nvPr/>
        </p:nvSpPr>
        <p:spPr>
          <a:xfrm>
            <a:off x="9279417" y="2737117"/>
            <a:ext cx="2516000" cy="379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867" b="1" dirty="0">
                <a:solidFill>
                  <a:srgbClr val="002060"/>
                </a:solidFill>
                <a:latin typeface="Signika"/>
                <a:ea typeface="Signika"/>
                <a:cs typeface="Signika"/>
                <a:sym typeface="Signika"/>
              </a:rPr>
              <a:t>Brittany Foster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5E6C0DE-26DE-70DF-2F45-3A0D996ABA0B}"/>
              </a:ext>
            </a:extLst>
          </p:cNvPr>
          <p:cNvSpPr txBox="1"/>
          <p:nvPr/>
        </p:nvSpPr>
        <p:spPr>
          <a:xfrm>
            <a:off x="243635" y="5525295"/>
            <a:ext cx="2516000" cy="318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467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k.hill-clarke@memphis.edu</a:t>
            </a:r>
            <a:endParaRPr lang="en-US" sz="1467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0FE307-C27C-E847-7F42-E29D77351D19}"/>
              </a:ext>
            </a:extLst>
          </p:cNvPr>
          <p:cNvSpPr txBox="1"/>
          <p:nvPr/>
        </p:nvSpPr>
        <p:spPr>
          <a:xfrm>
            <a:off x="3290351" y="5529155"/>
            <a:ext cx="2516000" cy="318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467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szanskas@memphis.edu</a:t>
            </a:r>
            <a:endParaRPr lang="en-US" sz="1467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9E658E5-BBEF-0D84-4D5F-C3E0996240A3}"/>
              </a:ext>
            </a:extLst>
          </p:cNvPr>
          <p:cNvSpPr txBox="1"/>
          <p:nvPr/>
        </p:nvSpPr>
        <p:spPr>
          <a:xfrm>
            <a:off x="6227626" y="5525295"/>
            <a:ext cx="2630516" cy="348878"/>
          </a:xfrm>
          <a:prstGeom prst="rect">
            <a:avLst/>
          </a:prstGeom>
          <a:noFill/>
        </p:spPr>
        <p:txBody>
          <a:bodyPr wrap="square" lIns="121920" tIns="60960" rIns="121920" bIns="60960" anchor="t">
            <a:spAutoFit/>
          </a:bodyPr>
          <a:lstStyle/>
          <a:p>
            <a:pPr algn="ctr"/>
            <a:r>
              <a:rPr lang="en-US" sz="1467" dirty="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leigh.williams</a:t>
            </a:r>
            <a:r>
              <a:rPr lang="en" sz="1467" dirty="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@memphis.edu</a:t>
            </a:r>
            <a:endParaRPr lang="en-US" sz="1467" dirty="0">
              <a:solidFill>
                <a:schemeClr val="dk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86B56D9-2CB6-3C21-A4D9-F4AF5CC239C0}"/>
              </a:ext>
            </a:extLst>
          </p:cNvPr>
          <p:cNvSpPr txBox="1"/>
          <p:nvPr/>
        </p:nvSpPr>
        <p:spPr>
          <a:xfrm>
            <a:off x="9279417" y="5544374"/>
            <a:ext cx="2516000" cy="318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467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bvfster1@memphis.edu</a:t>
            </a:r>
            <a:endParaRPr lang="en-US" sz="1467"/>
          </a:p>
        </p:txBody>
      </p:sp>
      <p:sp>
        <p:nvSpPr>
          <p:cNvPr id="26" name="Google Shape;403;p40">
            <a:extLst>
              <a:ext uri="{FF2B5EF4-FFF2-40B4-BE49-F238E27FC236}">
                <a16:creationId xmlns:a16="http://schemas.microsoft.com/office/drawing/2014/main" id="{5E85052F-D6CD-C2C1-0F33-C6201F928DB6}"/>
              </a:ext>
            </a:extLst>
          </p:cNvPr>
          <p:cNvSpPr/>
          <p:nvPr/>
        </p:nvSpPr>
        <p:spPr>
          <a:xfrm>
            <a:off x="1497565" y="6138667"/>
            <a:ext cx="1860851" cy="197625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 b="1">
              <a:solidFill>
                <a:schemeClr val="dk1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27" name="Google Shape;403;p40">
            <a:extLst>
              <a:ext uri="{FF2B5EF4-FFF2-40B4-BE49-F238E27FC236}">
                <a16:creationId xmlns:a16="http://schemas.microsoft.com/office/drawing/2014/main" id="{C990FE7C-6E94-C5A5-DF62-B69B576A074B}"/>
              </a:ext>
            </a:extLst>
          </p:cNvPr>
          <p:cNvSpPr/>
          <p:nvPr/>
        </p:nvSpPr>
        <p:spPr>
          <a:xfrm>
            <a:off x="8965905" y="-360808"/>
            <a:ext cx="1860851" cy="197625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 b="1" dirty="0">
              <a:solidFill>
                <a:schemeClr val="dk1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29" name="Google Shape;401;p40">
            <a:extLst>
              <a:ext uri="{FF2B5EF4-FFF2-40B4-BE49-F238E27FC236}">
                <a16:creationId xmlns:a16="http://schemas.microsoft.com/office/drawing/2014/main" id="{1575BD1F-A7B8-5D02-884F-B66134A4E1A6}"/>
              </a:ext>
            </a:extLst>
          </p:cNvPr>
          <p:cNvSpPr/>
          <p:nvPr/>
        </p:nvSpPr>
        <p:spPr>
          <a:xfrm>
            <a:off x="384615" y="931041"/>
            <a:ext cx="528703" cy="48241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8"/>
          <p:cNvSpPr txBox="1">
            <a:spLocks noGrp="1"/>
          </p:cNvSpPr>
          <p:nvPr>
            <p:ph type="title"/>
          </p:nvPr>
        </p:nvSpPr>
        <p:spPr>
          <a:xfrm>
            <a:off x="951129" y="2570737"/>
            <a:ext cx="6266000" cy="100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dirty="0">
                <a:solidFill>
                  <a:srgbClr val="002060"/>
                </a:solidFill>
                <a:latin typeface="Signika"/>
              </a:rPr>
              <a:t>About the COE</a:t>
            </a:r>
            <a:endParaRPr dirty="0">
              <a:solidFill>
                <a:srgbClr val="002060"/>
              </a:solidFill>
              <a:latin typeface="Signika"/>
            </a:endParaRPr>
          </a:p>
        </p:txBody>
      </p:sp>
      <p:sp>
        <p:nvSpPr>
          <p:cNvPr id="320" name="Google Shape;320;p38"/>
          <p:cNvSpPr txBox="1">
            <a:spLocks noGrp="1"/>
          </p:cNvSpPr>
          <p:nvPr>
            <p:ph type="title" idx="2"/>
          </p:nvPr>
        </p:nvSpPr>
        <p:spPr>
          <a:xfrm>
            <a:off x="950967" y="827787"/>
            <a:ext cx="6266400" cy="1884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>
                <a:solidFill>
                  <a:srgbClr val="002060"/>
                </a:solidFill>
                <a:latin typeface="Signika"/>
              </a:rPr>
              <a:t>02</a:t>
            </a:r>
            <a:endParaRPr dirty="0">
              <a:solidFill>
                <a:srgbClr val="002060"/>
              </a:solidFill>
              <a:latin typeface="Signika"/>
            </a:endParaRPr>
          </a:p>
        </p:txBody>
      </p:sp>
      <p:sp>
        <p:nvSpPr>
          <p:cNvPr id="323" name="Google Shape;323;p38"/>
          <p:cNvSpPr/>
          <p:nvPr/>
        </p:nvSpPr>
        <p:spPr>
          <a:xfrm>
            <a:off x="8413167" y="0"/>
            <a:ext cx="3778800" cy="4558000"/>
          </a:xfrm>
          <a:prstGeom prst="rect">
            <a:avLst/>
          </a:prstGeom>
          <a:solidFill>
            <a:srgbClr val="0297D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2060"/>
              </a:solidFill>
            </a:endParaRPr>
          </a:p>
        </p:txBody>
      </p:sp>
      <p:grpSp>
        <p:nvGrpSpPr>
          <p:cNvPr id="324" name="Google Shape;324;p38"/>
          <p:cNvGrpSpPr/>
          <p:nvPr/>
        </p:nvGrpSpPr>
        <p:grpSpPr>
          <a:xfrm>
            <a:off x="8708810" y="1611566"/>
            <a:ext cx="574455" cy="3888349"/>
            <a:chOff x="3419800" y="255950"/>
            <a:chExt cx="762550" cy="5161525"/>
          </a:xfrm>
          <a:solidFill>
            <a:srgbClr val="002060"/>
          </a:solidFill>
        </p:grpSpPr>
        <p:sp>
          <p:nvSpPr>
            <p:cNvPr id="325" name="Google Shape;325;p38"/>
            <p:cNvSpPr/>
            <p:nvPr/>
          </p:nvSpPr>
          <p:spPr>
            <a:xfrm>
              <a:off x="3419800" y="927375"/>
              <a:ext cx="186200" cy="3689925"/>
            </a:xfrm>
            <a:custGeom>
              <a:avLst/>
              <a:gdLst/>
              <a:ahLst/>
              <a:cxnLst/>
              <a:rect l="l" t="t" r="r" b="b"/>
              <a:pathLst>
                <a:path w="7448" h="147597" fill="none" extrusionOk="0">
                  <a:moveTo>
                    <a:pt x="0" y="0"/>
                  </a:moveTo>
                  <a:lnTo>
                    <a:pt x="7447" y="0"/>
                  </a:lnTo>
                  <a:lnTo>
                    <a:pt x="7447" y="147596"/>
                  </a:lnTo>
                  <a:lnTo>
                    <a:pt x="0" y="147596"/>
                  </a:lnTo>
                  <a:close/>
                </a:path>
              </a:pathLst>
            </a:custGeom>
            <a:grpFill/>
            <a:ln w="28575" cap="flat" cmpd="sng">
              <a:solidFill>
                <a:schemeClr val="dk1"/>
              </a:solidFill>
              <a:prstDash val="solid"/>
              <a:miter lim="7922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</a:endParaRPr>
            </a:p>
          </p:txBody>
        </p:sp>
        <p:sp>
          <p:nvSpPr>
            <p:cNvPr id="326" name="Google Shape;326;p38"/>
            <p:cNvSpPr/>
            <p:nvPr/>
          </p:nvSpPr>
          <p:spPr>
            <a:xfrm>
              <a:off x="3800075" y="927375"/>
              <a:ext cx="382275" cy="3689925"/>
            </a:xfrm>
            <a:custGeom>
              <a:avLst/>
              <a:gdLst/>
              <a:ahLst/>
              <a:cxnLst/>
              <a:rect l="l" t="t" r="r" b="b"/>
              <a:pathLst>
                <a:path w="15291" h="147597" fill="none" extrusionOk="0">
                  <a:moveTo>
                    <a:pt x="15291" y="0"/>
                  </a:moveTo>
                  <a:lnTo>
                    <a:pt x="15291" y="80"/>
                  </a:lnTo>
                  <a:lnTo>
                    <a:pt x="7844" y="80"/>
                  </a:lnTo>
                  <a:lnTo>
                    <a:pt x="7844" y="147596"/>
                  </a:lnTo>
                  <a:lnTo>
                    <a:pt x="0" y="147596"/>
                  </a:lnTo>
                  <a:lnTo>
                    <a:pt x="15291" y="147596"/>
                  </a:lnTo>
                  <a:close/>
                </a:path>
              </a:pathLst>
            </a:custGeom>
            <a:grpFill/>
            <a:ln w="28575" cap="flat" cmpd="sng">
              <a:solidFill>
                <a:schemeClr val="dk1"/>
              </a:solidFill>
              <a:prstDash val="solid"/>
              <a:miter lim="7922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</a:endParaRPr>
            </a:p>
          </p:txBody>
        </p:sp>
        <p:sp>
          <p:nvSpPr>
            <p:cNvPr id="327" name="Google Shape;327;p38"/>
            <p:cNvSpPr/>
            <p:nvPr/>
          </p:nvSpPr>
          <p:spPr>
            <a:xfrm>
              <a:off x="3419800" y="685725"/>
              <a:ext cx="762550" cy="241675"/>
            </a:xfrm>
            <a:custGeom>
              <a:avLst/>
              <a:gdLst/>
              <a:ahLst/>
              <a:cxnLst/>
              <a:rect l="l" t="t" r="r" b="b"/>
              <a:pathLst>
                <a:path w="30502" h="9667" fill="none" extrusionOk="0">
                  <a:moveTo>
                    <a:pt x="0" y="1"/>
                  </a:moveTo>
                  <a:lnTo>
                    <a:pt x="30502" y="1"/>
                  </a:lnTo>
                  <a:lnTo>
                    <a:pt x="30502" y="9666"/>
                  </a:lnTo>
                  <a:lnTo>
                    <a:pt x="0" y="9666"/>
                  </a:lnTo>
                  <a:close/>
                </a:path>
              </a:pathLst>
            </a:custGeom>
            <a:grpFill/>
            <a:ln w="28575" cap="flat" cmpd="sng">
              <a:solidFill>
                <a:schemeClr val="dk1"/>
              </a:solidFill>
              <a:prstDash val="solid"/>
              <a:miter lim="7922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</a:endParaRPr>
            </a:p>
          </p:txBody>
        </p:sp>
        <p:sp>
          <p:nvSpPr>
            <p:cNvPr id="328" name="Google Shape;328;p38"/>
            <p:cNvSpPr/>
            <p:nvPr/>
          </p:nvSpPr>
          <p:spPr>
            <a:xfrm>
              <a:off x="3419800" y="927375"/>
              <a:ext cx="25" cy="2000"/>
            </a:xfrm>
            <a:custGeom>
              <a:avLst/>
              <a:gdLst/>
              <a:ahLst/>
              <a:cxnLst/>
              <a:rect l="l" t="t" r="r" b="b"/>
              <a:pathLst>
                <a:path w="1" h="80" fill="none" extrusionOk="0">
                  <a:moveTo>
                    <a:pt x="0" y="80"/>
                  </a:moveTo>
                  <a:lnTo>
                    <a:pt x="0" y="8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8575" cap="flat" cmpd="sng">
              <a:solidFill>
                <a:schemeClr val="dk1"/>
              </a:solidFill>
              <a:prstDash val="solid"/>
              <a:miter lim="7922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</a:endParaRPr>
            </a:p>
          </p:txBody>
        </p:sp>
        <p:sp>
          <p:nvSpPr>
            <p:cNvPr id="329" name="Google Shape;329;p38"/>
            <p:cNvSpPr/>
            <p:nvPr/>
          </p:nvSpPr>
          <p:spPr>
            <a:xfrm>
              <a:off x="3419800" y="927375"/>
              <a:ext cx="762550" cy="2000"/>
            </a:xfrm>
            <a:custGeom>
              <a:avLst/>
              <a:gdLst/>
              <a:ahLst/>
              <a:cxnLst/>
              <a:rect l="l" t="t" r="r" b="b"/>
              <a:pathLst>
                <a:path w="30502" h="80" fill="none" extrusionOk="0">
                  <a:moveTo>
                    <a:pt x="7447" y="0"/>
                  </a:moveTo>
                  <a:lnTo>
                    <a:pt x="23055" y="0"/>
                  </a:lnTo>
                  <a:lnTo>
                    <a:pt x="23055" y="80"/>
                  </a:lnTo>
                  <a:lnTo>
                    <a:pt x="30502" y="80"/>
                  </a:lnTo>
                  <a:lnTo>
                    <a:pt x="30502" y="0"/>
                  </a:lnTo>
                  <a:lnTo>
                    <a:pt x="0" y="0"/>
                  </a:lnTo>
                  <a:lnTo>
                    <a:pt x="0" y="80"/>
                  </a:lnTo>
                  <a:lnTo>
                    <a:pt x="7447" y="80"/>
                  </a:lnTo>
                  <a:close/>
                </a:path>
              </a:pathLst>
            </a:custGeom>
            <a:grpFill/>
            <a:ln w="28575" cap="flat" cmpd="sng">
              <a:solidFill>
                <a:schemeClr val="dk1"/>
              </a:solidFill>
              <a:prstDash val="solid"/>
              <a:miter lim="7922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</a:endParaRPr>
            </a:p>
          </p:txBody>
        </p:sp>
        <p:sp>
          <p:nvSpPr>
            <p:cNvPr id="330" name="Google Shape;330;p38"/>
            <p:cNvSpPr/>
            <p:nvPr/>
          </p:nvSpPr>
          <p:spPr>
            <a:xfrm>
              <a:off x="3419800" y="4617275"/>
              <a:ext cx="762550" cy="578375"/>
            </a:xfrm>
            <a:custGeom>
              <a:avLst/>
              <a:gdLst/>
              <a:ahLst/>
              <a:cxnLst/>
              <a:rect l="l" t="t" r="r" b="b"/>
              <a:pathLst>
                <a:path w="30502" h="23135" fill="none" extrusionOk="0">
                  <a:moveTo>
                    <a:pt x="10775" y="23134"/>
                  </a:moveTo>
                  <a:lnTo>
                    <a:pt x="19252" y="23134"/>
                  </a:lnTo>
                  <a:lnTo>
                    <a:pt x="3050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8575" cap="flat" cmpd="sng">
              <a:solidFill>
                <a:schemeClr val="dk1"/>
              </a:solidFill>
              <a:prstDash val="solid"/>
              <a:miter lim="7922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</a:endParaRPr>
            </a:p>
          </p:txBody>
        </p:sp>
        <p:sp>
          <p:nvSpPr>
            <p:cNvPr id="331" name="Google Shape;331;p38"/>
            <p:cNvSpPr/>
            <p:nvPr/>
          </p:nvSpPr>
          <p:spPr>
            <a:xfrm>
              <a:off x="3419800" y="255950"/>
              <a:ext cx="762550" cy="431800"/>
            </a:xfrm>
            <a:custGeom>
              <a:avLst/>
              <a:gdLst/>
              <a:ahLst/>
              <a:cxnLst/>
              <a:rect l="l" t="t" r="r" b="b"/>
              <a:pathLst>
                <a:path w="30502" h="17272" fill="none" extrusionOk="0">
                  <a:moveTo>
                    <a:pt x="30502" y="15290"/>
                  </a:moveTo>
                  <a:cubicBezTo>
                    <a:pt x="30502" y="6813"/>
                    <a:pt x="23688" y="0"/>
                    <a:pt x="15211" y="0"/>
                  </a:cubicBezTo>
                  <a:lnTo>
                    <a:pt x="15211" y="0"/>
                  </a:lnTo>
                  <a:cubicBezTo>
                    <a:pt x="6814" y="0"/>
                    <a:pt x="0" y="6893"/>
                    <a:pt x="0" y="15290"/>
                  </a:cubicBezTo>
                  <a:lnTo>
                    <a:pt x="0" y="17271"/>
                  </a:lnTo>
                  <a:lnTo>
                    <a:pt x="30502" y="17271"/>
                  </a:lnTo>
                  <a:close/>
                </a:path>
              </a:pathLst>
            </a:custGeom>
            <a:grpFill/>
            <a:ln w="28575" cap="flat" cmpd="sng">
              <a:solidFill>
                <a:schemeClr val="dk1"/>
              </a:solidFill>
              <a:prstDash val="solid"/>
              <a:miter lim="7922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</a:endParaRPr>
            </a:p>
          </p:txBody>
        </p:sp>
        <p:sp>
          <p:nvSpPr>
            <p:cNvPr id="332" name="Google Shape;332;p38"/>
            <p:cNvSpPr/>
            <p:nvPr/>
          </p:nvSpPr>
          <p:spPr>
            <a:xfrm>
              <a:off x="3605975" y="4617275"/>
              <a:ext cx="194125" cy="25"/>
            </a:xfrm>
            <a:custGeom>
              <a:avLst/>
              <a:gdLst/>
              <a:ahLst/>
              <a:cxnLst/>
              <a:rect l="l" t="t" r="r" b="b"/>
              <a:pathLst>
                <a:path w="7765" h="1" fill="none" extrusionOk="0">
                  <a:moveTo>
                    <a:pt x="0" y="0"/>
                  </a:moveTo>
                  <a:lnTo>
                    <a:pt x="7764" y="0"/>
                  </a:lnTo>
                  <a:close/>
                </a:path>
              </a:pathLst>
            </a:custGeom>
            <a:grpFill/>
            <a:ln w="28575" cap="flat" cmpd="sng">
              <a:solidFill>
                <a:schemeClr val="dk1"/>
              </a:solidFill>
              <a:prstDash val="solid"/>
              <a:miter lim="7922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</a:endParaRPr>
            </a:p>
          </p:txBody>
        </p:sp>
        <p:sp>
          <p:nvSpPr>
            <p:cNvPr id="333" name="Google Shape;333;p38"/>
            <p:cNvSpPr/>
            <p:nvPr/>
          </p:nvSpPr>
          <p:spPr>
            <a:xfrm>
              <a:off x="3605975" y="929350"/>
              <a:ext cx="390200" cy="3687950"/>
            </a:xfrm>
            <a:custGeom>
              <a:avLst/>
              <a:gdLst/>
              <a:ahLst/>
              <a:cxnLst/>
              <a:rect l="l" t="t" r="r" b="b"/>
              <a:pathLst>
                <a:path w="15608" h="147518" fill="none" extrusionOk="0">
                  <a:moveTo>
                    <a:pt x="15608" y="1"/>
                  </a:moveTo>
                  <a:lnTo>
                    <a:pt x="0" y="1"/>
                  </a:lnTo>
                  <a:lnTo>
                    <a:pt x="0" y="147517"/>
                  </a:lnTo>
                  <a:lnTo>
                    <a:pt x="7764" y="147517"/>
                  </a:lnTo>
                  <a:lnTo>
                    <a:pt x="15608" y="147517"/>
                  </a:lnTo>
                  <a:close/>
                </a:path>
              </a:pathLst>
            </a:custGeom>
            <a:grpFill/>
            <a:ln w="28575" cap="flat" cmpd="sng">
              <a:solidFill>
                <a:schemeClr val="dk1"/>
              </a:solidFill>
              <a:prstDash val="solid"/>
              <a:miter lim="7922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</a:endParaRPr>
            </a:p>
          </p:txBody>
        </p:sp>
        <p:sp>
          <p:nvSpPr>
            <p:cNvPr id="334" name="Google Shape;334;p38"/>
            <p:cNvSpPr/>
            <p:nvPr/>
          </p:nvSpPr>
          <p:spPr>
            <a:xfrm>
              <a:off x="3605975" y="927375"/>
              <a:ext cx="390200" cy="2000"/>
            </a:xfrm>
            <a:custGeom>
              <a:avLst/>
              <a:gdLst/>
              <a:ahLst/>
              <a:cxnLst/>
              <a:rect l="l" t="t" r="r" b="b"/>
              <a:pathLst>
                <a:path w="15608" h="80" fill="none" extrusionOk="0">
                  <a:moveTo>
                    <a:pt x="0" y="0"/>
                  </a:moveTo>
                  <a:lnTo>
                    <a:pt x="15608" y="0"/>
                  </a:lnTo>
                  <a:lnTo>
                    <a:pt x="15608" y="80"/>
                  </a:lnTo>
                  <a:lnTo>
                    <a:pt x="0" y="80"/>
                  </a:lnTo>
                  <a:close/>
                </a:path>
              </a:pathLst>
            </a:custGeom>
            <a:grpFill/>
            <a:ln w="28575" cap="flat" cmpd="sng">
              <a:solidFill>
                <a:schemeClr val="dk1"/>
              </a:solidFill>
              <a:prstDash val="solid"/>
              <a:miter lim="7922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</a:endParaRPr>
            </a:p>
          </p:txBody>
        </p:sp>
        <p:sp>
          <p:nvSpPr>
            <p:cNvPr id="335" name="Google Shape;335;p38"/>
            <p:cNvSpPr/>
            <p:nvPr/>
          </p:nvSpPr>
          <p:spPr>
            <a:xfrm>
              <a:off x="3689150" y="5195625"/>
              <a:ext cx="211950" cy="221850"/>
            </a:xfrm>
            <a:custGeom>
              <a:avLst/>
              <a:gdLst/>
              <a:ahLst/>
              <a:cxnLst/>
              <a:rect l="l" t="t" r="r" b="b"/>
              <a:pathLst>
                <a:path w="8478" h="8874" extrusionOk="0">
                  <a:moveTo>
                    <a:pt x="1" y="0"/>
                  </a:moveTo>
                  <a:lnTo>
                    <a:pt x="4120" y="8873"/>
                  </a:lnTo>
                  <a:lnTo>
                    <a:pt x="8478" y="0"/>
                  </a:lnTo>
                  <a:close/>
                </a:path>
              </a:pathLst>
            </a:custGeom>
            <a:grp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</a:endParaRPr>
            </a:p>
          </p:txBody>
        </p:sp>
      </p:grpSp>
      <p:sp>
        <p:nvSpPr>
          <p:cNvPr id="336" name="Google Shape;336;p38"/>
          <p:cNvSpPr/>
          <p:nvPr/>
        </p:nvSpPr>
        <p:spPr>
          <a:xfrm>
            <a:off x="170100" y="3309933"/>
            <a:ext cx="491600" cy="4916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2060"/>
              </a:solidFill>
            </a:endParaRPr>
          </a:p>
        </p:txBody>
      </p:sp>
      <p:sp>
        <p:nvSpPr>
          <p:cNvPr id="337" name="Google Shape;337;p38"/>
          <p:cNvSpPr/>
          <p:nvPr/>
        </p:nvSpPr>
        <p:spPr>
          <a:xfrm>
            <a:off x="4646733" y="544433"/>
            <a:ext cx="1188000" cy="118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38" name="Google Shape;338;p38"/>
          <p:cNvSpPr/>
          <p:nvPr/>
        </p:nvSpPr>
        <p:spPr>
          <a:xfrm>
            <a:off x="11133033" y="5060917"/>
            <a:ext cx="578000" cy="578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" name="Google Shape;337;p38">
            <a:extLst>
              <a:ext uri="{FF2B5EF4-FFF2-40B4-BE49-F238E27FC236}">
                <a16:creationId xmlns:a16="http://schemas.microsoft.com/office/drawing/2014/main" id="{E58DB3C0-BB1B-5EA4-33EB-3E53F1D8986D}"/>
              </a:ext>
            </a:extLst>
          </p:cNvPr>
          <p:cNvSpPr/>
          <p:nvPr/>
        </p:nvSpPr>
        <p:spPr>
          <a:xfrm>
            <a:off x="1456493" y="5670000"/>
            <a:ext cx="1188000" cy="1188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56"/>
          <p:cNvSpPr txBox="1">
            <a:spLocks noGrp="1"/>
          </p:cNvSpPr>
          <p:nvPr>
            <p:ph type="title"/>
          </p:nvPr>
        </p:nvSpPr>
        <p:spPr>
          <a:xfrm>
            <a:off x="502233" y="234545"/>
            <a:ext cx="102900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>
                <a:solidFill>
                  <a:srgbClr val="002060"/>
                </a:solidFill>
              </a:rPr>
              <a:t>Departments &amp; Degrees</a:t>
            </a:r>
            <a:endParaRPr>
              <a:solidFill>
                <a:srgbClr val="002060"/>
              </a:solidFill>
            </a:endParaRPr>
          </a:p>
        </p:txBody>
      </p:sp>
      <p:sp>
        <p:nvSpPr>
          <p:cNvPr id="785" name="Google Shape;785;p56"/>
          <p:cNvSpPr txBox="1"/>
          <p:nvPr/>
        </p:nvSpPr>
        <p:spPr>
          <a:xfrm>
            <a:off x="8057565" y="3344720"/>
            <a:ext cx="2516000" cy="4956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  <a:latin typeface="Signika"/>
                <a:ea typeface="Signika"/>
                <a:cs typeface="Signika"/>
                <a:sym typeface="Signika"/>
              </a:rPr>
              <a:t>Leadership &amp; Policy Studies</a:t>
            </a:r>
            <a:endParaRPr sz="1600" b="1" dirty="0">
              <a:solidFill>
                <a:srgbClr val="002060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786" name="Google Shape;786;p56"/>
          <p:cNvSpPr txBox="1"/>
          <p:nvPr/>
        </p:nvSpPr>
        <p:spPr>
          <a:xfrm>
            <a:off x="8057565" y="2502785"/>
            <a:ext cx="2516000" cy="4956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  <a:latin typeface="Signika"/>
                <a:ea typeface="Signika"/>
                <a:cs typeface="Signika"/>
                <a:sym typeface="Signika"/>
              </a:rPr>
              <a:t>Higher &amp; Adult Education </a:t>
            </a:r>
            <a:endParaRPr sz="1600" b="1" dirty="0">
              <a:solidFill>
                <a:srgbClr val="002060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791" name="Google Shape;791;p56"/>
          <p:cNvSpPr txBox="1"/>
          <p:nvPr/>
        </p:nvSpPr>
        <p:spPr>
          <a:xfrm>
            <a:off x="8038767" y="1415317"/>
            <a:ext cx="2516000" cy="4956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667" b="1" dirty="0">
                <a:solidFill>
                  <a:srgbClr val="002060"/>
                </a:solidFill>
                <a:latin typeface="Signika"/>
                <a:ea typeface="Signika"/>
                <a:cs typeface="Signika"/>
                <a:sym typeface="Signika"/>
              </a:rPr>
              <a:t>LEAD</a:t>
            </a:r>
            <a:endParaRPr sz="2667" b="1" dirty="0">
              <a:solidFill>
                <a:srgbClr val="002060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793" name="Google Shape;793;p56"/>
          <p:cNvSpPr txBox="1"/>
          <p:nvPr/>
        </p:nvSpPr>
        <p:spPr>
          <a:xfrm>
            <a:off x="4837951" y="3068617"/>
            <a:ext cx="2516000" cy="4956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1467" b="1" dirty="0">
                <a:solidFill>
                  <a:srgbClr val="002060"/>
                </a:solidFill>
                <a:latin typeface="Signika"/>
                <a:ea typeface="Signika"/>
                <a:cs typeface="Signika"/>
                <a:sym typeface="Signika"/>
              </a:rPr>
              <a:t>Early Childhood Education</a:t>
            </a:r>
            <a:endParaRPr sz="1467" b="1" dirty="0">
              <a:solidFill>
                <a:srgbClr val="002060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794" name="Google Shape;794;p56"/>
          <p:cNvSpPr txBox="1"/>
          <p:nvPr/>
        </p:nvSpPr>
        <p:spPr>
          <a:xfrm>
            <a:off x="4837951" y="2512192"/>
            <a:ext cx="2516000" cy="467379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1467" b="1" dirty="0">
                <a:solidFill>
                  <a:srgbClr val="002060"/>
                </a:solidFill>
                <a:latin typeface="Signika"/>
                <a:ea typeface="Signika"/>
                <a:cs typeface="Signika"/>
                <a:sym typeface="Signika"/>
              </a:rPr>
              <a:t>Applied Behavioral Analysis </a:t>
            </a:r>
            <a:endParaRPr sz="1600" b="1" dirty="0">
              <a:solidFill>
                <a:srgbClr val="002060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795" name="Google Shape;795;p56"/>
          <p:cNvSpPr txBox="1"/>
          <p:nvPr/>
        </p:nvSpPr>
        <p:spPr>
          <a:xfrm>
            <a:off x="4837967" y="1415317"/>
            <a:ext cx="2516000" cy="4956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667" b="1">
                <a:solidFill>
                  <a:srgbClr val="002060"/>
                </a:solidFill>
                <a:latin typeface="Signika"/>
                <a:ea typeface="Signika"/>
                <a:cs typeface="Signika"/>
                <a:sym typeface="Signika"/>
              </a:rPr>
              <a:t>ICL</a:t>
            </a:r>
            <a:endParaRPr sz="2667" b="1">
              <a:solidFill>
                <a:srgbClr val="002060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796" name="Google Shape;796;p56"/>
          <p:cNvSpPr txBox="1"/>
          <p:nvPr/>
        </p:nvSpPr>
        <p:spPr>
          <a:xfrm>
            <a:off x="4837951" y="3653032"/>
            <a:ext cx="2516000" cy="4956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  <a:latin typeface="Signika"/>
                <a:ea typeface="Signika"/>
                <a:cs typeface="Signika"/>
                <a:sym typeface="Signika"/>
              </a:rPr>
              <a:t>Instruction &amp; Curriculum </a:t>
            </a:r>
            <a:endParaRPr sz="1600" b="1" dirty="0">
              <a:solidFill>
                <a:srgbClr val="002060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797" name="Google Shape;797;p56"/>
          <p:cNvSpPr txBox="1"/>
          <p:nvPr/>
        </p:nvSpPr>
        <p:spPr>
          <a:xfrm>
            <a:off x="1608928" y="3401163"/>
            <a:ext cx="2516000" cy="4956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1733" b="1" dirty="0">
                <a:solidFill>
                  <a:srgbClr val="002060"/>
                </a:solidFill>
                <a:latin typeface="Signika"/>
                <a:ea typeface="Signika"/>
                <a:cs typeface="Signika"/>
                <a:sym typeface="Signika"/>
              </a:rPr>
              <a:t>Counseling Psychology</a:t>
            </a:r>
            <a:endParaRPr sz="1733" b="1" dirty="0">
              <a:solidFill>
                <a:srgbClr val="002060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798" name="Google Shape;798;p56"/>
          <p:cNvSpPr txBox="1"/>
          <p:nvPr/>
        </p:nvSpPr>
        <p:spPr>
          <a:xfrm>
            <a:off x="1608928" y="2559228"/>
            <a:ext cx="2516000" cy="4956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  <a:latin typeface="Signika"/>
                <a:ea typeface="Signika"/>
                <a:cs typeface="Signika"/>
                <a:sym typeface="Signika"/>
              </a:rPr>
              <a:t>Counselor Education &amp; Supervision </a:t>
            </a:r>
            <a:endParaRPr sz="1600" b="1" dirty="0">
              <a:solidFill>
                <a:srgbClr val="002060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799" name="Google Shape;799;p56"/>
          <p:cNvSpPr txBox="1"/>
          <p:nvPr/>
        </p:nvSpPr>
        <p:spPr>
          <a:xfrm>
            <a:off x="1637167" y="1406851"/>
            <a:ext cx="2516000" cy="4956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200" b="1">
                <a:solidFill>
                  <a:srgbClr val="002060"/>
                </a:solidFill>
                <a:latin typeface="Signika"/>
                <a:ea typeface="Signika"/>
                <a:cs typeface="Signika"/>
                <a:sym typeface="Signika"/>
              </a:rPr>
              <a:t>CEPR</a:t>
            </a:r>
            <a:endParaRPr sz="3200" b="1">
              <a:solidFill>
                <a:srgbClr val="002060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800" name="Google Shape;800;p56"/>
          <p:cNvSpPr txBox="1"/>
          <p:nvPr/>
        </p:nvSpPr>
        <p:spPr>
          <a:xfrm>
            <a:off x="1608928" y="4243099"/>
            <a:ext cx="2516000" cy="4956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1600" b="1">
                <a:solidFill>
                  <a:srgbClr val="002060"/>
                </a:solidFill>
                <a:latin typeface="Signika"/>
                <a:ea typeface="Signika"/>
                <a:cs typeface="Signika"/>
                <a:sym typeface="Signika"/>
              </a:rPr>
              <a:t>Educational Psychology &amp; Research</a:t>
            </a:r>
            <a:endParaRPr sz="1600" b="1">
              <a:solidFill>
                <a:srgbClr val="002060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2" name="Google Shape;793;p56">
            <a:extLst>
              <a:ext uri="{FF2B5EF4-FFF2-40B4-BE49-F238E27FC236}">
                <a16:creationId xmlns:a16="http://schemas.microsoft.com/office/drawing/2014/main" id="{6877EFCA-811B-D286-8E24-892C96B29E0D}"/>
              </a:ext>
            </a:extLst>
          </p:cNvPr>
          <p:cNvSpPr txBox="1"/>
          <p:nvPr/>
        </p:nvSpPr>
        <p:spPr>
          <a:xfrm>
            <a:off x="4837951" y="4859492"/>
            <a:ext cx="2516000" cy="4956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  <a:latin typeface="Signika"/>
                <a:ea typeface="Signika"/>
                <a:cs typeface="Signika"/>
                <a:sym typeface="Signika"/>
              </a:rPr>
              <a:t>Literacy Education </a:t>
            </a:r>
            <a:endParaRPr sz="1600" b="1" dirty="0">
              <a:solidFill>
                <a:srgbClr val="002060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3" name="Google Shape;794;p56">
            <a:extLst>
              <a:ext uri="{FF2B5EF4-FFF2-40B4-BE49-F238E27FC236}">
                <a16:creationId xmlns:a16="http://schemas.microsoft.com/office/drawing/2014/main" id="{318E641D-1745-9FAF-B64D-225DEF47B3F2}"/>
              </a:ext>
            </a:extLst>
          </p:cNvPr>
          <p:cNvSpPr txBox="1"/>
          <p:nvPr/>
        </p:nvSpPr>
        <p:spPr>
          <a:xfrm>
            <a:off x="4837951" y="4256263"/>
            <a:ext cx="2516000" cy="4956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1467" b="1" dirty="0">
                <a:solidFill>
                  <a:srgbClr val="002060"/>
                </a:solidFill>
                <a:latin typeface="Signika"/>
                <a:ea typeface="Signika"/>
                <a:cs typeface="Signika"/>
              </a:rPr>
              <a:t>Instructional Design &amp; Technology </a:t>
            </a:r>
          </a:p>
        </p:txBody>
      </p:sp>
      <p:sp>
        <p:nvSpPr>
          <p:cNvPr id="4" name="Google Shape;796;p56">
            <a:extLst>
              <a:ext uri="{FF2B5EF4-FFF2-40B4-BE49-F238E27FC236}">
                <a16:creationId xmlns:a16="http://schemas.microsoft.com/office/drawing/2014/main" id="{62A66B8D-157C-6B56-1BBA-35386490DDA0}"/>
              </a:ext>
            </a:extLst>
          </p:cNvPr>
          <p:cNvSpPr txBox="1"/>
          <p:nvPr/>
        </p:nvSpPr>
        <p:spPr>
          <a:xfrm>
            <a:off x="4837951" y="5462721"/>
            <a:ext cx="2516000" cy="4956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  <a:latin typeface="Signika"/>
                <a:ea typeface="Signika"/>
                <a:cs typeface="Signika"/>
                <a:sym typeface="Signika"/>
              </a:rPr>
              <a:t>Special Education</a:t>
            </a:r>
            <a:endParaRPr sz="1600" b="1" dirty="0">
              <a:solidFill>
                <a:srgbClr val="002060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5" name="Google Shape;796;p56">
            <a:extLst>
              <a:ext uri="{FF2B5EF4-FFF2-40B4-BE49-F238E27FC236}">
                <a16:creationId xmlns:a16="http://schemas.microsoft.com/office/drawing/2014/main" id="{14DE9287-FF2F-1C88-258D-E5CF184B942E}"/>
              </a:ext>
            </a:extLst>
          </p:cNvPr>
          <p:cNvSpPr txBox="1"/>
          <p:nvPr/>
        </p:nvSpPr>
        <p:spPr>
          <a:xfrm>
            <a:off x="4837951" y="6065951"/>
            <a:ext cx="2516000" cy="4956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  <a:latin typeface="Signika"/>
                <a:ea typeface="Signika"/>
                <a:cs typeface="Signika"/>
                <a:sym typeface="Signika"/>
              </a:rPr>
              <a:t>Social Studies Education</a:t>
            </a:r>
            <a:endParaRPr sz="1600" b="1" dirty="0">
              <a:solidFill>
                <a:srgbClr val="002060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44C897-C29E-5441-74CB-5F983CDF9A38}"/>
              </a:ext>
            </a:extLst>
          </p:cNvPr>
          <p:cNvSpPr txBox="1"/>
          <p:nvPr/>
        </p:nvSpPr>
        <p:spPr>
          <a:xfrm>
            <a:off x="1595497" y="1910645"/>
            <a:ext cx="2509895" cy="6155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  <a:latin typeface="Signika"/>
              </a:rPr>
              <a:t>Department Chair:</a:t>
            </a:r>
          </a:p>
          <a:p>
            <a:pPr algn="ctr"/>
            <a:r>
              <a:rPr lang="en-US" sz="1600" b="1" dirty="0">
                <a:solidFill>
                  <a:srgbClr val="002060"/>
                </a:solidFill>
                <a:latin typeface="Signika"/>
              </a:rPr>
              <a:t>Dr. </a:t>
            </a:r>
            <a:r>
              <a:rPr lang="en-US" sz="1600" b="1" dirty="0" err="1">
                <a:solidFill>
                  <a:srgbClr val="002060"/>
                </a:solidFill>
                <a:latin typeface="Signika"/>
              </a:rPr>
              <a:t>Cogdal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A10085-B0FB-019F-398B-28AE30A2DD58}"/>
              </a:ext>
            </a:extLst>
          </p:cNvPr>
          <p:cNvSpPr txBox="1"/>
          <p:nvPr/>
        </p:nvSpPr>
        <p:spPr>
          <a:xfrm>
            <a:off x="4803421" y="1910645"/>
            <a:ext cx="2603968" cy="6155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  <a:latin typeface="Signika"/>
              </a:rPr>
              <a:t>Department Chair:</a:t>
            </a:r>
          </a:p>
          <a:p>
            <a:pPr algn="ctr"/>
            <a:r>
              <a:rPr lang="en-US" sz="1600" b="1" dirty="0">
                <a:solidFill>
                  <a:srgbClr val="002060"/>
                </a:solidFill>
                <a:latin typeface="Signika"/>
              </a:rPr>
              <a:t>Dr. Cooley-Nichols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0FD8A3-E2AC-FDAE-9147-0376DE6A6C80}"/>
              </a:ext>
            </a:extLst>
          </p:cNvPr>
          <p:cNvSpPr txBox="1"/>
          <p:nvPr/>
        </p:nvSpPr>
        <p:spPr>
          <a:xfrm>
            <a:off x="8048978" y="1910645"/>
            <a:ext cx="2509895" cy="6155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  <a:latin typeface="Signika"/>
              </a:rPr>
              <a:t>Department Chair:</a:t>
            </a:r>
          </a:p>
          <a:p>
            <a:pPr algn="ctr"/>
            <a:r>
              <a:rPr lang="en-US" sz="1600" b="1" dirty="0">
                <a:solidFill>
                  <a:srgbClr val="002060"/>
                </a:solidFill>
                <a:latin typeface="Signika"/>
              </a:rPr>
              <a:t>Dr. Happel-</a:t>
            </a:r>
            <a:r>
              <a:rPr lang="en-US" sz="1600" b="1" dirty="0" err="1">
                <a:solidFill>
                  <a:srgbClr val="002060"/>
                </a:solidFill>
                <a:latin typeface="Signika"/>
              </a:rPr>
              <a:t>Parkins</a:t>
            </a:r>
            <a:endParaRPr lang="en-US" sz="1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51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rgbClr val="002060"/>
                </a:solidFill>
              </a:rPr>
              <a:t>How</a:t>
            </a:r>
            <a:r>
              <a:rPr lang="en" dirty="0">
                <a:solidFill>
                  <a:srgbClr val="002060"/>
                </a:solidFill>
              </a:rPr>
              <a:t> to Resolve Issues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669" name="Google Shape;669;p51"/>
          <p:cNvSpPr txBox="1"/>
          <p:nvPr/>
        </p:nvSpPr>
        <p:spPr>
          <a:xfrm>
            <a:off x="5073184" y="5407900"/>
            <a:ext cx="2045632" cy="4956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lang="en-US" sz="1667" dirty="0">
              <a:solidFill>
                <a:schemeClr val="dk1"/>
              </a:solidFill>
              <a:latin typeface="Signika"/>
              <a:ea typeface="Signika"/>
              <a:cs typeface="Signika"/>
            </a:endParaRPr>
          </a:p>
        </p:txBody>
      </p:sp>
      <p:sp>
        <p:nvSpPr>
          <p:cNvPr id="670" name="Google Shape;670;p51"/>
          <p:cNvSpPr txBox="1"/>
          <p:nvPr/>
        </p:nvSpPr>
        <p:spPr>
          <a:xfrm>
            <a:off x="4675239" y="3950607"/>
            <a:ext cx="3305727" cy="864715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lang="en-US" sz="2400" b="1" dirty="0">
              <a:solidFill>
                <a:schemeClr val="dk1"/>
              </a:solidFill>
              <a:latin typeface="Signika"/>
            </a:endParaRPr>
          </a:p>
        </p:txBody>
      </p:sp>
      <p:cxnSp>
        <p:nvCxnSpPr>
          <p:cNvPr id="688" name="Google Shape;688;p51"/>
          <p:cNvCxnSpPr>
            <a:cxnSpLocks/>
          </p:cNvCxnSpPr>
          <p:nvPr/>
        </p:nvCxnSpPr>
        <p:spPr>
          <a:xfrm flipH="1" flipV="1">
            <a:off x="6104933" y="4797756"/>
            <a:ext cx="8999" cy="628075"/>
          </a:xfrm>
          <a:prstGeom prst="straightConnector1">
            <a:avLst/>
          </a:prstGeom>
          <a:noFill/>
          <a:ln w="2857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Google Shape;670;p51">
            <a:extLst>
              <a:ext uri="{FF2B5EF4-FFF2-40B4-BE49-F238E27FC236}">
                <a16:creationId xmlns:a16="http://schemas.microsoft.com/office/drawing/2014/main" id="{7341C0A0-B8EF-FEC7-A134-F580B0791716}"/>
              </a:ext>
            </a:extLst>
          </p:cNvPr>
          <p:cNvSpPr txBox="1"/>
          <p:nvPr/>
        </p:nvSpPr>
        <p:spPr>
          <a:xfrm>
            <a:off x="4354891" y="3042971"/>
            <a:ext cx="3626075" cy="4956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lang="en-US" sz="2400" b="1" dirty="0">
              <a:solidFill>
                <a:schemeClr val="dk1"/>
              </a:solidFill>
              <a:latin typeface="Signika"/>
              <a:ea typeface="Signika"/>
            </a:endParaRPr>
          </a:p>
        </p:txBody>
      </p:sp>
      <p:cxnSp>
        <p:nvCxnSpPr>
          <p:cNvPr id="9" name="Google Shape;688;p51">
            <a:extLst>
              <a:ext uri="{FF2B5EF4-FFF2-40B4-BE49-F238E27FC236}">
                <a16:creationId xmlns:a16="http://schemas.microsoft.com/office/drawing/2014/main" id="{8C561F45-45AD-F501-333B-50A3059697A9}"/>
              </a:ext>
            </a:extLst>
          </p:cNvPr>
          <p:cNvCxnSpPr>
            <a:cxnSpLocks/>
          </p:cNvCxnSpPr>
          <p:nvPr/>
        </p:nvCxnSpPr>
        <p:spPr>
          <a:xfrm flipH="1" flipV="1">
            <a:off x="6104899" y="3556499"/>
            <a:ext cx="32" cy="386915"/>
          </a:xfrm>
          <a:prstGeom prst="straightConnector1">
            <a:avLst/>
          </a:prstGeom>
          <a:noFill/>
          <a:ln w="2857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" name="Google Shape;688;p51">
            <a:extLst>
              <a:ext uri="{FF2B5EF4-FFF2-40B4-BE49-F238E27FC236}">
                <a16:creationId xmlns:a16="http://schemas.microsoft.com/office/drawing/2014/main" id="{ADD4FF31-AE31-7186-6D95-66383FFEA54B}"/>
              </a:ext>
            </a:extLst>
          </p:cNvPr>
          <p:cNvCxnSpPr>
            <a:cxnSpLocks/>
          </p:cNvCxnSpPr>
          <p:nvPr/>
        </p:nvCxnSpPr>
        <p:spPr>
          <a:xfrm flipH="1" flipV="1">
            <a:off x="6095901" y="2411909"/>
            <a:ext cx="33" cy="628959"/>
          </a:xfrm>
          <a:prstGeom prst="straightConnector1">
            <a:avLst/>
          </a:prstGeom>
          <a:noFill/>
          <a:ln w="2857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Google Shape;670;p51">
            <a:extLst>
              <a:ext uri="{FF2B5EF4-FFF2-40B4-BE49-F238E27FC236}">
                <a16:creationId xmlns:a16="http://schemas.microsoft.com/office/drawing/2014/main" id="{79DCD5BF-7926-ED2E-DD2B-649AF3282089}"/>
              </a:ext>
            </a:extLst>
          </p:cNvPr>
          <p:cNvSpPr txBox="1"/>
          <p:nvPr/>
        </p:nvSpPr>
        <p:spPr>
          <a:xfrm>
            <a:off x="4035039" y="1914205"/>
            <a:ext cx="4275184" cy="4956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lang="en-US" sz="2400" b="1" dirty="0">
              <a:solidFill>
                <a:schemeClr val="dk1"/>
              </a:solidFill>
              <a:latin typeface="Signika"/>
            </a:endParaRPr>
          </a:p>
        </p:txBody>
      </p:sp>
      <p:sp>
        <p:nvSpPr>
          <p:cNvPr id="15" name="Google Shape;299;p36">
            <a:extLst>
              <a:ext uri="{FF2B5EF4-FFF2-40B4-BE49-F238E27FC236}">
                <a16:creationId xmlns:a16="http://schemas.microsoft.com/office/drawing/2014/main" id="{B7273B1A-D175-73C8-912B-5314D8BE8BC3}"/>
              </a:ext>
            </a:extLst>
          </p:cNvPr>
          <p:cNvSpPr/>
          <p:nvPr/>
        </p:nvSpPr>
        <p:spPr>
          <a:xfrm>
            <a:off x="3172897" y="1816952"/>
            <a:ext cx="697200" cy="697200"/>
          </a:xfrm>
          <a:prstGeom prst="ellipse">
            <a:avLst/>
          </a:prstGeom>
          <a:solidFill>
            <a:srgbClr val="0297D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600" b="1" dirty="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rPr>
              <a:t>01</a:t>
            </a:r>
            <a:endParaRPr sz="1600" b="1" dirty="0">
              <a:solidFill>
                <a:schemeClr val="dk1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16" name="Google Shape;299;p36">
            <a:extLst>
              <a:ext uri="{FF2B5EF4-FFF2-40B4-BE49-F238E27FC236}">
                <a16:creationId xmlns:a16="http://schemas.microsoft.com/office/drawing/2014/main" id="{16A3910A-8813-8B68-3499-63C8CF43DC8D}"/>
              </a:ext>
            </a:extLst>
          </p:cNvPr>
          <p:cNvSpPr/>
          <p:nvPr/>
        </p:nvSpPr>
        <p:spPr>
          <a:xfrm>
            <a:off x="3520971" y="2944591"/>
            <a:ext cx="697200" cy="697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600" b="1" dirty="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rPr>
              <a:t>02</a:t>
            </a:r>
            <a:endParaRPr sz="1600" b="1" dirty="0">
              <a:solidFill>
                <a:schemeClr val="dk1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17" name="Google Shape;299;p36">
            <a:extLst>
              <a:ext uri="{FF2B5EF4-FFF2-40B4-BE49-F238E27FC236}">
                <a16:creationId xmlns:a16="http://schemas.microsoft.com/office/drawing/2014/main" id="{5138AB20-2CF9-1EC9-8A2B-C08432A04ECC}"/>
              </a:ext>
            </a:extLst>
          </p:cNvPr>
          <p:cNvSpPr/>
          <p:nvPr/>
        </p:nvSpPr>
        <p:spPr>
          <a:xfrm>
            <a:off x="3869045" y="4127504"/>
            <a:ext cx="697200" cy="697200"/>
          </a:xfrm>
          <a:prstGeom prst="ellipse">
            <a:avLst/>
          </a:prstGeom>
          <a:solidFill>
            <a:srgbClr val="042CA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600" b="1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rPr>
              <a:t>03</a:t>
            </a:r>
            <a:endParaRPr sz="1600" b="1">
              <a:solidFill>
                <a:schemeClr val="dk1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18" name="Google Shape;299;p36">
            <a:extLst>
              <a:ext uri="{FF2B5EF4-FFF2-40B4-BE49-F238E27FC236}">
                <a16:creationId xmlns:a16="http://schemas.microsoft.com/office/drawing/2014/main" id="{951A624A-9320-6607-7D80-93A0E929AD51}"/>
              </a:ext>
            </a:extLst>
          </p:cNvPr>
          <p:cNvSpPr/>
          <p:nvPr/>
        </p:nvSpPr>
        <p:spPr>
          <a:xfrm>
            <a:off x="4217119" y="5307612"/>
            <a:ext cx="697200" cy="697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600" b="1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rPr>
              <a:t>04</a:t>
            </a:r>
            <a:endParaRPr sz="1600" b="1">
              <a:solidFill>
                <a:schemeClr val="dk1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20" name="Google Shape;403;p40">
            <a:extLst>
              <a:ext uri="{FF2B5EF4-FFF2-40B4-BE49-F238E27FC236}">
                <a16:creationId xmlns:a16="http://schemas.microsoft.com/office/drawing/2014/main" id="{ECF149F2-2F8D-2B91-D52B-CDD5C2AED142}"/>
              </a:ext>
            </a:extLst>
          </p:cNvPr>
          <p:cNvSpPr/>
          <p:nvPr/>
        </p:nvSpPr>
        <p:spPr>
          <a:xfrm>
            <a:off x="9983904" y="5869871"/>
            <a:ext cx="1860851" cy="197625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 b="1">
              <a:solidFill>
                <a:schemeClr val="dk1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21" name="Google Shape;336;p38">
            <a:extLst>
              <a:ext uri="{FF2B5EF4-FFF2-40B4-BE49-F238E27FC236}">
                <a16:creationId xmlns:a16="http://schemas.microsoft.com/office/drawing/2014/main" id="{BB4A9A61-29AE-B863-6D6E-0DBB26450E0C}"/>
              </a:ext>
            </a:extLst>
          </p:cNvPr>
          <p:cNvSpPr/>
          <p:nvPr/>
        </p:nvSpPr>
        <p:spPr>
          <a:xfrm>
            <a:off x="10421917" y="837973"/>
            <a:ext cx="650240" cy="6449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033350-2F05-7A4C-6C9B-2504B0D14187}"/>
              </a:ext>
            </a:extLst>
          </p:cNvPr>
          <p:cNvSpPr txBox="1"/>
          <p:nvPr/>
        </p:nvSpPr>
        <p:spPr>
          <a:xfrm>
            <a:off x="4276608" y="1956908"/>
            <a:ext cx="3657600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rgbClr val="0C3772"/>
                </a:solidFill>
                <a:latin typeface="Signika"/>
              </a:rPr>
              <a:t>Instructor/Advisor</a:t>
            </a:r>
            <a:r>
              <a:rPr lang="en-US" sz="2400">
                <a:solidFill>
                  <a:srgbClr val="0C3772"/>
                </a:solidFill>
                <a:latin typeface="Signika"/>
              </a:rPr>
              <a:t>​</a:t>
            </a:r>
            <a:endParaRPr lang="en-US" sz="24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DD8AB9-9FF9-EFFE-B4B2-CF0E7E248EEC}"/>
              </a:ext>
            </a:extLst>
          </p:cNvPr>
          <p:cNvSpPr txBox="1"/>
          <p:nvPr/>
        </p:nvSpPr>
        <p:spPr>
          <a:xfrm>
            <a:off x="4276165" y="3088342"/>
            <a:ext cx="3657600" cy="492443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rgbClr val="0C3772"/>
                </a:solidFill>
                <a:latin typeface="Signika"/>
              </a:rPr>
              <a:t>DEPARTMENT CHAIR</a:t>
            </a:r>
            <a:r>
              <a:rPr lang="en-US" sz="2400">
                <a:solidFill>
                  <a:srgbClr val="0C3772"/>
                </a:solidFill>
                <a:latin typeface="Signika"/>
              </a:rPr>
              <a:t>​</a:t>
            </a:r>
            <a:endParaRPr lang="en-US" sz="2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6FCB34-50F9-9277-1118-2250D158D5FA}"/>
              </a:ext>
            </a:extLst>
          </p:cNvPr>
          <p:cNvSpPr txBox="1"/>
          <p:nvPr/>
        </p:nvSpPr>
        <p:spPr>
          <a:xfrm>
            <a:off x="4312023" y="3948953"/>
            <a:ext cx="3998199" cy="7591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0C3772"/>
                </a:solidFill>
                <a:latin typeface="Signika"/>
                <a:cs typeface="Segoe UI"/>
              </a:rPr>
              <a:t>DEAN’S OFFICE </a:t>
            </a:r>
            <a:r>
              <a:rPr lang="en-US" sz="2400" dirty="0">
                <a:solidFill>
                  <a:srgbClr val="0C3772"/>
                </a:solidFill>
                <a:latin typeface="Signika"/>
                <a:cs typeface="Segoe UI"/>
              </a:rPr>
              <a:t>​</a:t>
            </a:r>
          </a:p>
          <a:p>
            <a:pPr algn="ctr"/>
            <a:r>
              <a:rPr lang="en-US" sz="1733" dirty="0">
                <a:solidFill>
                  <a:srgbClr val="0C3772"/>
                </a:solidFill>
                <a:latin typeface="Signika"/>
                <a:cs typeface="Segoe UI"/>
              </a:rPr>
              <a:t>College Director of Graduate Studies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4DA67B-DF42-4056-0C65-69A53C7A2671}"/>
              </a:ext>
            </a:extLst>
          </p:cNvPr>
          <p:cNvSpPr txBox="1"/>
          <p:nvPr/>
        </p:nvSpPr>
        <p:spPr>
          <a:xfrm>
            <a:off x="4267200" y="5490883"/>
            <a:ext cx="3657600" cy="379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67" b="1">
                <a:solidFill>
                  <a:srgbClr val="0C3772"/>
                </a:solidFill>
                <a:latin typeface="Signika"/>
              </a:rPr>
              <a:t>GRADUATE SCHOOL</a:t>
            </a:r>
            <a:r>
              <a:rPr lang="en-US" sz="1667">
                <a:solidFill>
                  <a:srgbClr val="0C3772"/>
                </a:solidFill>
                <a:latin typeface="Signika"/>
              </a:rPr>
              <a:t>​​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19336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4"/>
          <p:cNvSpPr/>
          <p:nvPr/>
        </p:nvSpPr>
        <p:spPr>
          <a:xfrm>
            <a:off x="-1318633" y="-461700"/>
            <a:ext cx="5670800" cy="56708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2" name="Google Shape;252;p34"/>
          <p:cNvSpPr txBox="1">
            <a:spLocks noGrp="1"/>
          </p:cNvSpPr>
          <p:nvPr>
            <p:ph type="title"/>
          </p:nvPr>
        </p:nvSpPr>
        <p:spPr>
          <a:xfrm>
            <a:off x="5050768" y="2493552"/>
            <a:ext cx="6266000" cy="100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dirty="0">
                <a:solidFill>
                  <a:srgbClr val="002060"/>
                </a:solidFill>
                <a:latin typeface="Signika"/>
              </a:rPr>
              <a:t>Campus</a:t>
            </a:r>
            <a:endParaRPr dirty="0">
              <a:solidFill>
                <a:srgbClr val="002060"/>
              </a:solidFill>
              <a:latin typeface="Signika"/>
            </a:endParaRPr>
          </a:p>
        </p:txBody>
      </p:sp>
      <p:sp>
        <p:nvSpPr>
          <p:cNvPr id="253" name="Google Shape;253;p34"/>
          <p:cNvSpPr txBox="1">
            <a:spLocks noGrp="1"/>
          </p:cNvSpPr>
          <p:nvPr>
            <p:ph type="title" idx="2"/>
          </p:nvPr>
        </p:nvSpPr>
        <p:spPr>
          <a:xfrm>
            <a:off x="4974733" y="848167"/>
            <a:ext cx="6266400" cy="188440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>
                <a:solidFill>
                  <a:srgbClr val="002060"/>
                </a:solidFill>
                <a:latin typeface="Signika"/>
              </a:rPr>
              <a:t>03</a:t>
            </a:r>
            <a:endParaRPr dirty="0">
              <a:solidFill>
                <a:srgbClr val="002060"/>
              </a:solidFill>
              <a:latin typeface="Signika"/>
            </a:endParaRPr>
          </a:p>
        </p:txBody>
      </p:sp>
      <p:grpSp>
        <p:nvGrpSpPr>
          <p:cNvPr id="255" name="Google Shape;255;p34"/>
          <p:cNvGrpSpPr/>
          <p:nvPr/>
        </p:nvGrpSpPr>
        <p:grpSpPr>
          <a:xfrm flipH="1">
            <a:off x="1951418" y="1450352"/>
            <a:ext cx="3347053" cy="3347053"/>
            <a:chOff x="6807950" y="3072775"/>
            <a:chExt cx="2165350" cy="2165350"/>
          </a:xfrm>
        </p:grpSpPr>
        <p:sp>
          <p:nvSpPr>
            <p:cNvPr id="256" name="Google Shape;256;p34"/>
            <p:cNvSpPr/>
            <p:nvPr/>
          </p:nvSpPr>
          <p:spPr>
            <a:xfrm>
              <a:off x="6807950" y="3072775"/>
              <a:ext cx="1540825" cy="1536700"/>
            </a:xfrm>
            <a:custGeom>
              <a:avLst/>
              <a:gdLst/>
              <a:ahLst/>
              <a:cxnLst/>
              <a:rect l="l" t="t" r="r" b="b"/>
              <a:pathLst>
                <a:path w="61633" h="61468" fill="none" extrusionOk="0">
                  <a:moveTo>
                    <a:pt x="61632" y="30734"/>
                  </a:moveTo>
                  <a:cubicBezTo>
                    <a:pt x="61632" y="47827"/>
                    <a:pt x="47827" y="61468"/>
                    <a:pt x="30734" y="61468"/>
                  </a:cubicBezTo>
                  <a:cubicBezTo>
                    <a:pt x="13806" y="61468"/>
                    <a:pt x="1" y="47827"/>
                    <a:pt x="1" y="30734"/>
                  </a:cubicBezTo>
                  <a:cubicBezTo>
                    <a:pt x="1" y="13806"/>
                    <a:pt x="13806" y="0"/>
                    <a:pt x="30734" y="0"/>
                  </a:cubicBezTo>
                  <a:cubicBezTo>
                    <a:pt x="47827" y="0"/>
                    <a:pt x="61632" y="13806"/>
                    <a:pt x="61632" y="30734"/>
                  </a:cubicBezTo>
                  <a:close/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miter lim="164351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</a:endParaRPr>
            </a:p>
          </p:txBody>
        </p:sp>
        <p:sp>
          <p:nvSpPr>
            <p:cNvPr id="257" name="Google Shape;257;p34"/>
            <p:cNvSpPr/>
            <p:nvPr/>
          </p:nvSpPr>
          <p:spPr>
            <a:xfrm>
              <a:off x="6968200" y="3233000"/>
              <a:ext cx="1220325" cy="1220350"/>
            </a:xfrm>
            <a:custGeom>
              <a:avLst/>
              <a:gdLst/>
              <a:ahLst/>
              <a:cxnLst/>
              <a:rect l="l" t="t" r="r" b="b"/>
              <a:pathLst>
                <a:path w="48813" h="48814" fill="none" extrusionOk="0">
                  <a:moveTo>
                    <a:pt x="48813" y="24325"/>
                  </a:moveTo>
                  <a:cubicBezTo>
                    <a:pt x="48813" y="37802"/>
                    <a:pt x="37801" y="48814"/>
                    <a:pt x="24324" y="48814"/>
                  </a:cubicBezTo>
                  <a:cubicBezTo>
                    <a:pt x="10847" y="48814"/>
                    <a:pt x="0" y="37802"/>
                    <a:pt x="0" y="24325"/>
                  </a:cubicBezTo>
                  <a:cubicBezTo>
                    <a:pt x="0" y="10848"/>
                    <a:pt x="10847" y="1"/>
                    <a:pt x="24324" y="1"/>
                  </a:cubicBezTo>
                  <a:cubicBezTo>
                    <a:pt x="37801" y="1"/>
                    <a:pt x="48813" y="10848"/>
                    <a:pt x="48813" y="24325"/>
                  </a:cubicBezTo>
                  <a:close/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miter lim="164351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</a:endParaRPr>
            </a:p>
          </p:txBody>
        </p:sp>
        <p:sp>
          <p:nvSpPr>
            <p:cNvPr id="258" name="Google Shape;258;p34"/>
            <p:cNvSpPr/>
            <p:nvPr/>
          </p:nvSpPr>
          <p:spPr>
            <a:xfrm>
              <a:off x="8061125" y="4325950"/>
              <a:ext cx="912175" cy="912175"/>
            </a:xfrm>
            <a:custGeom>
              <a:avLst/>
              <a:gdLst/>
              <a:ahLst/>
              <a:cxnLst/>
              <a:rect l="l" t="t" r="r" b="b"/>
              <a:pathLst>
                <a:path w="36487" h="36487" fill="none" extrusionOk="0">
                  <a:moveTo>
                    <a:pt x="35172" y="35172"/>
                  </a:moveTo>
                  <a:lnTo>
                    <a:pt x="35172" y="35172"/>
                  </a:lnTo>
                  <a:cubicBezTo>
                    <a:pt x="33857" y="36487"/>
                    <a:pt x="31721" y="36487"/>
                    <a:pt x="30406" y="35172"/>
                  </a:cubicBezTo>
                  <a:lnTo>
                    <a:pt x="1" y="4767"/>
                  </a:lnTo>
                  <a:lnTo>
                    <a:pt x="4931" y="1"/>
                  </a:lnTo>
                  <a:lnTo>
                    <a:pt x="35172" y="30242"/>
                  </a:lnTo>
                  <a:cubicBezTo>
                    <a:pt x="36487" y="31556"/>
                    <a:pt x="36487" y="33857"/>
                    <a:pt x="35172" y="35172"/>
                  </a:cubicBezTo>
                  <a:close/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miter lim="164351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002060"/>
                </a:solidFill>
              </a:endParaRPr>
            </a:p>
          </p:txBody>
        </p:sp>
      </p:grpSp>
      <p:sp>
        <p:nvSpPr>
          <p:cNvPr id="259" name="Google Shape;259;p34"/>
          <p:cNvSpPr/>
          <p:nvPr/>
        </p:nvSpPr>
        <p:spPr>
          <a:xfrm>
            <a:off x="3457767" y="5933700"/>
            <a:ext cx="578000" cy="57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0" name="Google Shape;260;p34"/>
          <p:cNvSpPr/>
          <p:nvPr/>
        </p:nvSpPr>
        <p:spPr>
          <a:xfrm>
            <a:off x="6599267" y="-323300"/>
            <a:ext cx="1408400" cy="140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1" name="Google Shape;261;p34"/>
          <p:cNvSpPr/>
          <p:nvPr/>
        </p:nvSpPr>
        <p:spPr>
          <a:xfrm>
            <a:off x="11738967" y="3516800"/>
            <a:ext cx="578000" cy="5780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" name="Google Shape;252;p34">
            <a:extLst>
              <a:ext uri="{FF2B5EF4-FFF2-40B4-BE49-F238E27FC236}">
                <a16:creationId xmlns:a16="http://schemas.microsoft.com/office/drawing/2014/main" id="{2438447B-2783-DBD3-78DE-46FB9F93484F}"/>
              </a:ext>
            </a:extLst>
          </p:cNvPr>
          <p:cNvSpPr txBox="1">
            <a:spLocks/>
          </p:cNvSpPr>
          <p:nvPr/>
        </p:nvSpPr>
        <p:spPr>
          <a:xfrm>
            <a:off x="5136803" y="3204741"/>
            <a:ext cx="6266000" cy="10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ignika"/>
              <a:buNone/>
              <a:defRPr sz="5200" b="1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ignika"/>
              <a:buNone/>
              <a:defRPr sz="36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ignika"/>
              <a:buNone/>
              <a:defRPr sz="36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ignika"/>
              <a:buNone/>
              <a:defRPr sz="36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ignika"/>
              <a:buNone/>
              <a:defRPr sz="36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ignika"/>
              <a:buNone/>
              <a:defRPr sz="36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ignika"/>
              <a:buNone/>
              <a:defRPr sz="36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ignika"/>
              <a:buNone/>
              <a:defRPr sz="36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ignika"/>
              <a:buNone/>
              <a:defRPr sz="36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r>
              <a:rPr lang="en-US" sz="6933" dirty="0">
                <a:solidFill>
                  <a:srgbClr val="002060"/>
                </a:solidFill>
              </a:rPr>
              <a:t>Resources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64BF81B-F317-9E61-1C31-70B7B083F897}"/>
              </a:ext>
            </a:extLst>
          </p:cNvPr>
          <p:cNvSpPr/>
          <p:nvPr/>
        </p:nvSpPr>
        <p:spPr>
          <a:xfrm>
            <a:off x="142240" y="5113008"/>
            <a:ext cx="741680" cy="8331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69" name="Google Shape;569;p49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>
                <a:solidFill>
                  <a:srgbClr val="002060"/>
                </a:solidFill>
              </a:rPr>
              <a:t>Campus Resources 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575" name="Google Shape;575;p49"/>
          <p:cNvSpPr txBox="1"/>
          <p:nvPr/>
        </p:nvSpPr>
        <p:spPr>
          <a:xfrm>
            <a:off x="504832" y="1523299"/>
            <a:ext cx="2516000" cy="495600"/>
          </a:xfrm>
          <a:prstGeom prst="rect">
            <a:avLst/>
          </a:prstGeom>
          <a:noFill/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667" b="1" dirty="0">
                <a:solidFill>
                  <a:srgbClr val="002060"/>
                </a:solidFill>
                <a:latin typeface="Signika"/>
                <a:ea typeface="Signika"/>
                <a:cs typeface="Signika"/>
                <a:sym typeface="Signika"/>
              </a:rPr>
              <a:t>EMAIL</a:t>
            </a:r>
            <a:endParaRPr sz="2667" b="1" dirty="0">
              <a:solidFill>
                <a:srgbClr val="002060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576" name="Google Shape;576;p49"/>
          <p:cNvSpPr/>
          <p:nvPr/>
        </p:nvSpPr>
        <p:spPr>
          <a:xfrm>
            <a:off x="504833" y="2204000"/>
            <a:ext cx="5113647" cy="122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609585" indent="-440256">
              <a:lnSpc>
                <a:spcPct val="115000"/>
              </a:lnSpc>
              <a:buClr>
                <a:schemeClr val="dk1"/>
              </a:buClr>
              <a:buSzPts val="1600"/>
              <a:buFont typeface="Palanquin"/>
              <a:buChar char="●"/>
            </a:pPr>
            <a:r>
              <a:rPr lang="en-US" sz="2133" dirty="0">
                <a:solidFill>
                  <a:schemeClr val="dk1"/>
                </a:solidFill>
                <a:latin typeface="Palanquin"/>
                <a:ea typeface="Palanquin"/>
                <a:cs typeface="Palanquin"/>
                <a:sym typeface="Palanquin"/>
              </a:rPr>
              <a:t>All communication will be coming to your Memphis email address.</a:t>
            </a:r>
          </a:p>
          <a:p>
            <a:pPr marL="609585" indent="-440256">
              <a:lnSpc>
                <a:spcPct val="115000"/>
              </a:lnSpc>
              <a:buClr>
                <a:schemeClr val="dk1"/>
              </a:buClr>
              <a:buSzPts val="1600"/>
              <a:buFont typeface="Palanquin"/>
              <a:buChar char="●"/>
            </a:pPr>
            <a:r>
              <a:rPr lang="en-US" sz="2133" dirty="0">
                <a:solidFill>
                  <a:schemeClr val="dk1"/>
                </a:solidFill>
                <a:latin typeface="Palanquin"/>
                <a:ea typeface="Palanquin"/>
                <a:cs typeface="Palanquin"/>
                <a:sym typeface="Palanqui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Ummail.Memphis.edu</a:t>
            </a:r>
            <a:endParaRPr sz="2133" dirty="0">
              <a:solidFill>
                <a:schemeClr val="dk1"/>
              </a:solidFill>
              <a:latin typeface="Palanquin"/>
              <a:ea typeface="Palanquin"/>
              <a:cs typeface="Palanquin"/>
              <a:sym typeface="Palanquin"/>
            </a:endParaRPr>
          </a:p>
        </p:txBody>
      </p:sp>
      <p:sp>
        <p:nvSpPr>
          <p:cNvPr id="577" name="Google Shape;577;p49"/>
          <p:cNvSpPr/>
          <p:nvPr/>
        </p:nvSpPr>
        <p:spPr>
          <a:xfrm>
            <a:off x="6573522" y="2204000"/>
            <a:ext cx="5113647" cy="1225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609585" indent="-440256">
              <a:lnSpc>
                <a:spcPct val="115000"/>
              </a:lnSpc>
              <a:buClr>
                <a:schemeClr val="dk1"/>
              </a:buClr>
              <a:buSzPts val="1600"/>
              <a:buFont typeface="Palanquin"/>
              <a:buChar char="●"/>
            </a:pPr>
            <a:r>
              <a:rPr lang="en-US" sz="2133" dirty="0">
                <a:solidFill>
                  <a:schemeClr val="dk1"/>
                </a:solidFill>
                <a:latin typeface="Palanquin"/>
                <a:ea typeface="Palanquin"/>
                <a:cs typeface="Palanquin"/>
                <a:sym typeface="Palanquin"/>
              </a:rPr>
              <a:t>All courses will have Canvas pages.</a:t>
            </a:r>
          </a:p>
          <a:p>
            <a:pPr marL="609585" indent="-440256">
              <a:lnSpc>
                <a:spcPct val="115000"/>
              </a:lnSpc>
              <a:buClr>
                <a:schemeClr val="dk1"/>
              </a:buClr>
              <a:buSzPts val="1600"/>
              <a:buFont typeface="Palanquin"/>
              <a:buChar char="●"/>
            </a:pPr>
            <a:r>
              <a:rPr lang="en" sz="2133" dirty="0">
                <a:solidFill>
                  <a:schemeClr val="dk1"/>
                </a:solidFill>
                <a:latin typeface="Palanquin"/>
                <a:ea typeface="Palanquin"/>
                <a:cs typeface="Palanquin"/>
                <a:sym typeface="Palanquin"/>
              </a:rPr>
              <a:t>Student training is available on </a:t>
            </a:r>
            <a:r>
              <a:rPr lang="en" sz="2133" dirty="0">
                <a:solidFill>
                  <a:schemeClr val="dk1"/>
                </a:solidFill>
                <a:latin typeface="Palanquin"/>
                <a:ea typeface="Palanquin"/>
                <a:cs typeface="Palanquin"/>
                <a:sym typeface="Palanquin"/>
                <a:hlinkClick r:id="rId4"/>
              </a:rPr>
              <a:t>UM3d</a:t>
            </a:r>
            <a:r>
              <a:rPr lang="en" sz="2133" dirty="0">
                <a:solidFill>
                  <a:schemeClr val="dk1"/>
                </a:solidFill>
                <a:latin typeface="Palanquin"/>
                <a:ea typeface="Palanquin"/>
                <a:cs typeface="Palanquin"/>
                <a:sym typeface="Palanquin"/>
              </a:rPr>
              <a:t>.</a:t>
            </a:r>
            <a:endParaRPr sz="2133" dirty="0">
              <a:solidFill>
                <a:schemeClr val="dk1"/>
              </a:solidFill>
              <a:latin typeface="Palanquin"/>
              <a:ea typeface="Palanquin"/>
              <a:cs typeface="Palanquin"/>
              <a:sym typeface="Palanquin"/>
            </a:endParaRPr>
          </a:p>
        </p:txBody>
      </p:sp>
      <p:sp>
        <p:nvSpPr>
          <p:cNvPr id="2" name="Google Shape;575;p49">
            <a:extLst>
              <a:ext uri="{FF2B5EF4-FFF2-40B4-BE49-F238E27FC236}">
                <a16:creationId xmlns:a16="http://schemas.microsoft.com/office/drawing/2014/main" id="{2D50FF5A-DB61-44F8-ED2D-6AD5D44D9D49}"/>
              </a:ext>
            </a:extLst>
          </p:cNvPr>
          <p:cNvSpPr txBox="1"/>
          <p:nvPr/>
        </p:nvSpPr>
        <p:spPr>
          <a:xfrm>
            <a:off x="6573521" y="1523299"/>
            <a:ext cx="2516000" cy="495600"/>
          </a:xfrm>
          <a:prstGeom prst="rect">
            <a:avLst/>
          </a:prstGeom>
          <a:noFill/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667" b="1" dirty="0">
                <a:solidFill>
                  <a:srgbClr val="002060"/>
                </a:solidFill>
                <a:latin typeface="Signika"/>
                <a:ea typeface="Signika"/>
                <a:cs typeface="Signika"/>
                <a:sym typeface="Signika"/>
              </a:rPr>
              <a:t>CANVAS</a:t>
            </a:r>
            <a:endParaRPr sz="2667" b="1" dirty="0">
              <a:solidFill>
                <a:srgbClr val="002060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3" name="Google Shape;575;p49">
            <a:extLst>
              <a:ext uri="{FF2B5EF4-FFF2-40B4-BE49-F238E27FC236}">
                <a16:creationId xmlns:a16="http://schemas.microsoft.com/office/drawing/2014/main" id="{4DDDB973-C727-7CF8-B5FF-99A73804DBFA}"/>
              </a:ext>
            </a:extLst>
          </p:cNvPr>
          <p:cNvSpPr txBox="1"/>
          <p:nvPr/>
        </p:nvSpPr>
        <p:spPr>
          <a:xfrm>
            <a:off x="504832" y="3654467"/>
            <a:ext cx="2516000" cy="495600"/>
          </a:xfrm>
          <a:prstGeom prst="rect">
            <a:avLst/>
          </a:prstGeom>
          <a:noFill/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133" b="1" dirty="0">
                <a:solidFill>
                  <a:srgbClr val="002060"/>
                </a:solidFill>
                <a:latin typeface="Signika"/>
                <a:ea typeface="Signika"/>
                <a:cs typeface="Signika"/>
                <a:sym typeface="Signika"/>
              </a:rPr>
              <a:t>LIBRARY</a:t>
            </a:r>
            <a:endParaRPr sz="2133" b="1" dirty="0">
              <a:solidFill>
                <a:srgbClr val="002060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4" name="Google Shape;577;p49">
            <a:extLst>
              <a:ext uri="{FF2B5EF4-FFF2-40B4-BE49-F238E27FC236}">
                <a16:creationId xmlns:a16="http://schemas.microsoft.com/office/drawing/2014/main" id="{B8CFA68C-2B2B-1702-5002-7DA5EEEA22C6}"/>
              </a:ext>
            </a:extLst>
          </p:cNvPr>
          <p:cNvSpPr/>
          <p:nvPr/>
        </p:nvSpPr>
        <p:spPr>
          <a:xfrm>
            <a:off x="464009" y="4375533"/>
            <a:ext cx="5113647" cy="1225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609585" indent="-440256">
              <a:lnSpc>
                <a:spcPct val="115000"/>
              </a:lnSpc>
              <a:buClr>
                <a:schemeClr val="dk1"/>
              </a:buClr>
              <a:buSzPts val="1600"/>
              <a:buFont typeface="Palanquin"/>
              <a:buChar char="●"/>
            </a:pPr>
            <a:r>
              <a:rPr lang="en-US" sz="2133">
                <a:solidFill>
                  <a:schemeClr val="dk1"/>
                </a:solidFill>
                <a:latin typeface="Palanquin"/>
                <a:ea typeface="Palanquin"/>
                <a:cs typeface="Palanquin"/>
                <a:sym typeface="Palanquin"/>
              </a:rPr>
              <a:t>Research Support</a:t>
            </a:r>
            <a:endParaRPr sz="2133">
              <a:solidFill>
                <a:schemeClr val="dk1"/>
              </a:solidFill>
              <a:latin typeface="Palanquin"/>
              <a:ea typeface="Palanquin"/>
              <a:cs typeface="Palanquin"/>
              <a:sym typeface="Palanquin"/>
            </a:endParaRPr>
          </a:p>
          <a:p>
            <a:pPr marL="609585" indent="-440256">
              <a:lnSpc>
                <a:spcPct val="115000"/>
              </a:lnSpc>
              <a:buClr>
                <a:schemeClr val="dk1"/>
              </a:buClr>
              <a:buSzPts val="1600"/>
              <a:buFont typeface="Palanquin"/>
              <a:buChar char="●"/>
            </a:pPr>
            <a:r>
              <a:rPr lang="en-US" sz="2133">
                <a:solidFill>
                  <a:schemeClr val="dk1"/>
                </a:solidFill>
                <a:latin typeface="Palanquin"/>
                <a:ea typeface="Palanquin"/>
                <a:cs typeface="Palanquin"/>
                <a:sym typeface="Palanquin"/>
              </a:rPr>
              <a:t>Ask-A-Librarian</a:t>
            </a:r>
            <a:endParaRPr sz="2133">
              <a:solidFill>
                <a:schemeClr val="dk1"/>
              </a:solidFill>
              <a:latin typeface="Palanquin"/>
              <a:ea typeface="Palanquin"/>
              <a:cs typeface="Palanquin"/>
              <a:sym typeface="Palanquin"/>
            </a:endParaRPr>
          </a:p>
          <a:p>
            <a:pPr marL="609585" indent="-440256">
              <a:lnSpc>
                <a:spcPct val="115000"/>
              </a:lnSpc>
              <a:buClr>
                <a:schemeClr val="dk1"/>
              </a:buClr>
              <a:buSzPts val="1600"/>
              <a:buFont typeface="Palanquin"/>
              <a:buChar char="●"/>
            </a:pPr>
            <a:r>
              <a:rPr lang="en" sz="2133">
                <a:solidFill>
                  <a:schemeClr val="dk1"/>
                </a:solidFill>
                <a:latin typeface="Palanquin"/>
                <a:ea typeface="Palanquin"/>
                <a:cs typeface="Palanquin"/>
                <a:sym typeface="Palanquin"/>
                <a:hlinkClick r:id="rId5"/>
              </a:rPr>
              <a:t>Libraries</a:t>
            </a:r>
            <a:endParaRPr sz="2133">
              <a:solidFill>
                <a:schemeClr val="dk1"/>
              </a:solidFill>
              <a:latin typeface="Palanquin"/>
              <a:ea typeface="Palanquin"/>
              <a:cs typeface="Palanquin"/>
              <a:sym typeface="Palanquin"/>
            </a:endParaRPr>
          </a:p>
        </p:txBody>
      </p:sp>
      <p:sp>
        <p:nvSpPr>
          <p:cNvPr id="5" name="Google Shape;575;p49">
            <a:extLst>
              <a:ext uri="{FF2B5EF4-FFF2-40B4-BE49-F238E27FC236}">
                <a16:creationId xmlns:a16="http://schemas.microsoft.com/office/drawing/2014/main" id="{79525969-5802-64B9-950F-51F53F062386}"/>
              </a:ext>
            </a:extLst>
          </p:cNvPr>
          <p:cNvSpPr txBox="1"/>
          <p:nvPr/>
        </p:nvSpPr>
        <p:spPr>
          <a:xfrm>
            <a:off x="6573521" y="3654467"/>
            <a:ext cx="2516000" cy="4956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133" b="1" dirty="0">
                <a:solidFill>
                  <a:srgbClr val="002060"/>
                </a:solidFill>
                <a:latin typeface="Signika"/>
                <a:ea typeface="Signika"/>
                <a:cs typeface="Signika"/>
                <a:sym typeface="Signika"/>
              </a:rPr>
              <a:t>WRITING CENTER</a:t>
            </a:r>
            <a:endParaRPr sz="2133" b="1" dirty="0">
              <a:solidFill>
                <a:srgbClr val="002060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6" name="Google Shape;576;p49">
            <a:extLst>
              <a:ext uri="{FF2B5EF4-FFF2-40B4-BE49-F238E27FC236}">
                <a16:creationId xmlns:a16="http://schemas.microsoft.com/office/drawing/2014/main" id="{7F115B5D-A711-F616-E097-1F6BDCFD0F2C}"/>
              </a:ext>
            </a:extLst>
          </p:cNvPr>
          <p:cNvSpPr/>
          <p:nvPr/>
        </p:nvSpPr>
        <p:spPr>
          <a:xfrm>
            <a:off x="6573521" y="4375533"/>
            <a:ext cx="5113647" cy="122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609585" indent="-440256">
              <a:lnSpc>
                <a:spcPct val="115000"/>
              </a:lnSpc>
              <a:buClr>
                <a:schemeClr val="dk1"/>
              </a:buClr>
              <a:buSzPts val="1600"/>
              <a:buFont typeface="Palanquin"/>
              <a:buChar char="●"/>
            </a:pPr>
            <a:r>
              <a:rPr lang="en-US" sz="2133" dirty="0">
                <a:solidFill>
                  <a:schemeClr val="dk1"/>
                </a:solidFill>
                <a:latin typeface="Palanquin"/>
                <a:ea typeface="Palanquin"/>
                <a:cs typeface="Palanquin"/>
                <a:sym typeface="Palanquin"/>
              </a:rPr>
              <a:t>Writing and APA Style support</a:t>
            </a:r>
            <a:endParaRPr lang="en-US" sz="2133" dirty="0">
              <a:solidFill>
                <a:srgbClr val="0563C1"/>
              </a:solidFill>
              <a:latin typeface="Palanquin"/>
              <a:ea typeface="Palanquin"/>
              <a:cs typeface="Palanquin"/>
              <a:sym typeface="Palanquin"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609585" indent="-440256">
              <a:lnSpc>
                <a:spcPct val="115000"/>
              </a:lnSpc>
              <a:buClr>
                <a:schemeClr val="dk1"/>
              </a:buClr>
              <a:buSzPts val="1600"/>
              <a:buFont typeface="Palanquin"/>
              <a:buChar char="●"/>
            </a:pPr>
            <a:r>
              <a:rPr lang="en-US" sz="2000" dirty="0">
                <a:latin typeface="Palanquin"/>
                <a:ea typeface="Palanquin"/>
                <a:cs typeface="Palanquin"/>
                <a:sym typeface="Palanquin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Center for Writing &amp; Communication</a:t>
            </a:r>
            <a:endParaRPr sz="2000" dirty="0">
              <a:latin typeface="Palanquin"/>
              <a:ea typeface="Palanquin"/>
              <a:cs typeface="Palanquin"/>
              <a:sym typeface="Palanquin"/>
            </a:endParaRPr>
          </a:p>
        </p:txBody>
      </p:sp>
      <p:sp>
        <p:nvSpPr>
          <p:cNvPr id="9" name="Google Shape;260;p34">
            <a:extLst>
              <a:ext uri="{FF2B5EF4-FFF2-40B4-BE49-F238E27FC236}">
                <a16:creationId xmlns:a16="http://schemas.microsoft.com/office/drawing/2014/main" id="{EF927F08-4DDD-38A6-D3C8-7DA8482D8D0F}"/>
              </a:ext>
            </a:extLst>
          </p:cNvPr>
          <p:cNvSpPr/>
          <p:nvPr/>
        </p:nvSpPr>
        <p:spPr>
          <a:xfrm>
            <a:off x="4210079" y="-574751"/>
            <a:ext cx="1408400" cy="140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8356799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CE426D428CEF499B332ADC3ADB3636" ma:contentTypeVersion="15" ma:contentTypeDescription="Create a new document." ma:contentTypeScope="" ma:versionID="d5670fe5eee56013501557789b0bfe9b">
  <xsd:schema xmlns:xsd="http://www.w3.org/2001/XMLSchema" xmlns:xs="http://www.w3.org/2001/XMLSchema" xmlns:p="http://schemas.microsoft.com/office/2006/metadata/properties" xmlns:ns1="http://schemas.microsoft.com/sharepoint/v3" xmlns:ns3="5f5b6d61-0e5f-41fd-8596-a1256f5a83b0" xmlns:ns4="f0b9717a-2b57-40f9-a089-7ad30d640f15" targetNamespace="http://schemas.microsoft.com/office/2006/metadata/properties" ma:root="true" ma:fieldsID="0fafd5109b26f213231d81ac1e83f87c" ns1:_="" ns3:_="" ns4:_="">
    <xsd:import namespace="http://schemas.microsoft.com/sharepoint/v3"/>
    <xsd:import namespace="5f5b6d61-0e5f-41fd-8596-a1256f5a83b0"/>
    <xsd:import namespace="f0b9717a-2b57-40f9-a089-7ad30d640f1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5b6d61-0e5f-41fd-8596-a1256f5a83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b9717a-2b57-40f9-a089-7ad30d640f15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5243F98-0DB6-429C-B636-B71317B0781E}">
  <ds:schemaRefs>
    <ds:schemaRef ds:uri="5f5b6d61-0e5f-41fd-8596-a1256f5a83b0"/>
    <ds:schemaRef ds:uri="f0b9717a-2b57-40f9-a089-7ad30d640f1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159C2FC-A9BF-4951-8CA0-F55A639414E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B205E05-923A-48FA-8557-BE3403A1005D}">
  <ds:schemaRefs>
    <ds:schemaRef ds:uri="5f5b6d61-0e5f-41fd-8596-a1256f5a83b0"/>
    <ds:schemaRef ds:uri="f0b9717a-2b57-40f9-a089-7ad30d640f1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1025</Words>
  <Application>Microsoft Office PowerPoint</Application>
  <PresentationFormat>Widescreen</PresentationFormat>
  <Paragraphs>249</Paragraphs>
  <Slides>29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Calibri</vt:lpstr>
      <vt:lpstr>Calibri Light</vt:lpstr>
      <vt:lpstr>Kanit</vt:lpstr>
      <vt:lpstr>Palanquin</vt:lpstr>
      <vt:lpstr>Palanquin,Sans-Serif</vt:lpstr>
      <vt:lpstr>Signika</vt:lpstr>
      <vt:lpstr>Office Theme</vt:lpstr>
      <vt:lpstr>Orientation</vt:lpstr>
      <vt:lpstr>Schedule</vt:lpstr>
      <vt:lpstr>Welcome!</vt:lpstr>
      <vt:lpstr>Dean’s Office Contacts </vt:lpstr>
      <vt:lpstr>About the COE</vt:lpstr>
      <vt:lpstr>Departments &amp; Degrees</vt:lpstr>
      <vt:lpstr>How to Resolve Issues</vt:lpstr>
      <vt:lpstr>Campus</vt:lpstr>
      <vt:lpstr>Campus Resources </vt:lpstr>
      <vt:lpstr>Campus Resources </vt:lpstr>
      <vt:lpstr>COE</vt:lpstr>
      <vt:lpstr>COE Resources </vt:lpstr>
      <vt:lpstr>COE Resources </vt:lpstr>
      <vt:lpstr>COE Resources </vt:lpstr>
      <vt:lpstr>Advising</vt:lpstr>
      <vt:lpstr>Pin Clearance &amp; Permits </vt:lpstr>
      <vt:lpstr>05</vt:lpstr>
      <vt:lpstr>Doctoral Studies: A Journey</vt:lpstr>
      <vt:lpstr>General Guidelines Regarding Time limits</vt:lpstr>
      <vt:lpstr>First Semester</vt:lpstr>
      <vt:lpstr>Residency Research Project</vt:lpstr>
      <vt:lpstr>Comprehensive Examination (Comps)</vt:lpstr>
      <vt:lpstr>Dissertation</vt:lpstr>
      <vt:lpstr>Dissertation Milestones &amp; Process</vt:lpstr>
      <vt:lpstr>Keys to Success</vt:lpstr>
      <vt:lpstr>How to Get Involved</vt:lpstr>
      <vt:lpstr>Getting Involved</vt:lpstr>
      <vt:lpstr>Access to FREE NCFDD Membership  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Jazmine Patrice Phillips (jpphllp2)</dc:creator>
  <cp:lastModifiedBy>Chuck Gallina (cgallina)</cp:lastModifiedBy>
  <cp:revision>2</cp:revision>
  <cp:lastPrinted>2023-08-15T20:48:37Z</cp:lastPrinted>
  <dcterms:created xsi:type="dcterms:W3CDTF">2019-11-18T15:59:31Z</dcterms:created>
  <dcterms:modified xsi:type="dcterms:W3CDTF">2023-08-23T17:16:28Z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0x01010059CE426D428CEF499B332ADC3ADB3636</vt:lpwstr>
  </property>
</Properties>
</file>