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7AED38-EBCE-4BCA-B9C5-85D77A8CAA0B}" v="6" dt="2022-06-02T21:43:52.30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lia R Moses (srmoses)" userId="75bdabc2-8abc-4561-bbed-5894e9575f05" providerId="ADAL" clId="{897AED38-EBCE-4BCA-B9C5-85D77A8CAA0B}"/>
    <pc:docChg chg="custSel modSld">
      <pc:chgData name="Shelia R Moses (srmoses)" userId="75bdabc2-8abc-4561-bbed-5894e9575f05" providerId="ADAL" clId="{897AED38-EBCE-4BCA-B9C5-85D77A8CAA0B}" dt="2022-06-02T21:43:52.300" v="55" actId="1076"/>
      <pc:docMkLst>
        <pc:docMk/>
      </pc:docMkLst>
      <pc:sldChg chg="modSp mod">
        <pc:chgData name="Shelia R Moses (srmoses)" userId="75bdabc2-8abc-4561-bbed-5894e9575f05" providerId="ADAL" clId="{897AED38-EBCE-4BCA-B9C5-85D77A8CAA0B}" dt="2022-06-02T21:37:00.248" v="8" actId="20577"/>
        <pc:sldMkLst>
          <pc:docMk/>
          <pc:sldMk cId="0" sldId="257"/>
        </pc:sldMkLst>
        <pc:spChg chg="mod">
          <ac:chgData name="Shelia R Moses (srmoses)" userId="75bdabc2-8abc-4561-bbed-5894e9575f05" providerId="ADAL" clId="{897AED38-EBCE-4BCA-B9C5-85D77A8CAA0B}" dt="2022-06-02T21:37:00.248" v="8" actId="20577"/>
          <ac:spMkLst>
            <pc:docMk/>
            <pc:sldMk cId="0" sldId="257"/>
            <ac:spMk id="2" creationId="{00000000-0000-0000-0000-000000000000}"/>
          </ac:spMkLst>
        </pc:spChg>
      </pc:sldChg>
      <pc:sldChg chg="modSp mod">
        <pc:chgData name="Shelia R Moses (srmoses)" userId="75bdabc2-8abc-4561-bbed-5894e9575f05" providerId="ADAL" clId="{897AED38-EBCE-4BCA-B9C5-85D77A8CAA0B}" dt="2022-06-02T21:37:23.764" v="11" actId="14100"/>
        <pc:sldMkLst>
          <pc:docMk/>
          <pc:sldMk cId="0" sldId="259"/>
        </pc:sldMkLst>
        <pc:spChg chg="mod">
          <ac:chgData name="Shelia R Moses (srmoses)" userId="75bdabc2-8abc-4561-bbed-5894e9575f05" providerId="ADAL" clId="{897AED38-EBCE-4BCA-B9C5-85D77A8CAA0B}" dt="2022-06-02T21:37:23.764" v="11" actId="14100"/>
          <ac:spMkLst>
            <pc:docMk/>
            <pc:sldMk cId="0" sldId="259"/>
            <ac:spMk id="2" creationId="{00000000-0000-0000-0000-000000000000}"/>
          </ac:spMkLst>
        </pc:spChg>
      </pc:sldChg>
      <pc:sldChg chg="addSp delSp modSp mod">
        <pc:chgData name="Shelia R Moses (srmoses)" userId="75bdabc2-8abc-4561-bbed-5894e9575f05" providerId="ADAL" clId="{897AED38-EBCE-4BCA-B9C5-85D77A8CAA0B}" dt="2022-06-02T21:43:52.300" v="55" actId="1076"/>
        <pc:sldMkLst>
          <pc:docMk/>
          <pc:sldMk cId="0" sldId="262"/>
        </pc:sldMkLst>
        <pc:spChg chg="del mod">
          <ac:chgData name="Shelia R Moses (srmoses)" userId="75bdabc2-8abc-4561-bbed-5894e9575f05" providerId="ADAL" clId="{897AED38-EBCE-4BCA-B9C5-85D77A8CAA0B}" dt="2022-06-02T21:37:53.586" v="13" actId="21"/>
          <ac:spMkLst>
            <pc:docMk/>
            <pc:sldMk cId="0" sldId="262"/>
            <ac:spMk id="5" creationId="{00000000-0000-0000-0000-000000000000}"/>
          </ac:spMkLst>
        </pc:spChg>
        <pc:spChg chg="add del mod">
          <ac:chgData name="Shelia R Moses (srmoses)" userId="75bdabc2-8abc-4561-bbed-5894e9575f05" providerId="ADAL" clId="{897AED38-EBCE-4BCA-B9C5-85D77A8CAA0B}" dt="2022-06-02T21:42:27.052" v="45" actId="21"/>
          <ac:spMkLst>
            <pc:docMk/>
            <pc:sldMk cId="0" sldId="262"/>
            <ac:spMk id="6" creationId="{75D10FA5-D789-40DB-8A11-032BA58BF3C6}"/>
          </ac:spMkLst>
        </pc:spChg>
        <pc:spChg chg="add del mod">
          <ac:chgData name="Shelia R Moses (srmoses)" userId="75bdabc2-8abc-4561-bbed-5894e9575f05" providerId="ADAL" clId="{897AED38-EBCE-4BCA-B9C5-85D77A8CAA0B}" dt="2022-06-02T21:43:49.187" v="54" actId="21"/>
          <ac:spMkLst>
            <pc:docMk/>
            <pc:sldMk cId="0" sldId="262"/>
            <ac:spMk id="11" creationId="{1089100D-5399-4BDD-8B9A-A1C0CCDBA810}"/>
          </ac:spMkLst>
        </pc:spChg>
        <pc:picChg chg="add del mod">
          <ac:chgData name="Shelia R Moses (srmoses)" userId="75bdabc2-8abc-4561-bbed-5894e9575f05" providerId="ADAL" clId="{897AED38-EBCE-4BCA-B9C5-85D77A8CAA0B}" dt="2022-06-02T21:41:39.063" v="38" actId="21"/>
          <ac:picMkLst>
            <pc:docMk/>
            <pc:sldMk cId="0" sldId="262"/>
            <ac:picMk id="8" creationId="{76D4630B-9AA7-4C07-85CB-747320DB6344}"/>
          </ac:picMkLst>
        </pc:picChg>
        <pc:picChg chg="add del mod">
          <ac:chgData name="Shelia R Moses (srmoses)" userId="75bdabc2-8abc-4561-bbed-5894e9575f05" providerId="ADAL" clId="{897AED38-EBCE-4BCA-B9C5-85D77A8CAA0B}" dt="2022-06-02T21:43:49.187" v="54" actId="21"/>
          <ac:picMkLst>
            <pc:docMk/>
            <pc:sldMk cId="0" sldId="262"/>
            <ac:picMk id="10" creationId="{CB59DC68-12E2-4AAA-9F70-A0504A0D2749}"/>
          </ac:picMkLst>
        </pc:picChg>
        <pc:picChg chg="add mod">
          <ac:chgData name="Shelia R Moses (srmoses)" userId="75bdabc2-8abc-4561-bbed-5894e9575f05" providerId="ADAL" clId="{897AED38-EBCE-4BCA-B9C5-85D77A8CAA0B}" dt="2022-06-02T21:43:52.300" v="55" actId="1076"/>
          <ac:picMkLst>
            <pc:docMk/>
            <pc:sldMk cId="0" sldId="262"/>
            <ac:picMk id="1026" creationId="{9DF545ED-D208-4454-A995-F0974F8482E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76019" y="708736"/>
            <a:ext cx="9839960" cy="1006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200"/>
                </a:lnTo>
                <a:lnTo>
                  <a:pt x="12192000" y="4572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12192000" y="0"/>
                </a:moveTo>
                <a:lnTo>
                  <a:pt x="0" y="0"/>
                </a:lnTo>
                <a:lnTo>
                  <a:pt x="0" y="67055"/>
                </a:lnTo>
                <a:lnTo>
                  <a:pt x="12192000" y="670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04081" y="2334234"/>
            <a:ext cx="4783836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3644" y="2007235"/>
            <a:ext cx="11284711" cy="2440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6019" y="708736"/>
            <a:ext cx="6477635" cy="1006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5000"/>
              </a:lnSpc>
              <a:spcBef>
                <a:spcPts val="95"/>
              </a:spcBef>
            </a:pPr>
            <a:r>
              <a:rPr sz="4300" b="0" spc="-75" dirty="0">
                <a:solidFill>
                  <a:srgbClr val="404040"/>
                </a:solidFill>
                <a:latin typeface="Calibri Light"/>
                <a:cs typeface="Calibri Light"/>
              </a:rPr>
              <a:t>Inventory</a:t>
            </a:r>
            <a:r>
              <a:rPr sz="4300" b="0" spc="-15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4300" b="0" spc="-75" dirty="0">
                <a:solidFill>
                  <a:srgbClr val="404040"/>
                </a:solidFill>
                <a:latin typeface="Calibri Light"/>
                <a:cs typeface="Calibri Light"/>
              </a:rPr>
              <a:t>Locator</a:t>
            </a:r>
            <a:r>
              <a:rPr sz="4300" b="0" spc="-15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4300" b="0" spc="-10" dirty="0">
                <a:solidFill>
                  <a:srgbClr val="404040"/>
                </a:solidFill>
                <a:latin typeface="Calibri Light"/>
                <a:cs typeface="Calibri Light"/>
              </a:rPr>
              <a:t>Service</a:t>
            </a:r>
            <a:endParaRPr sz="4300">
              <a:latin typeface="Calibri Light"/>
              <a:cs typeface="Calibri Light"/>
            </a:endParaRPr>
          </a:p>
          <a:p>
            <a:pPr marL="12700">
              <a:lnSpc>
                <a:spcPts val="2720"/>
              </a:lnSpc>
            </a:pPr>
            <a:r>
              <a:rPr sz="2400" b="0" spc="-40" dirty="0">
                <a:solidFill>
                  <a:srgbClr val="404040"/>
                </a:solidFill>
                <a:latin typeface="Calibri Light"/>
                <a:cs typeface="Calibri Light"/>
              </a:rPr>
              <a:t>The</a:t>
            </a:r>
            <a:r>
              <a:rPr sz="2400" b="0" spc="-9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2400" b="0" spc="-75" dirty="0">
                <a:solidFill>
                  <a:srgbClr val="404040"/>
                </a:solidFill>
                <a:latin typeface="Calibri Light"/>
                <a:cs typeface="Calibri Light"/>
              </a:rPr>
              <a:t>world’s</a:t>
            </a:r>
            <a:r>
              <a:rPr sz="2400" b="0" spc="-10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2400" b="0" spc="-55" dirty="0">
                <a:solidFill>
                  <a:srgbClr val="404040"/>
                </a:solidFill>
                <a:latin typeface="Calibri Light"/>
                <a:cs typeface="Calibri Light"/>
              </a:rPr>
              <a:t>most</a:t>
            </a:r>
            <a:r>
              <a:rPr sz="2400" b="0" spc="-7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2400" b="0" spc="-45" dirty="0">
                <a:solidFill>
                  <a:srgbClr val="404040"/>
                </a:solidFill>
                <a:latin typeface="Calibri Light"/>
                <a:cs typeface="Calibri Light"/>
              </a:rPr>
              <a:t>dynamic</a:t>
            </a:r>
            <a:r>
              <a:rPr sz="2400" b="0" spc="-7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2400" b="0" spc="-55" dirty="0">
                <a:solidFill>
                  <a:srgbClr val="404040"/>
                </a:solidFill>
                <a:latin typeface="Calibri Light"/>
                <a:cs typeface="Calibri Light"/>
              </a:rPr>
              <a:t>aerospace</a:t>
            </a:r>
            <a:r>
              <a:rPr sz="2400" b="0" spc="-9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2400" b="0" spc="-45" dirty="0">
                <a:solidFill>
                  <a:srgbClr val="404040"/>
                </a:solidFill>
                <a:latin typeface="Calibri Light"/>
                <a:cs typeface="Calibri Light"/>
              </a:rPr>
              <a:t>parts</a:t>
            </a:r>
            <a:r>
              <a:rPr sz="2400" b="0" spc="-10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2400" b="0" spc="-50" dirty="0">
                <a:solidFill>
                  <a:srgbClr val="404040"/>
                </a:solidFill>
                <a:latin typeface="Calibri Light"/>
                <a:cs typeface="Calibri Light"/>
              </a:rPr>
              <a:t>marketplace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5703" y="2651582"/>
            <a:ext cx="526034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8715" marR="5080" indent="-240665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40749B"/>
                </a:solidFill>
                <a:latin typeface="Calibri"/>
                <a:cs typeface="Calibri"/>
              </a:rPr>
              <a:t>Learning</a:t>
            </a:r>
            <a:r>
              <a:rPr sz="3200" spc="-65" dirty="0">
                <a:solidFill>
                  <a:srgbClr val="40749B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749B"/>
                </a:solidFill>
                <a:latin typeface="Calibri"/>
                <a:cs typeface="Calibri"/>
              </a:rPr>
              <a:t>Outcome</a:t>
            </a:r>
            <a:r>
              <a:rPr sz="3200" spc="-60" dirty="0">
                <a:solidFill>
                  <a:srgbClr val="40749B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749B"/>
                </a:solidFill>
                <a:latin typeface="Calibri"/>
                <a:cs typeface="Calibri"/>
              </a:rPr>
              <a:t>Presentation </a:t>
            </a:r>
            <a:r>
              <a:rPr sz="3200" spc="-25" dirty="0">
                <a:solidFill>
                  <a:srgbClr val="40749B"/>
                </a:solidFill>
                <a:latin typeface="Calibri"/>
                <a:cs typeface="Calibri"/>
              </a:rPr>
              <a:t>By: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0477" y="772160"/>
            <a:ext cx="339597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0" spc="-65" dirty="0">
                <a:solidFill>
                  <a:srgbClr val="404040"/>
                </a:solidFill>
                <a:latin typeface="Calibri Light"/>
                <a:cs typeface="Calibri Light"/>
              </a:rPr>
              <a:t>What</a:t>
            </a:r>
            <a:r>
              <a:rPr sz="2200" b="0" spc="-7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lang="en-US" sz="2200" b="0" spc="-75" dirty="0">
                <a:solidFill>
                  <a:srgbClr val="404040"/>
                </a:solidFill>
                <a:latin typeface="Calibri Light"/>
                <a:cs typeface="Calibri Light"/>
              </a:rPr>
              <a:t>is </a:t>
            </a:r>
            <a:r>
              <a:rPr lang="en-US" sz="2200" spc="-70" dirty="0">
                <a:solidFill>
                  <a:srgbClr val="404040"/>
                </a:solidFill>
                <a:latin typeface="Calibri Light"/>
                <a:cs typeface="Calibri Light"/>
              </a:rPr>
              <a:t>I</a:t>
            </a:r>
            <a:r>
              <a:rPr sz="2200" b="0" spc="-70" dirty="0">
                <a:solidFill>
                  <a:srgbClr val="404040"/>
                </a:solidFill>
                <a:latin typeface="Calibri Light"/>
                <a:cs typeface="Calibri Light"/>
              </a:rPr>
              <a:t>nventory</a:t>
            </a:r>
            <a:r>
              <a:rPr sz="2200" b="0" spc="-5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lang="en-US" sz="2200" spc="-65" dirty="0">
                <a:solidFill>
                  <a:srgbClr val="404040"/>
                </a:solidFill>
                <a:latin typeface="Calibri Light"/>
                <a:cs typeface="Calibri Light"/>
              </a:rPr>
              <a:t>L</a:t>
            </a:r>
            <a:r>
              <a:rPr sz="2200" b="0" spc="-65" dirty="0">
                <a:solidFill>
                  <a:srgbClr val="404040"/>
                </a:solidFill>
                <a:latin typeface="Calibri Light"/>
                <a:cs typeface="Calibri Light"/>
              </a:rPr>
              <a:t>ocator</a:t>
            </a:r>
            <a:r>
              <a:rPr sz="2200" b="0" spc="-4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lang="en-US" sz="2200" spc="-10" dirty="0">
                <a:solidFill>
                  <a:srgbClr val="404040"/>
                </a:solidFill>
                <a:latin typeface="Calibri Light"/>
                <a:cs typeface="Calibri Light"/>
              </a:rPr>
              <a:t>S</a:t>
            </a:r>
            <a:r>
              <a:rPr sz="2200" b="0" spc="-10" dirty="0">
                <a:solidFill>
                  <a:srgbClr val="404040"/>
                </a:solidFill>
                <a:latin typeface="Calibri Light"/>
                <a:cs typeface="Calibri Light"/>
              </a:rPr>
              <a:t>ervice?</a:t>
            </a:r>
            <a:endParaRPr sz="22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21916" y="2037080"/>
            <a:ext cx="3887470" cy="3207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9525" algn="just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E-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Commerce</a:t>
            </a:r>
            <a:r>
              <a:rPr sz="14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Marketplace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enable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both</a:t>
            </a:r>
            <a:r>
              <a:rPr sz="14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private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and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public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customers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sell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buy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aircraft maintenance parts.</a:t>
            </a:r>
            <a:endParaRPr sz="1400">
              <a:latin typeface="Calibri"/>
              <a:cs typeface="Calibri"/>
            </a:endParaRPr>
          </a:p>
          <a:p>
            <a:pPr marL="304800" indent="-183515" algn="just">
              <a:lnSpc>
                <a:spcPct val="100000"/>
              </a:lnSpc>
              <a:spcBef>
                <a:spcPts val="405"/>
              </a:spcBef>
              <a:buClr>
                <a:srgbClr val="E38312"/>
              </a:buClr>
              <a:buChar char="◦"/>
              <a:tabLst>
                <a:tab pos="305435" algn="l"/>
              </a:tabLst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Founded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in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1979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by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John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Williams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in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Memphis,</a:t>
            </a:r>
            <a:endParaRPr sz="14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</a:pP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TN</a:t>
            </a:r>
            <a:endParaRPr sz="1400">
              <a:latin typeface="Calibri"/>
              <a:cs typeface="Calibri"/>
            </a:endParaRPr>
          </a:p>
          <a:p>
            <a:pPr marL="304800" indent="-183515" algn="just">
              <a:lnSpc>
                <a:spcPct val="100000"/>
              </a:lnSpc>
              <a:spcBef>
                <a:spcPts val="605"/>
              </a:spcBef>
              <a:buClr>
                <a:srgbClr val="E38312"/>
              </a:buClr>
              <a:buChar char="◦"/>
              <a:tabLst>
                <a:tab pos="305435" algn="l"/>
              </a:tabLst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Acquired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by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CAMP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Systems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on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Sep.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16,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2019</a:t>
            </a:r>
            <a:endParaRPr sz="1400">
              <a:latin typeface="Calibri"/>
              <a:cs typeface="Calibri"/>
            </a:endParaRPr>
          </a:p>
          <a:p>
            <a:pPr marL="304800" marR="5080" indent="-182880">
              <a:lnSpc>
                <a:spcPct val="100000"/>
              </a:lnSpc>
              <a:spcBef>
                <a:spcPts val="595"/>
              </a:spcBef>
              <a:buClr>
                <a:srgbClr val="E38312"/>
              </a:buClr>
              <a:buChar char="◦"/>
              <a:tabLst>
                <a:tab pos="305435" algn="l"/>
              </a:tabLst>
            </a:pP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Customers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in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over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100 countries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more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than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50" dirty="0">
                <a:solidFill>
                  <a:srgbClr val="404040"/>
                </a:solidFill>
                <a:latin typeface="Calibri"/>
                <a:cs typeface="Calibri"/>
              </a:rPr>
              <a:t>1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Billion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part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listings.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Calibri"/>
              <a:cs typeface="Calibri"/>
            </a:endParaRPr>
          </a:p>
          <a:p>
            <a:pPr marL="12700" marR="166370" indent="39370">
              <a:lnSpc>
                <a:spcPct val="100000"/>
              </a:lnSpc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role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1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application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development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team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is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to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work</a:t>
            </a:r>
            <a:r>
              <a:rPr sz="14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closely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with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our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customer</a:t>
            </a:r>
            <a:r>
              <a:rPr sz="1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feedback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ensure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that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our</a:t>
            </a:r>
            <a:r>
              <a:rPr sz="1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service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provides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clear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concise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data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our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subscribers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while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still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providing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an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easy-to-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use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application.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4476" y="2255520"/>
            <a:ext cx="4960620" cy="17602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8694" y="908380"/>
            <a:ext cx="42005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spc="-120" dirty="0">
                <a:solidFill>
                  <a:srgbClr val="404040"/>
                </a:solidFill>
                <a:latin typeface="Calibri Light"/>
                <a:cs typeface="Calibri Light"/>
              </a:rPr>
              <a:t>Tools</a:t>
            </a:r>
            <a:r>
              <a:rPr sz="4800" b="0" spc="-15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4800" b="0" dirty="0">
                <a:solidFill>
                  <a:srgbClr val="404040"/>
                </a:solidFill>
                <a:latin typeface="Calibri Light"/>
                <a:cs typeface="Calibri Light"/>
              </a:rPr>
              <a:t>of</a:t>
            </a:r>
            <a:r>
              <a:rPr sz="4800" b="0" spc="-19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4800" b="0" dirty="0">
                <a:solidFill>
                  <a:srgbClr val="404040"/>
                </a:solidFill>
                <a:latin typeface="Calibri Light"/>
                <a:cs typeface="Calibri Light"/>
              </a:rPr>
              <a:t>the</a:t>
            </a:r>
            <a:r>
              <a:rPr sz="4800" b="0" spc="-16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4800" b="0" spc="-45" dirty="0">
                <a:solidFill>
                  <a:srgbClr val="404040"/>
                </a:solidFill>
                <a:latin typeface="Calibri Light"/>
                <a:cs typeface="Calibri Light"/>
              </a:rPr>
              <a:t>trade</a:t>
            </a:r>
            <a:endParaRPr sz="48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3351" y="3020567"/>
            <a:ext cx="1982724" cy="197357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26635" y="2150364"/>
            <a:ext cx="3538727" cy="185775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35923" y="3020567"/>
            <a:ext cx="1982724" cy="19811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019" y="908380"/>
            <a:ext cx="636778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spc="-30" dirty="0">
                <a:solidFill>
                  <a:srgbClr val="404040"/>
                </a:solidFill>
                <a:latin typeface="Calibri Light"/>
                <a:cs typeface="Calibri Light"/>
              </a:rPr>
              <a:t>Learning</a:t>
            </a:r>
            <a:r>
              <a:rPr sz="4800" b="0" spc="-21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lang="en-US" sz="4800" spc="-45" dirty="0">
                <a:solidFill>
                  <a:srgbClr val="404040"/>
                </a:solidFill>
                <a:latin typeface="Calibri Light"/>
                <a:cs typeface="Calibri Light"/>
              </a:rPr>
              <a:t>O</a:t>
            </a:r>
            <a:r>
              <a:rPr sz="4800" b="0" spc="-45" dirty="0">
                <a:solidFill>
                  <a:srgbClr val="404040"/>
                </a:solidFill>
                <a:latin typeface="Calibri Light"/>
                <a:cs typeface="Calibri Light"/>
              </a:rPr>
              <a:t>utcome</a:t>
            </a:r>
            <a:r>
              <a:rPr sz="4800" b="0" spc="-21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4800" b="0" spc="-25" dirty="0">
                <a:solidFill>
                  <a:srgbClr val="404040"/>
                </a:solidFill>
                <a:latin typeface="Calibri Light"/>
                <a:cs typeface="Calibri Light"/>
              </a:rPr>
              <a:t>#1</a:t>
            </a:r>
            <a:endParaRPr sz="48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0284" y="2060829"/>
            <a:ext cx="5378450" cy="224917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261620" algn="just">
              <a:lnSpc>
                <a:spcPct val="90100"/>
              </a:lnSpc>
              <a:spcBef>
                <a:spcPts val="270"/>
              </a:spcBef>
            </a:pP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Using</a:t>
            </a:r>
            <a:r>
              <a:rPr sz="1400" b="1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advanced</a:t>
            </a:r>
            <a:r>
              <a:rPr sz="1400" b="1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software</a:t>
            </a:r>
            <a:r>
              <a:rPr sz="1400" b="1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analyze</a:t>
            </a:r>
            <a:r>
              <a:rPr sz="1400" b="1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complex</a:t>
            </a:r>
            <a:r>
              <a:rPr sz="1400" b="1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system systems,</a:t>
            </a:r>
            <a:r>
              <a:rPr sz="1400" b="1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such</a:t>
            </a:r>
            <a:r>
              <a:rPr sz="1400" b="1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404040"/>
                </a:solidFill>
                <a:latin typeface="Calibri"/>
                <a:cs typeface="Calibri"/>
              </a:rPr>
              <a:t>as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FEA,</a:t>
            </a:r>
            <a:r>
              <a:rPr sz="1400" b="1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CFD,</a:t>
            </a:r>
            <a:r>
              <a:rPr sz="1400" b="1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PSPICE,</a:t>
            </a:r>
            <a:r>
              <a:rPr sz="1400" b="1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custom</a:t>
            </a:r>
            <a:r>
              <a:rPr sz="1400" b="1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software.</a:t>
            </a:r>
            <a:r>
              <a:rPr sz="1400" b="1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Responsible</a:t>
            </a:r>
            <a:r>
              <a:rPr sz="1400" b="1" spc="-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for</a:t>
            </a:r>
            <a:r>
              <a:rPr sz="1400" b="1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training</a:t>
            </a:r>
            <a:r>
              <a:rPr sz="1400" b="1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b="1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repair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medical</a:t>
            </a:r>
            <a:r>
              <a:rPr sz="1400" b="1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tools</a:t>
            </a:r>
            <a:r>
              <a:rPr sz="1400" b="1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1400" b="1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devices</a:t>
            </a:r>
            <a:r>
              <a:rPr sz="1400" b="1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down</a:t>
            </a:r>
            <a:r>
              <a:rPr sz="1400" b="1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b="1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1400" b="1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component</a:t>
            </a:r>
            <a:r>
              <a:rPr sz="1400" b="1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level</a:t>
            </a:r>
            <a:r>
              <a:rPr sz="1400" b="1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using</a:t>
            </a:r>
            <a:r>
              <a:rPr sz="1400" b="1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service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manuals</a:t>
            </a:r>
            <a:r>
              <a:rPr sz="1400" b="1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or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schematics</a:t>
            </a:r>
            <a:r>
              <a:rPr sz="1400" b="1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1400" b="1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1400" b="1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circuit</a:t>
            </a:r>
            <a:r>
              <a:rPr sz="1400" b="1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breakdown.</a:t>
            </a:r>
            <a:endParaRPr sz="1400">
              <a:latin typeface="Calibri"/>
              <a:cs typeface="Calibri"/>
            </a:endParaRPr>
          </a:p>
          <a:p>
            <a:pPr marL="304800" marR="641350" indent="-182880" algn="just">
              <a:lnSpc>
                <a:spcPts val="1510"/>
              </a:lnSpc>
              <a:spcBef>
                <a:spcPts val="430"/>
              </a:spcBef>
              <a:buClr>
                <a:srgbClr val="E38312"/>
              </a:buClr>
              <a:buChar char="◦"/>
              <a:tabLst>
                <a:tab pos="305435" algn="l"/>
              </a:tabLst>
            </a:pP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Wrote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code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using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Visual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Studio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add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various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features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our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delinquency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page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as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well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as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customer</a:t>
            </a:r>
            <a:r>
              <a:rPr sz="1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contact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editing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page.</a:t>
            </a:r>
            <a:endParaRPr sz="1400">
              <a:latin typeface="Calibri"/>
              <a:cs typeface="Calibri"/>
            </a:endParaRPr>
          </a:p>
          <a:p>
            <a:pPr marL="488315" lvl="1" indent="-184150" algn="just">
              <a:lnSpc>
                <a:spcPct val="100000"/>
              </a:lnSpc>
              <a:spcBef>
                <a:spcPts val="414"/>
              </a:spcBef>
              <a:buClr>
                <a:srgbClr val="E38312"/>
              </a:buClr>
              <a:buChar char="◦"/>
              <a:tabLst>
                <a:tab pos="488950" algn="l"/>
              </a:tabLst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Monitor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changes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performance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using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built in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Diagnostic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tools</a:t>
            </a:r>
            <a:endParaRPr sz="1400">
              <a:latin typeface="Calibri"/>
              <a:cs typeface="Calibri"/>
            </a:endParaRPr>
          </a:p>
          <a:p>
            <a:pPr marL="304800" indent="-183515" algn="just">
              <a:lnSpc>
                <a:spcPct val="100000"/>
              </a:lnSpc>
              <a:spcBef>
                <a:spcPts val="430"/>
              </a:spcBef>
              <a:buClr>
                <a:srgbClr val="E38312"/>
              </a:buClr>
              <a:buChar char="◦"/>
              <a:tabLst>
                <a:tab pos="305435" algn="l"/>
              </a:tabLst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Using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Chrome’s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built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in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Developer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Tools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window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inspect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elements</a:t>
            </a:r>
            <a:endParaRPr sz="1400">
              <a:latin typeface="Calibri"/>
              <a:cs typeface="Calibri"/>
            </a:endParaRPr>
          </a:p>
          <a:p>
            <a:pPr marL="488315" lvl="1" indent="-184150" algn="just">
              <a:lnSpc>
                <a:spcPts val="1595"/>
              </a:lnSpc>
              <a:spcBef>
                <a:spcPts val="430"/>
              </a:spcBef>
              <a:buClr>
                <a:srgbClr val="E38312"/>
              </a:buClr>
              <a:buChar char="◦"/>
              <a:tabLst>
                <a:tab pos="488950" algn="l"/>
              </a:tabLst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Used</a:t>
            </a:r>
            <a:r>
              <a:rPr sz="14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newly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introduced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debugger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through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breakpoints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follow</a:t>
            </a:r>
            <a:endParaRPr sz="1400">
              <a:latin typeface="Calibri"/>
              <a:cs typeface="Calibri"/>
            </a:endParaRPr>
          </a:p>
          <a:p>
            <a:pPr marL="488315" algn="just">
              <a:lnSpc>
                <a:spcPts val="1595"/>
              </a:lnSpc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implemented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code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step-by-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step.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79008" y="1940051"/>
            <a:ext cx="1534667" cy="382524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47788" y="2435351"/>
            <a:ext cx="4582667" cy="29535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019" y="908380"/>
            <a:ext cx="51765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spc="-30" dirty="0">
                <a:solidFill>
                  <a:srgbClr val="404040"/>
                </a:solidFill>
                <a:latin typeface="Calibri Light"/>
                <a:cs typeface="Calibri Light"/>
              </a:rPr>
              <a:t>Learning</a:t>
            </a:r>
            <a:r>
              <a:rPr sz="4800" b="0" spc="-20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4800" b="0" spc="-45" dirty="0">
                <a:solidFill>
                  <a:srgbClr val="404040"/>
                </a:solidFill>
                <a:latin typeface="Calibri Light"/>
                <a:cs typeface="Calibri Light"/>
              </a:rPr>
              <a:t>Outcome</a:t>
            </a:r>
            <a:r>
              <a:rPr sz="4800" b="0" spc="-21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4800" b="0" spc="-25" dirty="0">
                <a:solidFill>
                  <a:srgbClr val="404040"/>
                </a:solidFill>
                <a:latin typeface="Calibri Light"/>
                <a:cs typeface="Calibri Light"/>
              </a:rPr>
              <a:t>#2</a:t>
            </a:r>
            <a:endParaRPr sz="4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3644" y="2007235"/>
            <a:ext cx="4980940" cy="178816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16510">
              <a:lnSpc>
                <a:spcPts val="1510"/>
              </a:lnSpc>
              <a:spcBef>
                <a:spcPts val="295"/>
              </a:spcBef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Using</a:t>
            </a:r>
            <a:r>
              <a:rPr sz="1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software</a:t>
            </a:r>
            <a:r>
              <a:rPr sz="1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such</a:t>
            </a:r>
            <a:r>
              <a:rPr sz="1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as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Excel,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MatLab,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LabView,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or</a:t>
            </a:r>
            <a:r>
              <a:rPr sz="1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custom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databases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process</a:t>
            </a:r>
            <a:r>
              <a:rPr sz="14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data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and/or</a:t>
            </a:r>
            <a:r>
              <a:rPr sz="14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perform</a:t>
            </a:r>
            <a:r>
              <a:rPr sz="1400" spc="-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calculations</a:t>
            </a:r>
            <a:endParaRPr sz="1400">
              <a:latin typeface="Calibri"/>
              <a:cs typeface="Calibri"/>
            </a:endParaRPr>
          </a:p>
          <a:p>
            <a:pPr marL="304800" marR="494665" indent="-182880">
              <a:lnSpc>
                <a:spcPts val="1510"/>
              </a:lnSpc>
              <a:spcBef>
                <a:spcPts val="409"/>
              </a:spcBef>
              <a:buClr>
                <a:srgbClr val="E38312"/>
              </a:buClr>
              <a:buChar char="◦"/>
              <a:tabLst>
                <a:tab pos="305435" algn="l"/>
              </a:tabLst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Used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PLSQL</a:t>
            </a:r>
            <a:r>
              <a:rPr sz="1400" spc="-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Developer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view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data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related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companies,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accounts,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as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well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as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contact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details.</a:t>
            </a:r>
            <a:endParaRPr sz="1400">
              <a:latin typeface="Calibri"/>
              <a:cs typeface="Calibri"/>
            </a:endParaRPr>
          </a:p>
          <a:p>
            <a:pPr marL="304800" marR="351790" indent="-182880">
              <a:lnSpc>
                <a:spcPts val="1510"/>
              </a:lnSpc>
              <a:spcBef>
                <a:spcPts val="610"/>
              </a:spcBef>
              <a:buClr>
                <a:srgbClr val="E38312"/>
              </a:buClr>
              <a:buChar char="◦"/>
              <a:tabLst>
                <a:tab pos="305435" algn="l"/>
              </a:tabLst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Viewing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schema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assists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in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modelling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changes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website features.</a:t>
            </a:r>
            <a:endParaRPr sz="1400">
              <a:latin typeface="Calibri"/>
              <a:cs typeface="Calibri"/>
            </a:endParaRPr>
          </a:p>
          <a:p>
            <a:pPr marL="487680" marR="5080" lvl="1" indent="-182880">
              <a:lnSpc>
                <a:spcPts val="1510"/>
              </a:lnSpc>
              <a:spcBef>
                <a:spcPts val="600"/>
              </a:spcBef>
              <a:buClr>
                <a:srgbClr val="E38312"/>
              </a:buClr>
              <a:buChar char="◦"/>
              <a:tabLst>
                <a:tab pos="488315" algn="l"/>
              </a:tabLst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Helps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you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know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where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data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goes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what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type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data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put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into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database.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95516" y="2346960"/>
            <a:ext cx="3334512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019" y="908380"/>
            <a:ext cx="51765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spc="-30" dirty="0">
                <a:solidFill>
                  <a:srgbClr val="404040"/>
                </a:solidFill>
                <a:latin typeface="Calibri Light"/>
                <a:cs typeface="Calibri Light"/>
              </a:rPr>
              <a:t>Learning</a:t>
            </a:r>
            <a:r>
              <a:rPr sz="4800" b="0" spc="-200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4800" b="0" spc="-45" dirty="0">
                <a:solidFill>
                  <a:srgbClr val="404040"/>
                </a:solidFill>
                <a:latin typeface="Calibri Light"/>
                <a:cs typeface="Calibri Light"/>
              </a:rPr>
              <a:t>Outcome</a:t>
            </a:r>
            <a:r>
              <a:rPr sz="4800" b="0" spc="-21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4800" b="0" spc="-25" dirty="0">
                <a:solidFill>
                  <a:srgbClr val="404040"/>
                </a:solidFill>
                <a:latin typeface="Calibri Light"/>
                <a:cs typeface="Calibri Light"/>
              </a:rPr>
              <a:t>#3</a:t>
            </a:r>
            <a:endParaRPr sz="4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3644" y="2007235"/>
            <a:ext cx="5008245" cy="244094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107314">
              <a:lnSpc>
                <a:spcPts val="1510"/>
              </a:lnSpc>
              <a:spcBef>
                <a:spcPts val="295"/>
              </a:spcBef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Researching/Reviewing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published</a:t>
            </a:r>
            <a:r>
              <a:rPr sz="14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literature</a:t>
            </a:r>
            <a:r>
              <a:rPr sz="1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or</a:t>
            </a:r>
            <a:r>
              <a:rPr sz="1400" spc="-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technical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documents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as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required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perform</a:t>
            </a:r>
            <a:r>
              <a:rPr sz="14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assigned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duties.</a:t>
            </a:r>
            <a:endParaRPr sz="1400">
              <a:latin typeface="Calibri"/>
              <a:cs typeface="Calibri"/>
            </a:endParaRPr>
          </a:p>
          <a:p>
            <a:pPr marL="304800" marR="5080" indent="-182880">
              <a:lnSpc>
                <a:spcPts val="1510"/>
              </a:lnSpc>
              <a:spcBef>
                <a:spcPts val="409"/>
              </a:spcBef>
              <a:buClr>
                <a:srgbClr val="E38312"/>
              </a:buClr>
              <a:buChar char="◦"/>
              <a:tabLst>
                <a:tab pos="305435" algn="l"/>
              </a:tabLst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Used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previously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written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comments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within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code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base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know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function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previously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written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code</a:t>
            </a:r>
            <a:endParaRPr sz="1400">
              <a:latin typeface="Calibri"/>
              <a:cs typeface="Calibri"/>
            </a:endParaRPr>
          </a:p>
          <a:p>
            <a:pPr marL="487680" lvl="1" indent="-183515">
              <a:lnSpc>
                <a:spcPct val="100000"/>
              </a:lnSpc>
              <a:spcBef>
                <a:spcPts val="415"/>
              </a:spcBef>
              <a:buClr>
                <a:srgbClr val="E38312"/>
              </a:buClr>
              <a:buChar char="◦"/>
              <a:tabLst>
                <a:tab pos="488315" algn="l"/>
              </a:tabLst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As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well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as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adding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comments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inform</a:t>
            </a:r>
            <a:r>
              <a:rPr sz="1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later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developers.</a:t>
            </a:r>
            <a:endParaRPr sz="1400">
              <a:latin typeface="Calibri"/>
              <a:cs typeface="Calibri"/>
            </a:endParaRPr>
          </a:p>
          <a:p>
            <a:pPr marL="304800" marR="441959" indent="-182880">
              <a:lnSpc>
                <a:spcPts val="1510"/>
              </a:lnSpc>
              <a:spcBef>
                <a:spcPts val="625"/>
              </a:spcBef>
              <a:buClr>
                <a:srgbClr val="E38312"/>
              </a:buClr>
              <a:buChar char="◦"/>
              <a:tabLst>
                <a:tab pos="305435" algn="l"/>
              </a:tabLst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Used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publicly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available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documentation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provided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by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Mozilla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(HTML</a:t>
            </a:r>
            <a:r>
              <a:rPr sz="1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&amp;</a:t>
            </a:r>
            <a:r>
              <a:rPr sz="1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Javascript)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interpret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function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usage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in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those languages.</a:t>
            </a:r>
            <a:endParaRPr sz="1400">
              <a:latin typeface="Calibri"/>
              <a:cs typeface="Calibri"/>
            </a:endParaRPr>
          </a:p>
          <a:p>
            <a:pPr marL="304800" marR="174625" indent="-182880">
              <a:lnSpc>
                <a:spcPts val="1510"/>
              </a:lnSpc>
              <a:spcBef>
                <a:spcPts val="605"/>
              </a:spcBef>
              <a:buClr>
                <a:srgbClr val="E38312"/>
              </a:buClr>
              <a:buChar char="◦"/>
              <a:tabLst>
                <a:tab pos="305435" algn="l"/>
              </a:tabLst>
            </a:pP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Used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in-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line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written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comments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provided</a:t>
            </a:r>
            <a:r>
              <a:rPr sz="1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by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previously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developers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determine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usage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1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SQL</a:t>
            </a:r>
            <a:r>
              <a:rPr sz="14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functions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within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database</a:t>
            </a:r>
            <a:r>
              <a:rPr sz="1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as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well</a:t>
            </a:r>
            <a:r>
              <a:rPr sz="1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as</a:t>
            </a:r>
            <a:r>
              <a:rPr sz="1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in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404040"/>
                </a:solidFill>
                <a:latin typeface="Calibri"/>
                <a:cs typeface="Calibri"/>
              </a:rPr>
              <a:t>ASP</a:t>
            </a:r>
            <a:r>
              <a:rPr sz="14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libri"/>
                <a:cs typeface="Calibri"/>
              </a:rPr>
              <a:t>codebase.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52971" y="2007107"/>
            <a:ext cx="4114800" cy="174345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34684" y="3904488"/>
            <a:ext cx="4152900" cy="17434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800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2188952" y="457200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26" name="Picture 2" descr="Any Questions&quot; Images – Browse 279 Stock Photos, Vectors, and Video | Adobe  Stock">
            <a:extLst>
              <a:ext uri="{FF2B5EF4-FFF2-40B4-BE49-F238E27FC236}">
                <a16:creationId xmlns:a16="http://schemas.microsoft.com/office/drawing/2014/main" id="{9DF545ED-D208-4454-A995-F0974F848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54864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378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Palatino Linotype</vt:lpstr>
      <vt:lpstr>Office Theme</vt:lpstr>
      <vt:lpstr>PowerPoint Presentation</vt:lpstr>
      <vt:lpstr>What is Inventory Locator Service?</vt:lpstr>
      <vt:lpstr>Tools of the trade</vt:lpstr>
      <vt:lpstr>Learning Outcome #1</vt:lpstr>
      <vt:lpstr>Learning Outcome #2</vt:lpstr>
      <vt:lpstr>Learning Outcome #3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Methodist Le Bonheur Healthcare</dc:title>
  <dc:creator>Taylor Spight</dc:creator>
  <cp:lastModifiedBy>Shelia R Moses (srmoses)</cp:lastModifiedBy>
  <cp:revision>1</cp:revision>
  <dcterms:created xsi:type="dcterms:W3CDTF">2022-06-02T21:36:16Z</dcterms:created>
  <dcterms:modified xsi:type="dcterms:W3CDTF">2022-06-02T21:44:00Z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2022-06-02T00:00:00Z</vt:filetime>
  </property>
</Properties>
</file>