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1843" r:id="rId3"/>
    <p:sldId id="1844" r:id="rId4"/>
    <p:sldId id="1845" r:id="rId5"/>
    <p:sldId id="316" r:id="rId6"/>
    <p:sldId id="297" r:id="rId7"/>
    <p:sldId id="327" r:id="rId8"/>
    <p:sldId id="257" r:id="rId9"/>
    <p:sldId id="1831" r:id="rId10"/>
    <p:sldId id="1834" r:id="rId11"/>
    <p:sldId id="1839" r:id="rId12"/>
    <p:sldId id="1837" r:id="rId13"/>
    <p:sldId id="1842" r:id="rId14"/>
  </p:sldIdLst>
  <p:sldSz cx="12192000" cy="6858000"/>
  <p:notesSz cx="6858000" cy="9144000"/>
  <p:embeddedFontLst>
    <p:embeddedFont>
      <p:font typeface="Proxima Nova" panose="020B0604020202020204" charset="0"/>
      <p:regular r:id="rId16"/>
      <p:bold r:id="rId17"/>
      <p:italic r:id="rId18"/>
      <p:boldItalic r:id="rId19"/>
    </p:embeddedFont>
    <p:embeddedFont>
      <p:font typeface="Proxima Nova Black" panose="020B0604020202020204" charset="0"/>
      <p:bold r:id="rId20"/>
      <p:italic r:id="rId21"/>
      <p:boldItalic r:id="rId22"/>
    </p:embeddedFont>
    <p:embeddedFont>
      <p:font typeface="Proxima Nova Medium" panose="020B0604020202020204" charset="0"/>
      <p:regular r:id="rId23"/>
      <p:italic r:id="rId24"/>
    </p:embeddedFont>
    <p:embeddedFont>
      <p:font typeface="Proxima Nova Th" panose="020B0604020202020204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059"/>
    <a:srgbClr val="00498F"/>
    <a:srgbClr val="E2E4E6"/>
    <a:srgbClr val="000000"/>
    <a:srgbClr val="9C9EA1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>
        <p:scale>
          <a:sx n="37" d="100"/>
          <a:sy n="37" d="100"/>
        </p:scale>
        <p:origin x="1488" y="1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3630-A01D-46F7-B257-DB40B60ADDE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7950-0936-4CBF-BD52-866A178A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3A8DC-38D2-4754-8C9F-ECD7A5E596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5D10-0D33-46D6-9FD0-D19123EEF12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5D10-0D33-46D6-9FD0-D19123EEF12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6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29D9-9C74-4AFD-A94B-699EE0B4D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7034B-089F-4A4A-BD8B-C57F6C69C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6F76-A82E-41B5-91CB-8785D73E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1E443-E73F-4F9A-9837-0F98B6E1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14C7-6460-4F8B-97D9-9270266A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1CF8-554E-468C-B742-7A38CF6B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1A5EE-ACB1-4971-850E-EDB39F021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B00D2-1B24-4A3C-90DB-F14C14FE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A98A-D452-4AC2-B56B-5B3F922C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B1A6-7305-4DE3-A35C-801789FC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5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2022F-0814-41B0-80B9-3FC3256A7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DB9B5-4BD8-408D-BCF4-6C74F66B1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3CF70-C894-4A03-9534-FCBB94CD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483C-505A-49F0-9FA2-40A5D21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DC778-8EA9-402C-A014-72C8F456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7A60-575D-4255-B060-44108258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7551-34F6-4CAB-8A87-AE39395E6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0A2D-CA51-42A5-A4A2-DBB4DB2D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BB70-9E89-4C3E-BC9A-C1D780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053E-C99B-4647-9125-62117C63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8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0281-1ED0-4C4C-B014-86A5479E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11E0-97D7-4A94-92F6-C0CB1353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6AD53-2276-41FF-8B12-F8AFFC01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966EF-14D6-4639-B77F-0DE43279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02E0E-AC86-47D0-A062-5B35D7EA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F6DA-EB27-4EB3-BBE3-D2118302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5547-68ED-45E1-844B-0C4F90972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B011-2811-47E7-9B66-85572F32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D0252-73BC-4D7C-A1B4-F10A19D3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479EF-1E2A-43B3-AD25-EF17075F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23410-A614-4216-A37C-8447BEC9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DBBC-B470-4D80-938D-98164356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40CE-4C20-4E52-AC59-55EB09C20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F55A4-5180-430C-9AF8-74493FC50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B55D2-2A91-472B-8ECA-E2DBE839D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E9A10-E702-433B-827B-663AE244B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D1D34-05E1-4B38-81B5-442F317F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134C9-B091-4FDE-8F8C-222AE77F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82237-DE25-4307-ACA4-D8BCB18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8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D3AF-284F-4B60-A681-012BF1AD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4DB2E-222B-40DF-8032-C14FCDF5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256EB-EB5C-4B88-861C-CE72883A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D4056-2029-4BFF-8214-6376DF09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0039B-E783-412A-B11C-86ED8D35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9532C-9BAB-497F-A7EB-16FF5678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4FF4-2C5F-4A1F-93AE-35D047BF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6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F2A2-DF44-4C82-88FB-13DD2B14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E5685-C62A-413E-810F-4E48B8945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4F5CC-FC06-425C-A156-F19E3B9F1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73857-116C-4870-8052-CD8F5FBA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5E4C5-1281-4E09-A6A8-5AC0404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744C3-AAD5-4DBF-A56D-D117FEF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8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6EB4-2A5A-40A2-A29B-89CC1681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DDFF8-60C4-4531-8315-666B83F8C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0E38E-2D58-489A-8338-1DE69C525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A93C2-EDF7-4D03-BD5E-90FEB3A5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C1ED9-5A7C-4B79-BD53-FB4D65DA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51BC2-71F2-4C5F-B093-41BAC241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5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A76FF-3E57-492D-AF5A-6DCFD1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4D860-B492-4C52-9CFA-BE2FDBE3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5270E-B4EA-49EC-8ED3-521257170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C69EB-6444-493D-8B89-E0990FBCB98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4E8BD-EBAB-43EF-91B6-CEB7B093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497B8-BFF6-4BB1-99FB-48373AC7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zebra print&#10;&#10;AI-generated content may be incorrect.">
            <a:extLst>
              <a:ext uri="{FF2B5EF4-FFF2-40B4-BE49-F238E27FC236}">
                <a16:creationId xmlns:a16="http://schemas.microsoft.com/office/drawing/2014/main" id="{D2C77CF6-68C2-1A9A-891B-070B93E956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545"/>
            <a:ext cx="12192000" cy="94210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3A78A-976B-4F7E-945E-7EF394AAECA5}"/>
              </a:ext>
            </a:extLst>
          </p:cNvPr>
          <p:cNvSpPr/>
          <p:nvPr/>
        </p:nvSpPr>
        <p:spPr>
          <a:xfrm>
            <a:off x="1537252" y="2464904"/>
            <a:ext cx="9183757" cy="2292626"/>
          </a:xfrm>
          <a:prstGeom prst="rect">
            <a:avLst/>
          </a:prstGeom>
          <a:solidFill>
            <a:srgbClr val="004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Proxima Nova Black" panose="02000506030000020004" pitchFamily="50" charset="0"/>
              </a:rPr>
              <a:t>INSERT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1E13C9-096C-4D44-A0ED-72472BAF8E9F}"/>
              </a:ext>
            </a:extLst>
          </p:cNvPr>
          <p:cNvSpPr/>
          <p:nvPr/>
        </p:nvSpPr>
        <p:spPr>
          <a:xfrm>
            <a:off x="8110330" y="4300333"/>
            <a:ext cx="3697357" cy="1431235"/>
          </a:xfrm>
          <a:prstGeom prst="rect">
            <a:avLst/>
          </a:prstGeom>
          <a:solidFill>
            <a:srgbClr val="193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roxima Nova Th" panose="02000506030000020004" pitchFamily="50" charset="0"/>
              </a:rPr>
              <a:t>INSERT SUB-HEAD HERE</a:t>
            </a:r>
          </a:p>
        </p:txBody>
      </p:sp>
      <p:pic>
        <p:nvPicPr>
          <p:cNvPr id="8" name="Picture 7" descr="A black and blue text&#10;&#10;AI-generated content may be incorrect.">
            <a:extLst>
              <a:ext uri="{FF2B5EF4-FFF2-40B4-BE49-F238E27FC236}">
                <a16:creationId xmlns:a16="http://schemas.microsoft.com/office/drawing/2014/main" id="{CB3A245E-48E2-946F-E013-88C7DB71A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74" y="823728"/>
            <a:ext cx="6647851" cy="106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36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818842-C2D1-3846-AFEE-D74F3496B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" b="7485"/>
          <a:stretch/>
        </p:blipFill>
        <p:spPr>
          <a:xfrm>
            <a:off x="0" y="0"/>
            <a:ext cx="12192000" cy="68944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601273" y="902595"/>
            <a:ext cx="8989453" cy="50528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575" y="1084633"/>
            <a:ext cx="8395283" cy="654677"/>
          </a:xfrm>
        </p:spPr>
        <p:txBody>
          <a:bodyPr>
            <a:normAutofit fontScale="90000"/>
          </a:bodyPr>
          <a:lstStyle/>
          <a:p>
            <a:r>
              <a:rPr lang="en-US" spc="9" dirty="0">
                <a:solidFill>
                  <a:srgbClr val="204279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771" y="1921347"/>
            <a:ext cx="7370059" cy="3776481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5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D898-6481-47FF-8589-56CDA2B8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646" y="779302"/>
            <a:ext cx="6693796" cy="1785647"/>
          </a:xfrm>
        </p:spPr>
        <p:txBody>
          <a:bodyPr>
            <a:normAutofit/>
          </a:bodyPr>
          <a:lstStyle/>
          <a:p>
            <a:r>
              <a:rPr lang="en-US" sz="4000" spc="9" dirty="0">
                <a:solidFill>
                  <a:srgbClr val="00498F"/>
                </a:solidFill>
                <a:latin typeface="Proxima Nova Black"/>
              </a:rPr>
              <a:t>Insert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0C8DB-632A-41A5-9901-20C7F8CD4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4645" y="2313548"/>
            <a:ext cx="4152902" cy="1785647"/>
          </a:xfrm>
        </p:spPr>
        <p:txBody>
          <a:bodyPr/>
          <a:lstStyle/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  <p:pic>
        <p:nvPicPr>
          <p:cNvPr id="5" name="Picture 4" descr="A black and blue background with blue lines&#10;&#10;AI-generated content may be incorrect.">
            <a:extLst>
              <a:ext uri="{FF2B5EF4-FFF2-40B4-BE49-F238E27FC236}">
                <a16:creationId xmlns:a16="http://schemas.microsoft.com/office/drawing/2014/main" id="{3353164C-C138-8A21-BBC4-D90029A66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327"/>
            <a:ext cx="4384904" cy="2761109"/>
          </a:xfrm>
          <a:prstGeom prst="rect">
            <a:avLst/>
          </a:prstGeom>
        </p:spPr>
      </p:pic>
      <p:pic>
        <p:nvPicPr>
          <p:cNvPr id="6" name="Picture 5" descr="A black and blue background with blue lines&#10;&#10;AI-generated content may be incorrect.">
            <a:extLst>
              <a:ext uri="{FF2B5EF4-FFF2-40B4-BE49-F238E27FC236}">
                <a16:creationId xmlns:a16="http://schemas.microsoft.com/office/drawing/2014/main" id="{16EE2E87-E875-8A6E-D3AB-90CA7FA19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04" y="5913326"/>
            <a:ext cx="4384904" cy="2761109"/>
          </a:xfrm>
          <a:prstGeom prst="rect">
            <a:avLst/>
          </a:prstGeom>
        </p:spPr>
      </p:pic>
      <p:pic>
        <p:nvPicPr>
          <p:cNvPr id="7" name="Picture 6" descr="A black and blue background with blue lines&#10;&#10;AI-generated content may be incorrect.">
            <a:extLst>
              <a:ext uri="{FF2B5EF4-FFF2-40B4-BE49-F238E27FC236}">
                <a16:creationId xmlns:a16="http://schemas.microsoft.com/office/drawing/2014/main" id="{862C5FBF-7D68-5F97-D329-9817BB0E8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08" y="5913325"/>
            <a:ext cx="4384904" cy="27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4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A29D6B-F4C4-3548-9302-ECBC1E51E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3505"/>
          <a:stretch/>
        </p:blipFill>
        <p:spPr>
          <a:xfrm>
            <a:off x="0" y="1444372"/>
            <a:ext cx="6195810" cy="5413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2129FA-8324-F14B-8B25-C9879CFE7090}"/>
              </a:ext>
            </a:extLst>
          </p:cNvPr>
          <p:cNvSpPr/>
          <p:nvPr/>
        </p:nvSpPr>
        <p:spPr>
          <a:xfrm>
            <a:off x="0" y="0"/>
            <a:ext cx="12192000" cy="1609725"/>
          </a:xfrm>
          <a:prstGeom prst="rect">
            <a:avLst/>
          </a:prstGeom>
          <a:solidFill>
            <a:srgbClr val="004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22019-0742-4492-9DDB-D34235CE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54" y="458422"/>
            <a:ext cx="8538692" cy="692880"/>
          </a:xfrm>
        </p:spPr>
        <p:txBody>
          <a:bodyPr>
            <a:normAutofit/>
          </a:bodyPr>
          <a:lstStyle/>
          <a:p>
            <a:pPr algn="ctr"/>
            <a:r>
              <a:rPr lang="en-US" sz="4000" b="1" spc="9" dirty="0">
                <a:solidFill>
                  <a:schemeClr val="bg1"/>
                </a:solidFill>
                <a:latin typeface="Proxima Nova Black" panose="02000506030000020004" pitchFamily="2" charset="0"/>
                <a:cs typeface="Calibri"/>
              </a:rPr>
              <a:t>Insert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33579-BFFD-4FBB-B286-9A78BDFD1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237" y="2280060"/>
            <a:ext cx="4855335" cy="4119518"/>
          </a:xfrm>
        </p:spPr>
        <p:txBody>
          <a:bodyPr numCol="1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  <a:latin typeface="Proxima Nova" panose="02000506030000020004" pitchFamily="2" charset="0"/>
              </a:rPr>
              <a:t>Insert sub-text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56433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054ADC-EB7F-C94F-A6F1-CC8758995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6669"/>
          <a:stretch/>
        </p:blipFill>
        <p:spPr>
          <a:xfrm>
            <a:off x="0" y="1431636"/>
            <a:ext cx="12192000" cy="5426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28A55-2A5C-48A3-9DD5-07E7EF6F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3"/>
            <a:ext cx="12192000" cy="114089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roxima Nova Black" panose="020B0604020202020204" charset="0"/>
              </a:rPr>
              <a:t>Insert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57FE5-6032-2142-9D2D-8134F114284C}"/>
              </a:ext>
            </a:extLst>
          </p:cNvPr>
          <p:cNvSpPr/>
          <p:nvPr/>
        </p:nvSpPr>
        <p:spPr>
          <a:xfrm>
            <a:off x="6249045" y="2015254"/>
            <a:ext cx="4808979" cy="3717513"/>
          </a:xfrm>
          <a:prstGeom prst="rect">
            <a:avLst/>
          </a:prstGeom>
          <a:solidFill>
            <a:srgbClr val="E2E4E6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341E7-79A2-465A-825E-8928A9E7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371" y="2271452"/>
            <a:ext cx="4502427" cy="3717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endParaRPr lang="en-US" sz="2000" b="1" dirty="0">
              <a:solidFill>
                <a:srgbClr val="000000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43BEC-78D2-5646-98EB-D056853A3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767"/>
          <a:stretch/>
        </p:blipFill>
        <p:spPr>
          <a:xfrm>
            <a:off x="-1" y="-1"/>
            <a:ext cx="12192001" cy="685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29AED3-EECB-CD43-9252-B76A49B811DC}"/>
              </a:ext>
            </a:extLst>
          </p:cNvPr>
          <p:cNvSpPr/>
          <p:nvPr/>
        </p:nvSpPr>
        <p:spPr>
          <a:xfrm>
            <a:off x="713371" y="1120461"/>
            <a:ext cx="5240961" cy="437881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7ED51-26F8-4EE7-9FE8-77847C84B081}"/>
              </a:ext>
            </a:extLst>
          </p:cNvPr>
          <p:cNvSpPr txBox="1"/>
          <p:nvPr/>
        </p:nvSpPr>
        <p:spPr>
          <a:xfrm>
            <a:off x="822840" y="1509376"/>
            <a:ext cx="50220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9" dirty="0">
                <a:solidFill>
                  <a:srgbClr val="00498F"/>
                </a:solidFill>
                <a:latin typeface="Proxima Nova Black" panose="02000506030000020004" pitchFamily="2" charset="0"/>
                <a:ea typeface="+mj-ea"/>
                <a:cs typeface="Calibri"/>
              </a:rPr>
              <a:t>Important Statement</a:t>
            </a:r>
          </a:p>
          <a:p>
            <a:pPr algn="ctr"/>
            <a:r>
              <a:rPr lang="en-US" sz="3200" b="1" spc="9" dirty="0">
                <a:solidFill>
                  <a:srgbClr val="193059"/>
                </a:solidFill>
                <a:latin typeface="Proxima Nova Black" panose="02000506030000020004" pitchFamily="2" charset="0"/>
                <a:ea typeface="+mj-ea"/>
                <a:cs typeface="Calibri"/>
              </a:rPr>
              <a:t>Highlight Callout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Proxima Nova" panose="02000506030000020004" pitchFamily="2" charset="0"/>
              </a:rPr>
              <a:t>Sub-info here</a:t>
            </a:r>
          </a:p>
        </p:txBody>
      </p:sp>
    </p:spTree>
    <p:extLst>
      <p:ext uri="{BB962C8B-B14F-4D97-AF65-F5344CB8AC3E}">
        <p14:creationId xmlns:p14="http://schemas.microsoft.com/office/powerpoint/2010/main" val="331703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004552" y="902595"/>
            <a:ext cx="8989453" cy="50528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r>
              <a:rPr lang="en-US" spc="9" dirty="0">
                <a:solidFill>
                  <a:srgbClr val="00498F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938056-D7E3-6FEF-0048-F85C40DB8A96}"/>
              </a:ext>
            </a:extLst>
          </p:cNvPr>
          <p:cNvSpPr/>
          <p:nvPr/>
        </p:nvSpPr>
        <p:spPr>
          <a:xfrm>
            <a:off x="10581997" y="-522515"/>
            <a:ext cx="1939684" cy="7903029"/>
          </a:xfrm>
          <a:prstGeom prst="rect">
            <a:avLst/>
          </a:prstGeom>
          <a:solidFill>
            <a:srgbClr val="004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7745A-2006-B47B-C3BF-6A085F6268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775174" y="806823"/>
            <a:ext cx="7100045" cy="54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3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287887" y="720557"/>
            <a:ext cx="8989453" cy="306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r>
              <a:rPr lang="en-US" spc="9" dirty="0">
                <a:solidFill>
                  <a:srgbClr val="00498F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A blue and black background">
            <a:extLst>
              <a:ext uri="{FF2B5EF4-FFF2-40B4-BE49-F238E27FC236}">
                <a16:creationId xmlns:a16="http://schemas.microsoft.com/office/drawing/2014/main" id="{47E51847-9B1F-89CD-FD48-148E9355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35" y="5879865"/>
            <a:ext cx="2593377" cy="1631666"/>
          </a:xfrm>
          <a:prstGeom prst="rect">
            <a:avLst/>
          </a:prstGeom>
        </p:spPr>
      </p:pic>
      <p:pic>
        <p:nvPicPr>
          <p:cNvPr id="7" name="Picture 6" descr="A blue and black background">
            <a:extLst>
              <a:ext uri="{FF2B5EF4-FFF2-40B4-BE49-F238E27FC236}">
                <a16:creationId xmlns:a16="http://schemas.microsoft.com/office/drawing/2014/main" id="{0C6087FD-BFD7-A554-BF32-955A46B2F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69" y="5879865"/>
            <a:ext cx="2593377" cy="1631666"/>
          </a:xfrm>
          <a:prstGeom prst="rect">
            <a:avLst/>
          </a:prstGeom>
        </p:spPr>
      </p:pic>
      <p:pic>
        <p:nvPicPr>
          <p:cNvPr id="8" name="Picture 7" descr="A blue and black background">
            <a:extLst>
              <a:ext uri="{FF2B5EF4-FFF2-40B4-BE49-F238E27FC236}">
                <a16:creationId xmlns:a16="http://schemas.microsoft.com/office/drawing/2014/main" id="{8C65719C-CB17-7209-B842-A811C6E67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73" y="5879865"/>
            <a:ext cx="2593377" cy="1631666"/>
          </a:xfrm>
          <a:prstGeom prst="rect">
            <a:avLst/>
          </a:prstGeom>
        </p:spPr>
      </p:pic>
      <p:pic>
        <p:nvPicPr>
          <p:cNvPr id="9" name="Picture 8" descr="A blue and black background">
            <a:extLst>
              <a:ext uri="{FF2B5EF4-FFF2-40B4-BE49-F238E27FC236}">
                <a16:creationId xmlns:a16="http://schemas.microsoft.com/office/drawing/2014/main" id="{4243E822-043F-213F-DF27-ADBE31E0B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77" y="5879865"/>
            <a:ext cx="2593377" cy="1631666"/>
          </a:xfrm>
          <a:prstGeom prst="rect">
            <a:avLst/>
          </a:prstGeom>
        </p:spPr>
      </p:pic>
      <p:pic>
        <p:nvPicPr>
          <p:cNvPr id="10" name="Picture 9" descr="A blue and black background">
            <a:extLst>
              <a:ext uri="{FF2B5EF4-FFF2-40B4-BE49-F238E27FC236}">
                <a16:creationId xmlns:a16="http://schemas.microsoft.com/office/drawing/2014/main" id="{47645D3C-A488-62F5-4091-FA6E5BF8F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81" y="5879865"/>
            <a:ext cx="2593377" cy="16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0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689937-6C5C-0C44-AF4E-F39B1F1BC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683035-D130-BF4C-AF8B-4DE9DFDA8472}"/>
              </a:ext>
            </a:extLst>
          </p:cNvPr>
          <p:cNvSpPr/>
          <p:nvPr/>
        </p:nvSpPr>
        <p:spPr>
          <a:xfrm>
            <a:off x="915739" y="492367"/>
            <a:ext cx="4345480" cy="5261297"/>
          </a:xfrm>
          <a:prstGeom prst="rect">
            <a:avLst/>
          </a:prstGeom>
          <a:solidFill>
            <a:srgbClr val="E2E4E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E2F74-37FA-4243-ABFB-9CAD1F1937DC}"/>
              </a:ext>
            </a:extLst>
          </p:cNvPr>
          <p:cNvSpPr/>
          <p:nvPr/>
        </p:nvSpPr>
        <p:spPr>
          <a:xfrm>
            <a:off x="2271910" y="525620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00498F"/>
                </a:solidFill>
                <a:latin typeface="Proxima Nova Black" panose="02000506030000020004" pitchFamily="2" charset="0"/>
              </a:rPr>
              <a:t>Header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369F1F-1D46-EB42-A9D6-8B188429D801}"/>
              </a:ext>
            </a:extLst>
          </p:cNvPr>
          <p:cNvSpPr txBox="1">
            <a:spLocks/>
          </p:cNvSpPr>
          <p:nvPr/>
        </p:nvSpPr>
        <p:spPr>
          <a:xfrm>
            <a:off x="1147020" y="1104336"/>
            <a:ext cx="3882918" cy="5955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Proxima Nova" panose="02000506030000020004" pitchFamily="2" charset="0"/>
              </a:rPr>
              <a:t>Insert subtext here</a:t>
            </a:r>
          </a:p>
        </p:txBody>
      </p:sp>
    </p:spTree>
    <p:extLst>
      <p:ext uri="{BB962C8B-B14F-4D97-AF65-F5344CB8AC3E}">
        <p14:creationId xmlns:p14="http://schemas.microsoft.com/office/powerpoint/2010/main" val="1697108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6188-0C54-42D5-825F-8E1E73DC6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713" y="1417470"/>
            <a:ext cx="5532253" cy="4908034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E2EF8-7D18-8548-9D8F-23C14864FEDD}"/>
              </a:ext>
            </a:extLst>
          </p:cNvPr>
          <p:cNvSpPr/>
          <p:nvPr/>
        </p:nvSpPr>
        <p:spPr>
          <a:xfrm>
            <a:off x="-6453051" y="5793008"/>
            <a:ext cx="19152449" cy="1064992"/>
          </a:xfrm>
          <a:prstGeom prst="rect">
            <a:avLst/>
          </a:prstGeom>
          <a:solidFill>
            <a:srgbClr val="193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7656A-2C3C-E64C-B183-98F988924645}"/>
              </a:ext>
            </a:extLst>
          </p:cNvPr>
          <p:cNvSpPr/>
          <p:nvPr/>
        </p:nvSpPr>
        <p:spPr>
          <a:xfrm>
            <a:off x="5890713" y="584892"/>
            <a:ext cx="3337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43">
              <a:spcBef>
                <a:spcPts val="136"/>
              </a:spcBef>
            </a:pPr>
            <a:r>
              <a:rPr lang="en-US" sz="4000" b="1" dirty="0">
                <a:solidFill>
                  <a:srgbClr val="00498F"/>
                </a:solidFill>
                <a:latin typeface="Proxima Nova Black" panose="02000506030000020004" pitchFamily="2" charset="0"/>
              </a:rPr>
              <a:t>Header</a:t>
            </a:r>
          </a:p>
        </p:txBody>
      </p:sp>
      <p:pic>
        <p:nvPicPr>
          <p:cNvPr id="4" name="Picture 3" descr="A statue of a tiger in front of a building&#10;&#10;AI-generated content may be incorrect.">
            <a:extLst>
              <a:ext uri="{FF2B5EF4-FFF2-40B4-BE49-F238E27FC236}">
                <a16:creationId xmlns:a16="http://schemas.microsoft.com/office/drawing/2014/main" id="{705AA804-EE40-F974-DB02-75DB8C781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9" r="1"/>
          <a:stretch>
            <a:fillRect/>
          </a:stretch>
        </p:blipFill>
        <p:spPr>
          <a:xfrm>
            <a:off x="0" y="0"/>
            <a:ext cx="5380538" cy="57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2F0B4-0CF4-C04B-B4FA-10B9A4DA3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12716"/>
          <a:stretch/>
        </p:blipFill>
        <p:spPr>
          <a:xfrm>
            <a:off x="-111211" y="-160638"/>
            <a:ext cx="12590361" cy="7043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737730-4B41-FE46-8C20-B0D08AEABFD0}"/>
              </a:ext>
            </a:extLst>
          </p:cNvPr>
          <p:cNvSpPr/>
          <p:nvPr/>
        </p:nvSpPr>
        <p:spPr>
          <a:xfrm>
            <a:off x="807985" y="2159731"/>
            <a:ext cx="107519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1-3 Word Headline</a:t>
            </a:r>
          </a:p>
        </p:txBody>
      </p:sp>
    </p:spTree>
    <p:extLst>
      <p:ext uri="{BB962C8B-B14F-4D97-AF65-F5344CB8AC3E}">
        <p14:creationId xmlns:p14="http://schemas.microsoft.com/office/powerpoint/2010/main" val="12630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84368B-A465-4633-882A-D9C99E0BA09C}"/>
              </a:ext>
            </a:extLst>
          </p:cNvPr>
          <p:cNvSpPr/>
          <p:nvPr/>
        </p:nvSpPr>
        <p:spPr>
          <a:xfrm>
            <a:off x="1404729" y="376557"/>
            <a:ext cx="5486399" cy="1073426"/>
          </a:xfrm>
          <a:prstGeom prst="rect">
            <a:avLst/>
          </a:prstGeom>
          <a:solidFill>
            <a:srgbClr val="004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roxima Nova Black" panose="02000506030000020004" pitchFamily="50" charset="0"/>
              </a:rPr>
              <a:t>Header </a:t>
            </a:r>
            <a:r>
              <a:rPr lang="en-US" sz="5400" dirty="0">
                <a:solidFill>
                  <a:schemeClr val="bg1"/>
                </a:solidFill>
                <a:latin typeface="Proxima Nova Th" panose="02000506030000020004" pitchFamily="50" charset="0"/>
              </a:rPr>
              <a:t>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6D902-3E6E-4333-99A9-AD1DF12D5B91}"/>
              </a:ext>
            </a:extLst>
          </p:cNvPr>
          <p:cNvSpPr/>
          <p:nvPr/>
        </p:nvSpPr>
        <p:spPr>
          <a:xfrm>
            <a:off x="10581997" y="-522515"/>
            <a:ext cx="1939684" cy="7903029"/>
          </a:xfrm>
          <a:prstGeom prst="rect">
            <a:avLst/>
          </a:prstGeom>
          <a:solidFill>
            <a:srgbClr val="E2E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2" name="Picture 1" descr="A close up of a zebra print&#10;&#10;AI-generated content may be incorrect.">
            <a:extLst>
              <a:ext uri="{FF2B5EF4-FFF2-40B4-BE49-F238E27FC236}">
                <a16:creationId xmlns:a16="http://schemas.microsoft.com/office/drawing/2014/main" id="{C405EFED-0EF0-7FC2-04F9-A706ED08B5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75174" y="806823"/>
            <a:ext cx="7100045" cy="54863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7E545-B2E4-AE70-DB85-A2C1A01B34B9}"/>
              </a:ext>
            </a:extLst>
          </p:cNvPr>
          <p:cNvSpPr txBox="1">
            <a:spLocks/>
          </p:cNvSpPr>
          <p:nvPr/>
        </p:nvSpPr>
        <p:spPr>
          <a:xfrm>
            <a:off x="1404729" y="1762703"/>
            <a:ext cx="6405959" cy="4908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00000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58410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23132-3030-4883-9545-5DFE6259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565" y="1864231"/>
            <a:ext cx="4929811" cy="4681992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26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000000"/>
                </a:solidFill>
                <a:latin typeface="Proxima Nova" panose="02000506030000020004" pitchFamily="2" charset="0"/>
              </a:rPr>
              <a:t>Subtext here </a:t>
            </a:r>
          </a:p>
          <a:p>
            <a:r>
              <a:rPr lang="en-US" sz="26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000000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D5503-2E31-8E49-B7C3-85F8D8EA8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20758"/>
          <a:stretch>
            <a:fillRect/>
          </a:stretch>
        </p:blipFill>
        <p:spPr>
          <a:xfrm>
            <a:off x="-2478" y="1014517"/>
            <a:ext cx="6376886" cy="6121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6C5F0-E450-446A-BC9A-812B43D5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210"/>
            <a:ext cx="12192000" cy="1473241"/>
          </a:xfrm>
          <a:solidFill>
            <a:srgbClr val="00498F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pc="9" dirty="0">
                <a:solidFill>
                  <a:schemeClr val="bg1"/>
                </a:solidFill>
                <a:latin typeface="Proxima Nova Black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BCBD2-87F9-F098-5644-7DD048A298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8037059"/>
            <a:ext cx="12192000" cy="94210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583044-DA3E-42A0-421C-F973D4B08D3B}"/>
              </a:ext>
            </a:extLst>
          </p:cNvPr>
          <p:cNvSpPr/>
          <p:nvPr/>
        </p:nvSpPr>
        <p:spPr>
          <a:xfrm>
            <a:off x="4799948" y="247841"/>
            <a:ext cx="2592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40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91549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ofM Palet">
      <a:dk1>
        <a:srgbClr val="204279"/>
      </a:dk1>
      <a:lt1>
        <a:sysClr val="window" lastClr="FFFFFF"/>
      </a:lt1>
      <a:dk2>
        <a:srgbClr val="7F7F7F"/>
      </a:dk2>
      <a:lt2>
        <a:srgbClr val="E7E6E6"/>
      </a:lt2>
      <a:accent1>
        <a:srgbClr val="00B0F0"/>
      </a:accent1>
      <a:accent2>
        <a:srgbClr val="204279"/>
      </a:accent2>
      <a:accent3>
        <a:srgbClr val="A5A5A5"/>
      </a:accent3>
      <a:accent4>
        <a:srgbClr val="00B0F0"/>
      </a:accent4>
      <a:accent5>
        <a:srgbClr val="5B9BD5"/>
      </a:accent5>
      <a:accent6>
        <a:srgbClr val="204279"/>
      </a:accent6>
      <a:hlink>
        <a:srgbClr val="0563C1"/>
      </a:hlink>
      <a:folHlink>
        <a:srgbClr val="00B0F0"/>
      </a:folHlink>
    </a:clrScheme>
    <a:fontScheme name="Custom 1">
      <a:majorFont>
        <a:latin typeface="Proxima Nova Black"/>
        <a:ea typeface=""/>
        <a:cs typeface=""/>
      </a:majorFont>
      <a:minorFont>
        <a:latin typeface="Proxima Nova 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245</Words>
  <Application>Microsoft Office PowerPoint</Application>
  <PresentationFormat>Widescreen</PresentationFormat>
  <Paragraphs>95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Proxima Nova Black</vt:lpstr>
      <vt:lpstr>Calibri</vt:lpstr>
      <vt:lpstr>Arial</vt:lpstr>
      <vt:lpstr>Proxima Nova Th</vt:lpstr>
      <vt:lpstr>Proxima Nova</vt:lpstr>
      <vt:lpstr>Proxima Nova Medium</vt:lpstr>
      <vt:lpstr>Office Theme</vt:lpstr>
      <vt:lpstr>PowerPoint Presentation</vt:lpstr>
      <vt:lpstr>PowerPoint Presentation</vt:lpstr>
      <vt:lpstr>Header Here</vt:lpstr>
      <vt:lpstr>Header Here</vt:lpstr>
      <vt:lpstr>PowerPoint Presentation</vt:lpstr>
      <vt:lpstr>PowerPoint Presentation</vt:lpstr>
      <vt:lpstr>PowerPoint Presentation</vt:lpstr>
      <vt:lpstr>PowerPoint Presentation</vt:lpstr>
      <vt:lpstr> </vt:lpstr>
      <vt:lpstr>Header Here</vt:lpstr>
      <vt:lpstr>Insert Header</vt:lpstr>
      <vt:lpstr>Insert Header</vt:lpstr>
      <vt:lpstr>Insert Header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FCBE PowerPoint Template</dc:title>
  <cp:lastModifiedBy>Madison Lucille Chappelear (mlstoks)</cp:lastModifiedBy>
  <cp:revision>12</cp:revision>
  <dcterms:created xsi:type="dcterms:W3CDTF">2020-03-05T18:23:21Z</dcterms:created>
  <dcterms:modified xsi:type="dcterms:W3CDTF">2025-11-12T18:24:11Z</dcterms:modified>
</cp:coreProperties>
</file>