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8" r:id="rId2"/>
    <p:sldId id="272" r:id="rId3"/>
    <p:sldId id="257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3" r:id="rId16"/>
    <p:sldId id="276" r:id="rId17"/>
    <p:sldId id="270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1"/>
    <p:restoredTop sz="90447" autoAdjust="0"/>
  </p:normalViewPr>
  <p:slideViewPr>
    <p:cSldViewPr snapToGrid="0" snapToObjects="1">
      <p:cViewPr varScale="1">
        <p:scale>
          <a:sx n="88" d="100"/>
          <a:sy n="8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6FB9D1-E9E6-4304-8536-0247466443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E4EB72-D7D5-41ED-93AF-60D485D15947}">
      <dgm:prSet phldrT="[Text]"/>
      <dgm:spPr/>
      <dgm:t>
        <a:bodyPr/>
        <a:lstStyle/>
        <a:p>
          <a:r>
            <a:rPr lang="en-US" dirty="0"/>
            <a:t>1:00</a:t>
          </a:r>
        </a:p>
      </dgm:t>
    </dgm:pt>
    <dgm:pt modelId="{5DEB5F09-FEBF-4D0E-8F4E-9EFFA76E15B7}" type="parTrans" cxnId="{B9E51621-FDDD-40B4-A450-8B7762E174E5}">
      <dgm:prSet/>
      <dgm:spPr/>
      <dgm:t>
        <a:bodyPr/>
        <a:lstStyle/>
        <a:p>
          <a:endParaRPr lang="en-US"/>
        </a:p>
      </dgm:t>
    </dgm:pt>
    <dgm:pt modelId="{8ACC4029-401B-4E5B-8FD9-0503EDD38AB4}" type="sibTrans" cxnId="{B9E51621-FDDD-40B4-A450-8B7762E174E5}">
      <dgm:prSet/>
      <dgm:spPr/>
      <dgm:t>
        <a:bodyPr/>
        <a:lstStyle/>
        <a:p>
          <a:endParaRPr lang="en-US"/>
        </a:p>
      </dgm:t>
    </dgm:pt>
    <dgm:pt modelId="{278D34B2-C89C-4C7A-8EB8-F97F523DA2F5}">
      <dgm:prSet phldrT="[Text]"/>
      <dgm:spPr>
        <a:solidFill>
          <a:schemeClr val="accent4">
            <a:alpha val="90000"/>
          </a:schemeClr>
        </a:solidFill>
      </dgm:spPr>
      <dgm:t>
        <a:bodyPr/>
        <a:lstStyle/>
        <a:p>
          <a:r>
            <a:rPr lang="en-US" dirty="0"/>
            <a:t>1</a:t>
          </a:r>
        </a:p>
      </dgm:t>
    </dgm:pt>
    <dgm:pt modelId="{3EE29BF1-8C4B-4AA0-BA52-6519257628B3}" type="parTrans" cxnId="{61BE1017-32C8-42A7-B7FF-13ED49D2DA40}">
      <dgm:prSet/>
      <dgm:spPr/>
      <dgm:t>
        <a:bodyPr/>
        <a:lstStyle/>
        <a:p>
          <a:endParaRPr lang="en-US"/>
        </a:p>
      </dgm:t>
    </dgm:pt>
    <dgm:pt modelId="{1AC10BD1-C70F-4CFD-AD75-8BD93841D8AC}" type="sibTrans" cxnId="{61BE1017-32C8-42A7-B7FF-13ED49D2DA40}">
      <dgm:prSet/>
      <dgm:spPr/>
      <dgm:t>
        <a:bodyPr/>
        <a:lstStyle/>
        <a:p>
          <a:endParaRPr lang="en-US"/>
        </a:p>
      </dgm:t>
    </dgm:pt>
    <dgm:pt modelId="{015B76A2-EA7C-4027-BB54-7323B252111B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2</a:t>
          </a:r>
        </a:p>
      </dgm:t>
    </dgm:pt>
    <dgm:pt modelId="{5E3DCF4C-A78F-41B9-9B81-D4D66D5A9276}" type="parTrans" cxnId="{18C9D512-2C6E-441A-86FD-343A8DF01DE5}">
      <dgm:prSet/>
      <dgm:spPr/>
      <dgm:t>
        <a:bodyPr/>
        <a:lstStyle/>
        <a:p>
          <a:endParaRPr lang="en-US"/>
        </a:p>
      </dgm:t>
    </dgm:pt>
    <dgm:pt modelId="{62ED7366-AD47-4B27-B072-D6A761128DEA}" type="sibTrans" cxnId="{18C9D512-2C6E-441A-86FD-343A8DF01DE5}">
      <dgm:prSet/>
      <dgm:spPr/>
      <dgm:t>
        <a:bodyPr/>
        <a:lstStyle/>
        <a:p>
          <a:endParaRPr lang="en-US"/>
        </a:p>
      </dgm:t>
    </dgm:pt>
    <dgm:pt modelId="{758FC0D2-429A-4643-887D-3FEBDFB6E8A9}">
      <dgm:prSet phldrT="[Text]"/>
      <dgm:spPr/>
      <dgm:t>
        <a:bodyPr/>
        <a:lstStyle/>
        <a:p>
          <a:r>
            <a:rPr lang="en-US" dirty="0"/>
            <a:t>2:00</a:t>
          </a:r>
        </a:p>
      </dgm:t>
    </dgm:pt>
    <dgm:pt modelId="{F3DF183B-E23E-4069-AC32-A0F49B011B89}" type="parTrans" cxnId="{03E7AFAC-232D-44AE-B3A6-D972066DEBDF}">
      <dgm:prSet/>
      <dgm:spPr/>
      <dgm:t>
        <a:bodyPr/>
        <a:lstStyle/>
        <a:p>
          <a:endParaRPr lang="en-US"/>
        </a:p>
      </dgm:t>
    </dgm:pt>
    <dgm:pt modelId="{46C88263-7569-4A77-A238-CAC968D26E38}" type="sibTrans" cxnId="{03E7AFAC-232D-44AE-B3A6-D972066DEBDF}">
      <dgm:prSet/>
      <dgm:spPr/>
      <dgm:t>
        <a:bodyPr/>
        <a:lstStyle/>
        <a:p>
          <a:endParaRPr lang="en-US"/>
        </a:p>
      </dgm:t>
    </dgm:pt>
    <dgm:pt modelId="{AC66CF2B-E21F-4BD5-AF3E-A03D65A70A4B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1</a:t>
          </a:r>
        </a:p>
      </dgm:t>
    </dgm:pt>
    <dgm:pt modelId="{6F37F656-0D68-4D13-8C31-A5F7473AAEEF}" type="parTrans" cxnId="{95F0954B-A4B5-4542-8F3D-028C754287D5}">
      <dgm:prSet/>
      <dgm:spPr/>
      <dgm:t>
        <a:bodyPr/>
        <a:lstStyle/>
        <a:p>
          <a:endParaRPr lang="en-US"/>
        </a:p>
      </dgm:t>
    </dgm:pt>
    <dgm:pt modelId="{E3ED50AF-1BB5-4E5D-9613-AA95752C4CBB}" type="sibTrans" cxnId="{95F0954B-A4B5-4542-8F3D-028C754287D5}">
      <dgm:prSet/>
      <dgm:spPr/>
      <dgm:t>
        <a:bodyPr/>
        <a:lstStyle/>
        <a:p>
          <a:endParaRPr lang="en-US"/>
        </a:p>
      </dgm:t>
    </dgm:pt>
    <dgm:pt modelId="{20BD17CA-A1E5-4B62-8491-591AA74E53BC}">
      <dgm:prSet phldrT="[Text]"/>
      <dgm:spPr/>
      <dgm:t>
        <a:bodyPr/>
        <a:lstStyle/>
        <a:p>
          <a:r>
            <a:rPr lang="en-US" dirty="0"/>
            <a:t>3:00</a:t>
          </a:r>
        </a:p>
      </dgm:t>
    </dgm:pt>
    <dgm:pt modelId="{1BB6C3AD-FD32-4E30-8D83-CB88AD49AFFA}" type="parTrans" cxnId="{6FEC1484-358D-4156-A4B6-774CCC0F72FC}">
      <dgm:prSet/>
      <dgm:spPr/>
      <dgm:t>
        <a:bodyPr/>
        <a:lstStyle/>
        <a:p>
          <a:endParaRPr lang="en-US"/>
        </a:p>
      </dgm:t>
    </dgm:pt>
    <dgm:pt modelId="{FF1CF83D-5AA1-4FB4-BB58-B0BBEB995003}" type="sibTrans" cxnId="{6FEC1484-358D-4156-A4B6-774CCC0F72FC}">
      <dgm:prSet/>
      <dgm:spPr/>
      <dgm:t>
        <a:bodyPr/>
        <a:lstStyle/>
        <a:p>
          <a:endParaRPr lang="en-US"/>
        </a:p>
      </dgm:t>
    </dgm:pt>
    <dgm:pt modelId="{FB7C9C08-DA6B-463C-A982-F8C2DCC02F51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1</a:t>
          </a:r>
        </a:p>
      </dgm:t>
    </dgm:pt>
    <dgm:pt modelId="{2729DC6C-622F-43E5-A01D-207436CD4614}" type="parTrans" cxnId="{1313B814-D3CB-4834-91F2-0F939E53A545}">
      <dgm:prSet/>
      <dgm:spPr/>
      <dgm:t>
        <a:bodyPr/>
        <a:lstStyle/>
        <a:p>
          <a:endParaRPr lang="en-US"/>
        </a:p>
      </dgm:t>
    </dgm:pt>
    <dgm:pt modelId="{9CFEB1D4-C773-421C-83CE-B8685B6E4C3E}" type="sibTrans" cxnId="{1313B814-D3CB-4834-91F2-0F939E53A545}">
      <dgm:prSet/>
      <dgm:spPr/>
      <dgm:t>
        <a:bodyPr/>
        <a:lstStyle/>
        <a:p>
          <a:endParaRPr lang="en-US"/>
        </a:p>
      </dgm:t>
    </dgm:pt>
    <dgm:pt modelId="{22E42672-BF79-4228-9639-934A8121C270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DD39272A-4084-4AEA-995D-B01043C10CAE}" type="parTrans" cxnId="{5C2908EE-7178-4437-AE84-1CA97C287F44}">
      <dgm:prSet/>
      <dgm:spPr/>
      <dgm:t>
        <a:bodyPr/>
        <a:lstStyle/>
        <a:p>
          <a:endParaRPr lang="en-US"/>
        </a:p>
      </dgm:t>
    </dgm:pt>
    <dgm:pt modelId="{49C31B1C-67F4-4981-A69D-ADF3F3C64B34}" type="sibTrans" cxnId="{5C2908EE-7178-4437-AE84-1CA97C287F44}">
      <dgm:prSet/>
      <dgm:spPr/>
      <dgm:t>
        <a:bodyPr/>
        <a:lstStyle/>
        <a:p>
          <a:endParaRPr lang="en-US"/>
        </a:p>
      </dgm:t>
    </dgm:pt>
    <dgm:pt modelId="{AAEF669E-F749-4A08-B101-409B45370F4D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17465355-50CA-4E84-9043-DEE0537801BF}" type="parTrans" cxnId="{70245957-9E38-4E95-B2CF-CE7B7EE72D37}">
      <dgm:prSet/>
      <dgm:spPr/>
      <dgm:t>
        <a:bodyPr/>
        <a:lstStyle/>
        <a:p>
          <a:endParaRPr lang="en-US"/>
        </a:p>
      </dgm:t>
    </dgm:pt>
    <dgm:pt modelId="{0D693A7C-F98F-4A01-9CA7-86B8B6E8C745}" type="sibTrans" cxnId="{70245957-9E38-4E95-B2CF-CE7B7EE72D37}">
      <dgm:prSet/>
      <dgm:spPr/>
      <dgm:t>
        <a:bodyPr/>
        <a:lstStyle/>
        <a:p>
          <a:endParaRPr lang="en-US"/>
        </a:p>
      </dgm:t>
    </dgm:pt>
    <dgm:pt modelId="{778A9249-2499-474D-B869-127AB72A847C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2</a:t>
          </a:r>
        </a:p>
      </dgm:t>
    </dgm:pt>
    <dgm:pt modelId="{ABC1AAA7-415B-47DB-9C9A-670D879E9159}" type="parTrans" cxnId="{51D3DB60-8C9E-48E3-B6E0-8BB55C9F840E}">
      <dgm:prSet/>
      <dgm:spPr/>
      <dgm:t>
        <a:bodyPr/>
        <a:lstStyle/>
        <a:p>
          <a:endParaRPr lang="en-US"/>
        </a:p>
      </dgm:t>
    </dgm:pt>
    <dgm:pt modelId="{F962578C-3CAB-4EC5-AB6B-B7437E879D1A}" type="sibTrans" cxnId="{51D3DB60-8C9E-48E3-B6E0-8BB55C9F840E}">
      <dgm:prSet/>
      <dgm:spPr/>
      <dgm:t>
        <a:bodyPr/>
        <a:lstStyle/>
        <a:p>
          <a:endParaRPr lang="en-US"/>
        </a:p>
      </dgm:t>
    </dgm:pt>
    <dgm:pt modelId="{0BF5F2D2-2626-450D-8BA0-DE1274F67B4B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BDE54E7B-D3B9-4CCA-8ADB-04208595F40B}" type="parTrans" cxnId="{8A19B65A-8513-4DB2-A941-148734C577F1}">
      <dgm:prSet/>
      <dgm:spPr/>
      <dgm:t>
        <a:bodyPr/>
        <a:lstStyle/>
        <a:p>
          <a:endParaRPr lang="en-US"/>
        </a:p>
      </dgm:t>
    </dgm:pt>
    <dgm:pt modelId="{15C2E9DF-B1ED-4541-85BD-72B9F663AA61}" type="sibTrans" cxnId="{8A19B65A-8513-4DB2-A941-148734C577F1}">
      <dgm:prSet/>
      <dgm:spPr/>
      <dgm:t>
        <a:bodyPr/>
        <a:lstStyle/>
        <a:p>
          <a:endParaRPr lang="en-US"/>
        </a:p>
      </dgm:t>
    </dgm:pt>
    <dgm:pt modelId="{6F027DB5-01D9-49B5-ABD2-2C3ABDBA6DDA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B382FEC3-17FC-45D1-9E46-5C64AE8C9212}" type="parTrans" cxnId="{A1106D80-6F87-4C62-9534-4A7DE6A68647}">
      <dgm:prSet/>
      <dgm:spPr/>
      <dgm:t>
        <a:bodyPr/>
        <a:lstStyle/>
        <a:p>
          <a:endParaRPr lang="en-US"/>
        </a:p>
      </dgm:t>
    </dgm:pt>
    <dgm:pt modelId="{038B59C4-48EF-477B-A7A8-A2A0425E87A7}" type="sibTrans" cxnId="{A1106D80-6F87-4C62-9534-4A7DE6A68647}">
      <dgm:prSet/>
      <dgm:spPr/>
      <dgm:t>
        <a:bodyPr/>
        <a:lstStyle/>
        <a:p>
          <a:endParaRPr lang="en-US"/>
        </a:p>
      </dgm:t>
    </dgm:pt>
    <dgm:pt modelId="{BB90ABD5-DBE6-4D43-AA93-C616724BFF2F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2</a:t>
          </a:r>
        </a:p>
      </dgm:t>
    </dgm:pt>
    <dgm:pt modelId="{D84BDF3D-86CE-49A1-9CD0-A96BAF06DAE1}" type="parTrans" cxnId="{42DB2C7F-DF5D-4F6C-B7B4-C23F02B14DB0}">
      <dgm:prSet/>
      <dgm:spPr/>
      <dgm:t>
        <a:bodyPr/>
        <a:lstStyle/>
        <a:p>
          <a:endParaRPr lang="en-US"/>
        </a:p>
      </dgm:t>
    </dgm:pt>
    <dgm:pt modelId="{C7EFFDB1-E1E2-4881-8B4C-F3B542D765D7}" type="sibTrans" cxnId="{42DB2C7F-DF5D-4F6C-B7B4-C23F02B14DB0}">
      <dgm:prSet/>
      <dgm:spPr/>
      <dgm:t>
        <a:bodyPr/>
        <a:lstStyle/>
        <a:p>
          <a:endParaRPr lang="en-US"/>
        </a:p>
      </dgm:t>
    </dgm:pt>
    <dgm:pt modelId="{EE629273-CB18-4EAB-A3B1-080EDCAA50F9}">
      <dgm:prSet phldrT="[Text]"/>
      <dgm:spPr>
        <a:solidFill>
          <a:schemeClr val="accent4">
            <a:alpha val="90000"/>
          </a:schemeClr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90125807-B1DD-4F91-ADAA-2AA0C19747FF}" type="parTrans" cxnId="{7076C77F-FA66-4DE2-8D7F-13691C22CD29}">
      <dgm:prSet/>
      <dgm:spPr/>
      <dgm:t>
        <a:bodyPr/>
        <a:lstStyle/>
        <a:p>
          <a:endParaRPr lang="en-US"/>
        </a:p>
      </dgm:t>
    </dgm:pt>
    <dgm:pt modelId="{734DB1DD-6534-4F60-BEB4-D0C89B6DC838}" type="sibTrans" cxnId="{7076C77F-FA66-4DE2-8D7F-13691C22CD29}">
      <dgm:prSet/>
      <dgm:spPr/>
      <dgm:t>
        <a:bodyPr/>
        <a:lstStyle/>
        <a:p>
          <a:endParaRPr lang="en-US"/>
        </a:p>
      </dgm:t>
    </dgm:pt>
    <dgm:pt modelId="{49F95319-48B9-4899-BA4C-D63DCD8BC185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54DFEC93-30EE-42A2-81AB-9D0D1CFAC565}" type="parTrans" cxnId="{2A68332A-D302-49AC-BE3E-43BDECC1658C}">
      <dgm:prSet/>
      <dgm:spPr/>
      <dgm:t>
        <a:bodyPr/>
        <a:lstStyle/>
        <a:p>
          <a:endParaRPr lang="en-US"/>
        </a:p>
      </dgm:t>
    </dgm:pt>
    <dgm:pt modelId="{E493D936-D785-40C1-BA87-FFD366103E42}" type="sibTrans" cxnId="{2A68332A-D302-49AC-BE3E-43BDECC1658C}">
      <dgm:prSet/>
      <dgm:spPr/>
      <dgm:t>
        <a:bodyPr/>
        <a:lstStyle/>
        <a:p>
          <a:endParaRPr lang="en-US"/>
        </a:p>
      </dgm:t>
    </dgm:pt>
    <dgm:pt modelId="{49756DA5-7F18-4DFB-AC1E-133F1D5270BE}">
      <dgm:prSet phldrT="[Text]"/>
      <dgm:spPr/>
      <dgm:t>
        <a:bodyPr/>
        <a:lstStyle/>
        <a:p>
          <a:r>
            <a:rPr lang="en-US" dirty="0"/>
            <a:t>4:00</a:t>
          </a:r>
        </a:p>
      </dgm:t>
    </dgm:pt>
    <dgm:pt modelId="{63B4FA48-62C4-4061-9850-6FF4B1F11F6F}" type="parTrans" cxnId="{83F27B0E-A385-4125-ACFD-E87666C0EE94}">
      <dgm:prSet/>
      <dgm:spPr/>
      <dgm:t>
        <a:bodyPr/>
        <a:lstStyle/>
        <a:p>
          <a:endParaRPr lang="en-US"/>
        </a:p>
      </dgm:t>
    </dgm:pt>
    <dgm:pt modelId="{AD08A154-FB5C-4AE8-B73F-63FD1A63B5CA}" type="sibTrans" cxnId="{83F27B0E-A385-4125-ACFD-E87666C0EE94}">
      <dgm:prSet/>
      <dgm:spPr/>
      <dgm:t>
        <a:bodyPr/>
        <a:lstStyle/>
        <a:p>
          <a:endParaRPr lang="en-US"/>
        </a:p>
      </dgm:t>
    </dgm:pt>
    <dgm:pt modelId="{CCA2827D-B99D-42A6-841E-B92021824814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1</a:t>
          </a:r>
        </a:p>
      </dgm:t>
    </dgm:pt>
    <dgm:pt modelId="{3C6BCECB-152B-4779-BF5B-2E4B8444F884}" type="parTrans" cxnId="{9DE3EF2F-03BC-4247-953E-ED97057CD413}">
      <dgm:prSet/>
      <dgm:spPr/>
      <dgm:t>
        <a:bodyPr/>
        <a:lstStyle/>
        <a:p>
          <a:endParaRPr lang="en-US"/>
        </a:p>
      </dgm:t>
    </dgm:pt>
    <dgm:pt modelId="{D057A14C-6D2E-487B-B183-0BA12E829EF7}" type="sibTrans" cxnId="{9DE3EF2F-03BC-4247-953E-ED97057CD413}">
      <dgm:prSet/>
      <dgm:spPr/>
      <dgm:t>
        <a:bodyPr/>
        <a:lstStyle/>
        <a:p>
          <a:endParaRPr lang="en-US"/>
        </a:p>
      </dgm:t>
    </dgm:pt>
    <dgm:pt modelId="{CDD972D3-406B-4799-9B68-4392EF711D16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2</a:t>
          </a:r>
        </a:p>
      </dgm:t>
    </dgm:pt>
    <dgm:pt modelId="{25744A8F-60C0-4883-986A-E171BB52507F}" type="parTrans" cxnId="{14E4E6EA-8FA1-4A9B-8883-E94BD885CEA6}">
      <dgm:prSet/>
      <dgm:spPr/>
      <dgm:t>
        <a:bodyPr/>
        <a:lstStyle/>
        <a:p>
          <a:endParaRPr lang="en-US"/>
        </a:p>
      </dgm:t>
    </dgm:pt>
    <dgm:pt modelId="{C935C18F-2077-43A3-AED4-8B3A1F2E1C5A}" type="sibTrans" cxnId="{14E4E6EA-8FA1-4A9B-8883-E94BD885CEA6}">
      <dgm:prSet/>
      <dgm:spPr/>
      <dgm:t>
        <a:bodyPr/>
        <a:lstStyle/>
        <a:p>
          <a:endParaRPr lang="en-US"/>
        </a:p>
      </dgm:t>
    </dgm:pt>
    <dgm:pt modelId="{86ADFD2C-F620-4833-ABAE-41D36726707C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0A27F7D8-68D9-4920-AF1C-A3A98F059797}" type="parTrans" cxnId="{E77C7AF9-3B10-4A03-A192-B83F30FD22F6}">
      <dgm:prSet/>
      <dgm:spPr/>
      <dgm:t>
        <a:bodyPr/>
        <a:lstStyle/>
        <a:p>
          <a:endParaRPr lang="en-US"/>
        </a:p>
      </dgm:t>
    </dgm:pt>
    <dgm:pt modelId="{E69D3481-3B6A-432D-BD8B-91B249C52FB8}" type="sibTrans" cxnId="{E77C7AF9-3B10-4A03-A192-B83F30FD22F6}">
      <dgm:prSet/>
      <dgm:spPr/>
      <dgm:t>
        <a:bodyPr/>
        <a:lstStyle/>
        <a:p>
          <a:endParaRPr lang="en-US"/>
        </a:p>
      </dgm:t>
    </dgm:pt>
    <dgm:pt modelId="{6742F108-72B0-47D7-8973-C660CACD83CC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598738A8-D09F-421C-81D1-F79B24CF3649}" type="parTrans" cxnId="{9813A1D7-76A0-4EAA-936E-43C0786E0E3C}">
      <dgm:prSet/>
      <dgm:spPr/>
      <dgm:t>
        <a:bodyPr/>
        <a:lstStyle/>
        <a:p>
          <a:endParaRPr lang="en-US"/>
        </a:p>
      </dgm:t>
    </dgm:pt>
    <dgm:pt modelId="{B2C9263E-3B11-43E8-B802-7D57146E5B45}" type="sibTrans" cxnId="{9813A1D7-76A0-4EAA-936E-43C0786E0E3C}">
      <dgm:prSet/>
      <dgm:spPr/>
      <dgm:t>
        <a:bodyPr/>
        <a:lstStyle/>
        <a:p>
          <a:endParaRPr lang="en-US"/>
        </a:p>
      </dgm:t>
    </dgm:pt>
    <dgm:pt modelId="{E289CDB8-A800-4534-B8A8-1F1E227678CD}" type="pres">
      <dgm:prSet presAssocID="{CB6FB9D1-E9E6-4304-8536-0247466443A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CC489B9-76F0-4063-ACB1-18D67D6E2C99}" type="pres">
      <dgm:prSet presAssocID="{ABE4EB72-D7D5-41ED-93AF-60D485D15947}" presName="horFlow" presStyleCnt="0"/>
      <dgm:spPr/>
    </dgm:pt>
    <dgm:pt modelId="{BCD447B1-8972-4153-979C-C5C7FFFD8AEC}" type="pres">
      <dgm:prSet presAssocID="{ABE4EB72-D7D5-41ED-93AF-60D485D15947}" presName="bigChev" presStyleLbl="node1" presStyleIdx="0" presStyleCnt="4"/>
      <dgm:spPr/>
    </dgm:pt>
    <dgm:pt modelId="{814362B9-2A69-45D4-93AD-A1305B28D0FF}" type="pres">
      <dgm:prSet presAssocID="{3EE29BF1-8C4B-4AA0-BA52-6519257628B3}" presName="parTrans" presStyleCnt="0"/>
      <dgm:spPr/>
    </dgm:pt>
    <dgm:pt modelId="{0F2E10AB-ACFC-4C03-BC34-62B789A7D612}" type="pres">
      <dgm:prSet presAssocID="{278D34B2-C89C-4C7A-8EB8-F97F523DA2F5}" presName="node" presStyleLbl="alignAccFollowNode1" presStyleIdx="0" presStyleCnt="16">
        <dgm:presLayoutVars>
          <dgm:bulletEnabled val="1"/>
        </dgm:presLayoutVars>
      </dgm:prSet>
      <dgm:spPr/>
    </dgm:pt>
    <dgm:pt modelId="{13EE6A79-AEFF-49F3-AB1E-C63BC68A25A3}" type="pres">
      <dgm:prSet presAssocID="{1AC10BD1-C70F-4CFD-AD75-8BD93841D8AC}" presName="sibTrans" presStyleCnt="0"/>
      <dgm:spPr/>
    </dgm:pt>
    <dgm:pt modelId="{EDA3119A-2FD0-4EDB-BBD4-AF30DA6840BA}" type="pres">
      <dgm:prSet presAssocID="{015B76A2-EA7C-4027-BB54-7323B252111B}" presName="node" presStyleLbl="alignAccFollowNode1" presStyleIdx="1" presStyleCnt="16">
        <dgm:presLayoutVars>
          <dgm:bulletEnabled val="1"/>
        </dgm:presLayoutVars>
      </dgm:prSet>
      <dgm:spPr/>
    </dgm:pt>
    <dgm:pt modelId="{D2EAB651-67E8-462E-B4F7-8C985AEF0382}" type="pres">
      <dgm:prSet presAssocID="{62ED7366-AD47-4B27-B072-D6A761128DEA}" presName="sibTrans" presStyleCnt="0"/>
      <dgm:spPr/>
    </dgm:pt>
    <dgm:pt modelId="{429B2FE6-ED37-410A-9F8C-59EAC124A8AD}" type="pres">
      <dgm:prSet presAssocID="{22E42672-BF79-4228-9639-934A8121C270}" presName="node" presStyleLbl="alignAccFollowNode1" presStyleIdx="2" presStyleCnt="16">
        <dgm:presLayoutVars>
          <dgm:bulletEnabled val="1"/>
        </dgm:presLayoutVars>
      </dgm:prSet>
      <dgm:spPr/>
    </dgm:pt>
    <dgm:pt modelId="{A0628C6C-1FC7-4494-95BD-4CBB060E4D21}" type="pres">
      <dgm:prSet presAssocID="{49C31B1C-67F4-4981-A69D-ADF3F3C64B34}" presName="sibTrans" presStyleCnt="0"/>
      <dgm:spPr/>
    </dgm:pt>
    <dgm:pt modelId="{B9BE39F4-1891-475F-987D-ADB1CB47629B}" type="pres">
      <dgm:prSet presAssocID="{AAEF669E-F749-4A08-B101-409B45370F4D}" presName="node" presStyleLbl="alignAccFollowNode1" presStyleIdx="3" presStyleCnt="16">
        <dgm:presLayoutVars>
          <dgm:bulletEnabled val="1"/>
        </dgm:presLayoutVars>
      </dgm:prSet>
      <dgm:spPr/>
    </dgm:pt>
    <dgm:pt modelId="{5E767A02-94FF-4BA6-8C9F-9C2A2259702C}" type="pres">
      <dgm:prSet presAssocID="{ABE4EB72-D7D5-41ED-93AF-60D485D15947}" presName="vSp" presStyleCnt="0"/>
      <dgm:spPr/>
    </dgm:pt>
    <dgm:pt modelId="{FF427315-30A4-4C34-94F8-A45481FD216B}" type="pres">
      <dgm:prSet presAssocID="{758FC0D2-429A-4643-887D-3FEBDFB6E8A9}" presName="horFlow" presStyleCnt="0"/>
      <dgm:spPr/>
    </dgm:pt>
    <dgm:pt modelId="{2B1FB5DE-EBF3-490D-BEA4-48A0234658F5}" type="pres">
      <dgm:prSet presAssocID="{758FC0D2-429A-4643-887D-3FEBDFB6E8A9}" presName="bigChev" presStyleLbl="node1" presStyleIdx="1" presStyleCnt="4"/>
      <dgm:spPr/>
    </dgm:pt>
    <dgm:pt modelId="{D37861DB-6CC0-484C-A8AE-B203CFE9FDB5}" type="pres">
      <dgm:prSet presAssocID="{6F37F656-0D68-4D13-8C31-A5F7473AAEEF}" presName="parTrans" presStyleCnt="0"/>
      <dgm:spPr/>
    </dgm:pt>
    <dgm:pt modelId="{FC1D6872-4E78-47EC-BB77-0617AC1D66BC}" type="pres">
      <dgm:prSet presAssocID="{AC66CF2B-E21F-4BD5-AF3E-A03D65A70A4B}" presName="node" presStyleLbl="alignAccFollowNode1" presStyleIdx="4" presStyleCnt="16">
        <dgm:presLayoutVars>
          <dgm:bulletEnabled val="1"/>
        </dgm:presLayoutVars>
      </dgm:prSet>
      <dgm:spPr/>
    </dgm:pt>
    <dgm:pt modelId="{9A356C79-4DF2-4877-B0DC-24E94669F0D3}" type="pres">
      <dgm:prSet presAssocID="{E3ED50AF-1BB5-4E5D-9613-AA95752C4CBB}" presName="sibTrans" presStyleCnt="0"/>
      <dgm:spPr/>
    </dgm:pt>
    <dgm:pt modelId="{D3E50A51-521B-466B-964C-05996EBABE11}" type="pres">
      <dgm:prSet presAssocID="{778A9249-2499-474D-B869-127AB72A847C}" presName="node" presStyleLbl="alignAccFollowNode1" presStyleIdx="5" presStyleCnt="16">
        <dgm:presLayoutVars>
          <dgm:bulletEnabled val="1"/>
        </dgm:presLayoutVars>
      </dgm:prSet>
      <dgm:spPr/>
    </dgm:pt>
    <dgm:pt modelId="{5092A095-886A-421C-91B7-DA9AB497E904}" type="pres">
      <dgm:prSet presAssocID="{F962578C-3CAB-4EC5-AB6B-B7437E879D1A}" presName="sibTrans" presStyleCnt="0"/>
      <dgm:spPr/>
    </dgm:pt>
    <dgm:pt modelId="{74BDE727-A3D5-4C1E-94B2-1ACBDD230462}" type="pres">
      <dgm:prSet presAssocID="{0BF5F2D2-2626-450D-8BA0-DE1274F67B4B}" presName="node" presStyleLbl="alignAccFollowNode1" presStyleIdx="6" presStyleCnt="16">
        <dgm:presLayoutVars>
          <dgm:bulletEnabled val="1"/>
        </dgm:presLayoutVars>
      </dgm:prSet>
      <dgm:spPr/>
    </dgm:pt>
    <dgm:pt modelId="{9CD11B66-A3F9-4F9C-999A-547CB03BEE77}" type="pres">
      <dgm:prSet presAssocID="{15C2E9DF-B1ED-4541-85BD-72B9F663AA61}" presName="sibTrans" presStyleCnt="0"/>
      <dgm:spPr/>
    </dgm:pt>
    <dgm:pt modelId="{17274211-BFB1-483B-8206-933085C0ACC3}" type="pres">
      <dgm:prSet presAssocID="{6F027DB5-01D9-49B5-ABD2-2C3ABDBA6DDA}" presName="node" presStyleLbl="alignAccFollowNode1" presStyleIdx="7" presStyleCnt="16">
        <dgm:presLayoutVars>
          <dgm:bulletEnabled val="1"/>
        </dgm:presLayoutVars>
      </dgm:prSet>
      <dgm:spPr/>
    </dgm:pt>
    <dgm:pt modelId="{89A6CE51-6C2D-4062-9214-A13CE718D4D2}" type="pres">
      <dgm:prSet presAssocID="{758FC0D2-429A-4643-887D-3FEBDFB6E8A9}" presName="vSp" presStyleCnt="0"/>
      <dgm:spPr/>
    </dgm:pt>
    <dgm:pt modelId="{B6AB756F-57BA-4928-AACC-0C6F077B3577}" type="pres">
      <dgm:prSet presAssocID="{20BD17CA-A1E5-4B62-8491-591AA74E53BC}" presName="horFlow" presStyleCnt="0"/>
      <dgm:spPr/>
    </dgm:pt>
    <dgm:pt modelId="{926AEFBA-034B-4A5B-835F-A07F839C2F1E}" type="pres">
      <dgm:prSet presAssocID="{20BD17CA-A1E5-4B62-8491-591AA74E53BC}" presName="bigChev" presStyleLbl="node1" presStyleIdx="2" presStyleCnt="4"/>
      <dgm:spPr/>
    </dgm:pt>
    <dgm:pt modelId="{5D4BCC33-DAA0-4ABC-8E9F-5C6C966A8052}" type="pres">
      <dgm:prSet presAssocID="{2729DC6C-622F-43E5-A01D-207436CD4614}" presName="parTrans" presStyleCnt="0"/>
      <dgm:spPr/>
    </dgm:pt>
    <dgm:pt modelId="{2AA46385-BFB2-464B-A52C-C0B2A02D5C14}" type="pres">
      <dgm:prSet presAssocID="{FB7C9C08-DA6B-463C-A982-F8C2DCC02F51}" presName="node" presStyleLbl="alignAccFollowNode1" presStyleIdx="8" presStyleCnt="16">
        <dgm:presLayoutVars>
          <dgm:bulletEnabled val="1"/>
        </dgm:presLayoutVars>
      </dgm:prSet>
      <dgm:spPr/>
    </dgm:pt>
    <dgm:pt modelId="{6E8CB62F-C736-41DB-9E94-28D2B0958AD7}" type="pres">
      <dgm:prSet presAssocID="{9CFEB1D4-C773-421C-83CE-B8685B6E4C3E}" presName="sibTrans" presStyleCnt="0"/>
      <dgm:spPr/>
    </dgm:pt>
    <dgm:pt modelId="{5633C40C-C699-423F-B3C7-F8CB04A6CB3F}" type="pres">
      <dgm:prSet presAssocID="{BB90ABD5-DBE6-4D43-AA93-C616724BFF2F}" presName="node" presStyleLbl="alignAccFollowNode1" presStyleIdx="9" presStyleCnt="16">
        <dgm:presLayoutVars>
          <dgm:bulletEnabled val="1"/>
        </dgm:presLayoutVars>
      </dgm:prSet>
      <dgm:spPr/>
    </dgm:pt>
    <dgm:pt modelId="{3C0D8D86-7F5F-4DC8-BB7A-EB34439CB2A5}" type="pres">
      <dgm:prSet presAssocID="{C7EFFDB1-E1E2-4881-8B4C-F3B542D765D7}" presName="sibTrans" presStyleCnt="0"/>
      <dgm:spPr/>
    </dgm:pt>
    <dgm:pt modelId="{54B2825B-769D-4391-9526-E37A8C18B20A}" type="pres">
      <dgm:prSet presAssocID="{EE629273-CB18-4EAB-A3B1-080EDCAA50F9}" presName="node" presStyleLbl="alignAccFollowNode1" presStyleIdx="10" presStyleCnt="16">
        <dgm:presLayoutVars>
          <dgm:bulletEnabled val="1"/>
        </dgm:presLayoutVars>
      </dgm:prSet>
      <dgm:spPr/>
    </dgm:pt>
    <dgm:pt modelId="{D75B7E95-C476-4CB8-982A-E27D24C117C0}" type="pres">
      <dgm:prSet presAssocID="{734DB1DD-6534-4F60-BEB4-D0C89B6DC838}" presName="sibTrans" presStyleCnt="0"/>
      <dgm:spPr/>
    </dgm:pt>
    <dgm:pt modelId="{285F9CE8-7504-4C30-B8A6-1DAB46FC27B9}" type="pres">
      <dgm:prSet presAssocID="{49F95319-48B9-4899-BA4C-D63DCD8BC185}" presName="node" presStyleLbl="alignAccFollowNode1" presStyleIdx="11" presStyleCnt="16">
        <dgm:presLayoutVars>
          <dgm:bulletEnabled val="1"/>
        </dgm:presLayoutVars>
      </dgm:prSet>
      <dgm:spPr/>
    </dgm:pt>
    <dgm:pt modelId="{866477FF-A1C3-4395-9834-70314C7F521F}" type="pres">
      <dgm:prSet presAssocID="{20BD17CA-A1E5-4B62-8491-591AA74E53BC}" presName="vSp" presStyleCnt="0"/>
      <dgm:spPr/>
    </dgm:pt>
    <dgm:pt modelId="{A66BD432-D207-4D08-BF1B-C9784504DE65}" type="pres">
      <dgm:prSet presAssocID="{49756DA5-7F18-4DFB-AC1E-133F1D5270BE}" presName="horFlow" presStyleCnt="0"/>
      <dgm:spPr/>
    </dgm:pt>
    <dgm:pt modelId="{1EAD8EF4-B17B-4A4B-B501-C907A195201B}" type="pres">
      <dgm:prSet presAssocID="{49756DA5-7F18-4DFB-AC1E-133F1D5270BE}" presName="bigChev" presStyleLbl="node1" presStyleIdx="3" presStyleCnt="4"/>
      <dgm:spPr/>
    </dgm:pt>
    <dgm:pt modelId="{7E7C21B9-524D-4A8D-9000-E6AFA62AA331}" type="pres">
      <dgm:prSet presAssocID="{3C6BCECB-152B-4779-BF5B-2E4B8444F884}" presName="parTrans" presStyleCnt="0"/>
      <dgm:spPr/>
    </dgm:pt>
    <dgm:pt modelId="{BB0C1503-5E72-47FE-9702-59FE00FB3B73}" type="pres">
      <dgm:prSet presAssocID="{CCA2827D-B99D-42A6-841E-B92021824814}" presName="node" presStyleLbl="alignAccFollowNode1" presStyleIdx="12" presStyleCnt="16">
        <dgm:presLayoutVars>
          <dgm:bulletEnabled val="1"/>
        </dgm:presLayoutVars>
      </dgm:prSet>
      <dgm:spPr/>
    </dgm:pt>
    <dgm:pt modelId="{2403F0F2-AE34-4E54-8E98-A36EAE38EEC1}" type="pres">
      <dgm:prSet presAssocID="{D057A14C-6D2E-487B-B183-0BA12E829EF7}" presName="sibTrans" presStyleCnt="0"/>
      <dgm:spPr/>
    </dgm:pt>
    <dgm:pt modelId="{C917664E-4F98-4C37-BF9F-261D27BE93C9}" type="pres">
      <dgm:prSet presAssocID="{CDD972D3-406B-4799-9B68-4392EF711D16}" presName="node" presStyleLbl="alignAccFollowNode1" presStyleIdx="13" presStyleCnt="16">
        <dgm:presLayoutVars>
          <dgm:bulletEnabled val="1"/>
        </dgm:presLayoutVars>
      </dgm:prSet>
      <dgm:spPr/>
    </dgm:pt>
    <dgm:pt modelId="{7BEB4E68-944D-41BD-93D0-AA339BB90D13}" type="pres">
      <dgm:prSet presAssocID="{C935C18F-2077-43A3-AED4-8B3A1F2E1C5A}" presName="sibTrans" presStyleCnt="0"/>
      <dgm:spPr/>
    </dgm:pt>
    <dgm:pt modelId="{845FDBF2-C03A-4D03-9DDF-3D22F3CFC2A1}" type="pres">
      <dgm:prSet presAssocID="{86ADFD2C-F620-4833-ABAE-41D36726707C}" presName="node" presStyleLbl="alignAccFollowNode1" presStyleIdx="14" presStyleCnt="16">
        <dgm:presLayoutVars>
          <dgm:bulletEnabled val="1"/>
        </dgm:presLayoutVars>
      </dgm:prSet>
      <dgm:spPr/>
    </dgm:pt>
    <dgm:pt modelId="{1B6AC8B4-9DBA-49D2-AD94-00C6E518911B}" type="pres">
      <dgm:prSet presAssocID="{E69D3481-3B6A-432D-BD8B-91B249C52FB8}" presName="sibTrans" presStyleCnt="0"/>
      <dgm:spPr/>
    </dgm:pt>
    <dgm:pt modelId="{97E603B9-66B3-4FDC-B2AC-0B21C6B8996A}" type="pres">
      <dgm:prSet presAssocID="{6742F108-72B0-47D7-8973-C660CACD83CC}" presName="node" presStyleLbl="alignAccFollowNode1" presStyleIdx="15" presStyleCnt="16">
        <dgm:presLayoutVars>
          <dgm:bulletEnabled val="1"/>
        </dgm:presLayoutVars>
      </dgm:prSet>
      <dgm:spPr/>
    </dgm:pt>
  </dgm:ptLst>
  <dgm:cxnLst>
    <dgm:cxn modelId="{E5ADE005-9654-473E-9307-ADA7CCA39594}" type="presOf" srcId="{0BF5F2D2-2626-450D-8BA0-DE1274F67B4B}" destId="{74BDE727-A3D5-4C1E-94B2-1ACBDD230462}" srcOrd="0" destOrd="0" presId="urn:microsoft.com/office/officeart/2005/8/layout/lProcess3"/>
    <dgm:cxn modelId="{B0A0B707-4CE5-4957-8FB8-659F6F38C882}" type="presOf" srcId="{015B76A2-EA7C-4027-BB54-7323B252111B}" destId="{EDA3119A-2FD0-4EDB-BBD4-AF30DA6840BA}" srcOrd="0" destOrd="0" presId="urn:microsoft.com/office/officeart/2005/8/layout/lProcess3"/>
    <dgm:cxn modelId="{83F27B0E-A385-4125-ACFD-E87666C0EE94}" srcId="{CB6FB9D1-E9E6-4304-8536-0247466443A4}" destId="{49756DA5-7F18-4DFB-AC1E-133F1D5270BE}" srcOrd="3" destOrd="0" parTransId="{63B4FA48-62C4-4061-9850-6FF4B1F11F6F}" sibTransId="{AD08A154-FB5C-4AE8-B73F-63FD1A63B5CA}"/>
    <dgm:cxn modelId="{18C9D512-2C6E-441A-86FD-343A8DF01DE5}" srcId="{ABE4EB72-D7D5-41ED-93AF-60D485D15947}" destId="{015B76A2-EA7C-4027-BB54-7323B252111B}" srcOrd="1" destOrd="0" parTransId="{5E3DCF4C-A78F-41B9-9B81-D4D66D5A9276}" sibTransId="{62ED7366-AD47-4B27-B072-D6A761128DEA}"/>
    <dgm:cxn modelId="{1313B814-D3CB-4834-91F2-0F939E53A545}" srcId="{20BD17CA-A1E5-4B62-8491-591AA74E53BC}" destId="{FB7C9C08-DA6B-463C-A982-F8C2DCC02F51}" srcOrd="0" destOrd="0" parTransId="{2729DC6C-622F-43E5-A01D-207436CD4614}" sibTransId="{9CFEB1D4-C773-421C-83CE-B8685B6E4C3E}"/>
    <dgm:cxn modelId="{61BE1017-32C8-42A7-B7FF-13ED49D2DA40}" srcId="{ABE4EB72-D7D5-41ED-93AF-60D485D15947}" destId="{278D34B2-C89C-4C7A-8EB8-F97F523DA2F5}" srcOrd="0" destOrd="0" parTransId="{3EE29BF1-8C4B-4AA0-BA52-6519257628B3}" sibTransId="{1AC10BD1-C70F-4CFD-AD75-8BD93841D8AC}"/>
    <dgm:cxn modelId="{A9C2531D-D8EE-4CC2-A97F-4C629798C630}" type="presOf" srcId="{AAEF669E-F749-4A08-B101-409B45370F4D}" destId="{B9BE39F4-1891-475F-987D-ADB1CB47629B}" srcOrd="0" destOrd="0" presId="urn:microsoft.com/office/officeart/2005/8/layout/lProcess3"/>
    <dgm:cxn modelId="{B8F62F1E-B80A-4BE2-B383-D26A647DFF20}" type="presOf" srcId="{86ADFD2C-F620-4833-ABAE-41D36726707C}" destId="{845FDBF2-C03A-4D03-9DDF-3D22F3CFC2A1}" srcOrd="0" destOrd="0" presId="urn:microsoft.com/office/officeart/2005/8/layout/lProcess3"/>
    <dgm:cxn modelId="{B9E51621-FDDD-40B4-A450-8B7762E174E5}" srcId="{CB6FB9D1-E9E6-4304-8536-0247466443A4}" destId="{ABE4EB72-D7D5-41ED-93AF-60D485D15947}" srcOrd="0" destOrd="0" parTransId="{5DEB5F09-FEBF-4D0E-8F4E-9EFFA76E15B7}" sibTransId="{8ACC4029-401B-4E5B-8FD9-0503EDD38AB4}"/>
    <dgm:cxn modelId="{2F997728-13F6-4D44-B526-491799C50800}" type="presOf" srcId="{AC66CF2B-E21F-4BD5-AF3E-A03D65A70A4B}" destId="{FC1D6872-4E78-47EC-BB77-0617AC1D66BC}" srcOrd="0" destOrd="0" presId="urn:microsoft.com/office/officeart/2005/8/layout/lProcess3"/>
    <dgm:cxn modelId="{2A68332A-D302-49AC-BE3E-43BDECC1658C}" srcId="{20BD17CA-A1E5-4B62-8491-591AA74E53BC}" destId="{49F95319-48B9-4899-BA4C-D63DCD8BC185}" srcOrd="3" destOrd="0" parTransId="{54DFEC93-30EE-42A2-81AB-9D0D1CFAC565}" sibTransId="{E493D936-D785-40C1-BA87-FFD366103E42}"/>
    <dgm:cxn modelId="{9DE3EF2F-03BC-4247-953E-ED97057CD413}" srcId="{49756DA5-7F18-4DFB-AC1E-133F1D5270BE}" destId="{CCA2827D-B99D-42A6-841E-B92021824814}" srcOrd="0" destOrd="0" parTransId="{3C6BCECB-152B-4779-BF5B-2E4B8444F884}" sibTransId="{D057A14C-6D2E-487B-B183-0BA12E829EF7}"/>
    <dgm:cxn modelId="{FB4A5530-B22D-4032-9E14-7FD2AE22F08D}" type="presOf" srcId="{49756DA5-7F18-4DFB-AC1E-133F1D5270BE}" destId="{1EAD8EF4-B17B-4A4B-B501-C907A195201B}" srcOrd="0" destOrd="0" presId="urn:microsoft.com/office/officeart/2005/8/layout/lProcess3"/>
    <dgm:cxn modelId="{778F433A-FCB8-4389-A045-E47E4EDED394}" type="presOf" srcId="{CDD972D3-406B-4799-9B68-4392EF711D16}" destId="{C917664E-4F98-4C37-BF9F-261D27BE93C9}" srcOrd="0" destOrd="0" presId="urn:microsoft.com/office/officeart/2005/8/layout/lProcess3"/>
    <dgm:cxn modelId="{51D3DB60-8C9E-48E3-B6E0-8BB55C9F840E}" srcId="{758FC0D2-429A-4643-887D-3FEBDFB6E8A9}" destId="{778A9249-2499-474D-B869-127AB72A847C}" srcOrd="1" destOrd="0" parTransId="{ABC1AAA7-415B-47DB-9C9A-670D879E9159}" sibTransId="{F962578C-3CAB-4EC5-AB6B-B7437E879D1A}"/>
    <dgm:cxn modelId="{2FCE7961-4CFB-44B5-B8CC-35992D203973}" type="presOf" srcId="{FB7C9C08-DA6B-463C-A982-F8C2DCC02F51}" destId="{2AA46385-BFB2-464B-A52C-C0B2A02D5C14}" srcOrd="0" destOrd="0" presId="urn:microsoft.com/office/officeart/2005/8/layout/lProcess3"/>
    <dgm:cxn modelId="{6C106B46-FED6-4C25-9803-22DB85A3EA08}" type="presOf" srcId="{778A9249-2499-474D-B869-127AB72A847C}" destId="{D3E50A51-521B-466B-964C-05996EBABE11}" srcOrd="0" destOrd="0" presId="urn:microsoft.com/office/officeart/2005/8/layout/lProcess3"/>
    <dgm:cxn modelId="{6A1DD666-4203-4DCE-B134-F18E57948833}" type="presOf" srcId="{6F027DB5-01D9-49B5-ABD2-2C3ABDBA6DDA}" destId="{17274211-BFB1-483B-8206-933085C0ACC3}" srcOrd="0" destOrd="0" presId="urn:microsoft.com/office/officeart/2005/8/layout/lProcess3"/>
    <dgm:cxn modelId="{DE9ED746-3C9B-46DA-ADF4-9682B7CCCD43}" type="presOf" srcId="{20BD17CA-A1E5-4B62-8491-591AA74E53BC}" destId="{926AEFBA-034B-4A5B-835F-A07F839C2F1E}" srcOrd="0" destOrd="0" presId="urn:microsoft.com/office/officeart/2005/8/layout/lProcess3"/>
    <dgm:cxn modelId="{95F0954B-A4B5-4542-8F3D-028C754287D5}" srcId="{758FC0D2-429A-4643-887D-3FEBDFB6E8A9}" destId="{AC66CF2B-E21F-4BD5-AF3E-A03D65A70A4B}" srcOrd="0" destOrd="0" parTransId="{6F37F656-0D68-4D13-8C31-A5F7473AAEEF}" sibTransId="{E3ED50AF-1BB5-4E5D-9613-AA95752C4CBB}"/>
    <dgm:cxn modelId="{70245957-9E38-4E95-B2CF-CE7B7EE72D37}" srcId="{ABE4EB72-D7D5-41ED-93AF-60D485D15947}" destId="{AAEF669E-F749-4A08-B101-409B45370F4D}" srcOrd="3" destOrd="0" parTransId="{17465355-50CA-4E84-9043-DEE0537801BF}" sibTransId="{0D693A7C-F98F-4A01-9CA7-86B8B6E8C745}"/>
    <dgm:cxn modelId="{8A19B65A-8513-4DB2-A941-148734C577F1}" srcId="{758FC0D2-429A-4643-887D-3FEBDFB6E8A9}" destId="{0BF5F2D2-2626-450D-8BA0-DE1274F67B4B}" srcOrd="2" destOrd="0" parTransId="{BDE54E7B-D3B9-4CCA-8ADB-04208595F40B}" sibTransId="{15C2E9DF-B1ED-4541-85BD-72B9F663AA61}"/>
    <dgm:cxn modelId="{42DB2C7F-DF5D-4F6C-B7B4-C23F02B14DB0}" srcId="{20BD17CA-A1E5-4B62-8491-591AA74E53BC}" destId="{BB90ABD5-DBE6-4D43-AA93-C616724BFF2F}" srcOrd="1" destOrd="0" parTransId="{D84BDF3D-86CE-49A1-9CD0-A96BAF06DAE1}" sibTransId="{C7EFFDB1-E1E2-4881-8B4C-F3B542D765D7}"/>
    <dgm:cxn modelId="{7076C77F-FA66-4DE2-8D7F-13691C22CD29}" srcId="{20BD17CA-A1E5-4B62-8491-591AA74E53BC}" destId="{EE629273-CB18-4EAB-A3B1-080EDCAA50F9}" srcOrd="2" destOrd="0" parTransId="{90125807-B1DD-4F91-ADAA-2AA0C19747FF}" sibTransId="{734DB1DD-6534-4F60-BEB4-D0C89B6DC838}"/>
    <dgm:cxn modelId="{A1106D80-6F87-4C62-9534-4A7DE6A68647}" srcId="{758FC0D2-429A-4643-887D-3FEBDFB6E8A9}" destId="{6F027DB5-01D9-49B5-ABD2-2C3ABDBA6DDA}" srcOrd="3" destOrd="0" parTransId="{B382FEC3-17FC-45D1-9E46-5C64AE8C9212}" sibTransId="{038B59C4-48EF-477B-A7A8-A2A0425E87A7}"/>
    <dgm:cxn modelId="{6FEC1484-358D-4156-A4B6-774CCC0F72FC}" srcId="{CB6FB9D1-E9E6-4304-8536-0247466443A4}" destId="{20BD17CA-A1E5-4B62-8491-591AA74E53BC}" srcOrd="2" destOrd="0" parTransId="{1BB6C3AD-FD32-4E30-8D83-CB88AD49AFFA}" sibTransId="{FF1CF83D-5AA1-4FB4-BB58-B0BBEB995003}"/>
    <dgm:cxn modelId="{D962418C-538F-466E-9A3C-D484C116FD33}" type="presOf" srcId="{6742F108-72B0-47D7-8973-C660CACD83CC}" destId="{97E603B9-66B3-4FDC-B2AC-0B21C6B8996A}" srcOrd="0" destOrd="0" presId="urn:microsoft.com/office/officeart/2005/8/layout/lProcess3"/>
    <dgm:cxn modelId="{2FF8DA9A-0317-4B64-B386-EAEDB271934A}" type="presOf" srcId="{ABE4EB72-D7D5-41ED-93AF-60D485D15947}" destId="{BCD447B1-8972-4153-979C-C5C7FFFD8AEC}" srcOrd="0" destOrd="0" presId="urn:microsoft.com/office/officeart/2005/8/layout/lProcess3"/>
    <dgm:cxn modelId="{01436BA2-D4C1-4D93-830E-87F04B4AC95D}" type="presOf" srcId="{22E42672-BF79-4228-9639-934A8121C270}" destId="{429B2FE6-ED37-410A-9F8C-59EAC124A8AD}" srcOrd="0" destOrd="0" presId="urn:microsoft.com/office/officeart/2005/8/layout/lProcess3"/>
    <dgm:cxn modelId="{03E7AFAC-232D-44AE-B3A6-D972066DEBDF}" srcId="{CB6FB9D1-E9E6-4304-8536-0247466443A4}" destId="{758FC0D2-429A-4643-887D-3FEBDFB6E8A9}" srcOrd="1" destOrd="0" parTransId="{F3DF183B-E23E-4069-AC32-A0F49B011B89}" sibTransId="{46C88263-7569-4A77-A238-CAC968D26E38}"/>
    <dgm:cxn modelId="{12714EB1-2B64-4D63-876D-EAAAD958CD94}" type="presOf" srcId="{758FC0D2-429A-4643-887D-3FEBDFB6E8A9}" destId="{2B1FB5DE-EBF3-490D-BEA4-48A0234658F5}" srcOrd="0" destOrd="0" presId="urn:microsoft.com/office/officeart/2005/8/layout/lProcess3"/>
    <dgm:cxn modelId="{BBDB89B4-D74F-4A1D-B3FD-A0AFAFE786E6}" type="presOf" srcId="{49F95319-48B9-4899-BA4C-D63DCD8BC185}" destId="{285F9CE8-7504-4C30-B8A6-1DAB46FC27B9}" srcOrd="0" destOrd="0" presId="urn:microsoft.com/office/officeart/2005/8/layout/lProcess3"/>
    <dgm:cxn modelId="{53AB0FB5-817A-422A-9076-99694EC7AA26}" type="presOf" srcId="{CB6FB9D1-E9E6-4304-8536-0247466443A4}" destId="{E289CDB8-A800-4534-B8A8-1F1E227678CD}" srcOrd="0" destOrd="0" presId="urn:microsoft.com/office/officeart/2005/8/layout/lProcess3"/>
    <dgm:cxn modelId="{5A6692B7-85AA-4F96-96DC-A9943CD013C0}" type="presOf" srcId="{CCA2827D-B99D-42A6-841E-B92021824814}" destId="{BB0C1503-5E72-47FE-9702-59FE00FB3B73}" srcOrd="0" destOrd="0" presId="urn:microsoft.com/office/officeart/2005/8/layout/lProcess3"/>
    <dgm:cxn modelId="{493074D4-BB24-4625-8EA0-86E3A24C554F}" type="presOf" srcId="{EE629273-CB18-4EAB-A3B1-080EDCAA50F9}" destId="{54B2825B-769D-4391-9526-E37A8C18B20A}" srcOrd="0" destOrd="0" presId="urn:microsoft.com/office/officeart/2005/8/layout/lProcess3"/>
    <dgm:cxn modelId="{A155B7D6-2AE4-4943-B158-ACE78F4EDDCC}" type="presOf" srcId="{278D34B2-C89C-4C7A-8EB8-F97F523DA2F5}" destId="{0F2E10AB-ACFC-4C03-BC34-62B789A7D612}" srcOrd="0" destOrd="0" presId="urn:microsoft.com/office/officeart/2005/8/layout/lProcess3"/>
    <dgm:cxn modelId="{9813A1D7-76A0-4EAA-936E-43C0786E0E3C}" srcId="{49756DA5-7F18-4DFB-AC1E-133F1D5270BE}" destId="{6742F108-72B0-47D7-8973-C660CACD83CC}" srcOrd="3" destOrd="0" parTransId="{598738A8-D09F-421C-81D1-F79B24CF3649}" sibTransId="{B2C9263E-3B11-43E8-B802-7D57146E5B45}"/>
    <dgm:cxn modelId="{AD67F0D7-67DE-4F73-9F73-67C1FAF0EDE4}" type="presOf" srcId="{BB90ABD5-DBE6-4D43-AA93-C616724BFF2F}" destId="{5633C40C-C699-423F-B3C7-F8CB04A6CB3F}" srcOrd="0" destOrd="0" presId="urn:microsoft.com/office/officeart/2005/8/layout/lProcess3"/>
    <dgm:cxn modelId="{14E4E6EA-8FA1-4A9B-8883-E94BD885CEA6}" srcId="{49756DA5-7F18-4DFB-AC1E-133F1D5270BE}" destId="{CDD972D3-406B-4799-9B68-4392EF711D16}" srcOrd="1" destOrd="0" parTransId="{25744A8F-60C0-4883-986A-E171BB52507F}" sibTransId="{C935C18F-2077-43A3-AED4-8B3A1F2E1C5A}"/>
    <dgm:cxn modelId="{5C2908EE-7178-4437-AE84-1CA97C287F44}" srcId="{ABE4EB72-D7D5-41ED-93AF-60D485D15947}" destId="{22E42672-BF79-4228-9639-934A8121C270}" srcOrd="2" destOrd="0" parTransId="{DD39272A-4084-4AEA-995D-B01043C10CAE}" sibTransId="{49C31B1C-67F4-4981-A69D-ADF3F3C64B34}"/>
    <dgm:cxn modelId="{E77C7AF9-3B10-4A03-A192-B83F30FD22F6}" srcId="{49756DA5-7F18-4DFB-AC1E-133F1D5270BE}" destId="{86ADFD2C-F620-4833-ABAE-41D36726707C}" srcOrd="2" destOrd="0" parTransId="{0A27F7D8-68D9-4920-AF1C-A3A98F059797}" sibTransId="{E69D3481-3B6A-432D-BD8B-91B249C52FB8}"/>
    <dgm:cxn modelId="{A6E83040-E5CD-4021-9F87-AC6DB82F1DCD}" type="presParOf" srcId="{E289CDB8-A800-4534-B8A8-1F1E227678CD}" destId="{2CC489B9-76F0-4063-ACB1-18D67D6E2C99}" srcOrd="0" destOrd="0" presId="urn:microsoft.com/office/officeart/2005/8/layout/lProcess3"/>
    <dgm:cxn modelId="{D414AF89-7566-4230-B526-7BB89A88EA17}" type="presParOf" srcId="{2CC489B9-76F0-4063-ACB1-18D67D6E2C99}" destId="{BCD447B1-8972-4153-979C-C5C7FFFD8AEC}" srcOrd="0" destOrd="0" presId="urn:microsoft.com/office/officeart/2005/8/layout/lProcess3"/>
    <dgm:cxn modelId="{1477E1CB-1FD2-43F7-B212-212DDE24FF2C}" type="presParOf" srcId="{2CC489B9-76F0-4063-ACB1-18D67D6E2C99}" destId="{814362B9-2A69-45D4-93AD-A1305B28D0FF}" srcOrd="1" destOrd="0" presId="urn:microsoft.com/office/officeart/2005/8/layout/lProcess3"/>
    <dgm:cxn modelId="{8526A843-9879-4763-9B04-D17B6315361C}" type="presParOf" srcId="{2CC489B9-76F0-4063-ACB1-18D67D6E2C99}" destId="{0F2E10AB-ACFC-4C03-BC34-62B789A7D612}" srcOrd="2" destOrd="0" presId="urn:microsoft.com/office/officeart/2005/8/layout/lProcess3"/>
    <dgm:cxn modelId="{FCEA0138-4952-4C54-818A-08B0098B23C2}" type="presParOf" srcId="{2CC489B9-76F0-4063-ACB1-18D67D6E2C99}" destId="{13EE6A79-AEFF-49F3-AB1E-C63BC68A25A3}" srcOrd="3" destOrd="0" presId="urn:microsoft.com/office/officeart/2005/8/layout/lProcess3"/>
    <dgm:cxn modelId="{8F46C8E8-5ACC-4770-9E1F-F372AFBF1C4B}" type="presParOf" srcId="{2CC489B9-76F0-4063-ACB1-18D67D6E2C99}" destId="{EDA3119A-2FD0-4EDB-BBD4-AF30DA6840BA}" srcOrd="4" destOrd="0" presId="urn:microsoft.com/office/officeart/2005/8/layout/lProcess3"/>
    <dgm:cxn modelId="{AE911B65-F7D2-42E3-B872-E6191F44B380}" type="presParOf" srcId="{2CC489B9-76F0-4063-ACB1-18D67D6E2C99}" destId="{D2EAB651-67E8-462E-B4F7-8C985AEF0382}" srcOrd="5" destOrd="0" presId="urn:microsoft.com/office/officeart/2005/8/layout/lProcess3"/>
    <dgm:cxn modelId="{7E0AE35E-40CC-4D24-A03A-24D58FE68533}" type="presParOf" srcId="{2CC489B9-76F0-4063-ACB1-18D67D6E2C99}" destId="{429B2FE6-ED37-410A-9F8C-59EAC124A8AD}" srcOrd="6" destOrd="0" presId="urn:microsoft.com/office/officeart/2005/8/layout/lProcess3"/>
    <dgm:cxn modelId="{4A70C78D-2EB5-4199-9820-804DE8AB882F}" type="presParOf" srcId="{2CC489B9-76F0-4063-ACB1-18D67D6E2C99}" destId="{A0628C6C-1FC7-4494-95BD-4CBB060E4D21}" srcOrd="7" destOrd="0" presId="urn:microsoft.com/office/officeart/2005/8/layout/lProcess3"/>
    <dgm:cxn modelId="{5D251BC1-90ED-4EA8-9458-CB7A92F6F538}" type="presParOf" srcId="{2CC489B9-76F0-4063-ACB1-18D67D6E2C99}" destId="{B9BE39F4-1891-475F-987D-ADB1CB47629B}" srcOrd="8" destOrd="0" presId="urn:microsoft.com/office/officeart/2005/8/layout/lProcess3"/>
    <dgm:cxn modelId="{E7EB1B2B-11AF-4A19-9311-2032314E95D8}" type="presParOf" srcId="{E289CDB8-A800-4534-B8A8-1F1E227678CD}" destId="{5E767A02-94FF-4BA6-8C9F-9C2A2259702C}" srcOrd="1" destOrd="0" presId="urn:microsoft.com/office/officeart/2005/8/layout/lProcess3"/>
    <dgm:cxn modelId="{D8E6B4A5-BDBC-42D7-9923-63ACF9636330}" type="presParOf" srcId="{E289CDB8-A800-4534-B8A8-1F1E227678CD}" destId="{FF427315-30A4-4C34-94F8-A45481FD216B}" srcOrd="2" destOrd="0" presId="urn:microsoft.com/office/officeart/2005/8/layout/lProcess3"/>
    <dgm:cxn modelId="{07AACA23-4A1A-4F8A-B739-EE79CDAC5A2E}" type="presParOf" srcId="{FF427315-30A4-4C34-94F8-A45481FD216B}" destId="{2B1FB5DE-EBF3-490D-BEA4-48A0234658F5}" srcOrd="0" destOrd="0" presId="urn:microsoft.com/office/officeart/2005/8/layout/lProcess3"/>
    <dgm:cxn modelId="{6E65CDCC-4456-48A0-B441-311C99E78B2C}" type="presParOf" srcId="{FF427315-30A4-4C34-94F8-A45481FD216B}" destId="{D37861DB-6CC0-484C-A8AE-B203CFE9FDB5}" srcOrd="1" destOrd="0" presId="urn:microsoft.com/office/officeart/2005/8/layout/lProcess3"/>
    <dgm:cxn modelId="{70F88145-C0E6-48D0-969B-A4A7BCBEAD9D}" type="presParOf" srcId="{FF427315-30A4-4C34-94F8-A45481FD216B}" destId="{FC1D6872-4E78-47EC-BB77-0617AC1D66BC}" srcOrd="2" destOrd="0" presId="urn:microsoft.com/office/officeart/2005/8/layout/lProcess3"/>
    <dgm:cxn modelId="{61B85E78-0967-45FF-AD43-D5ACC9C71AC4}" type="presParOf" srcId="{FF427315-30A4-4C34-94F8-A45481FD216B}" destId="{9A356C79-4DF2-4877-B0DC-24E94669F0D3}" srcOrd="3" destOrd="0" presId="urn:microsoft.com/office/officeart/2005/8/layout/lProcess3"/>
    <dgm:cxn modelId="{7052C1C7-5C17-4C6F-9BD9-A7E081331A1F}" type="presParOf" srcId="{FF427315-30A4-4C34-94F8-A45481FD216B}" destId="{D3E50A51-521B-466B-964C-05996EBABE11}" srcOrd="4" destOrd="0" presId="urn:microsoft.com/office/officeart/2005/8/layout/lProcess3"/>
    <dgm:cxn modelId="{9C2C9C3A-5290-47F1-B993-615C57559CD2}" type="presParOf" srcId="{FF427315-30A4-4C34-94F8-A45481FD216B}" destId="{5092A095-886A-421C-91B7-DA9AB497E904}" srcOrd="5" destOrd="0" presId="urn:microsoft.com/office/officeart/2005/8/layout/lProcess3"/>
    <dgm:cxn modelId="{D7596D8E-F754-42DE-855A-B94FB7687157}" type="presParOf" srcId="{FF427315-30A4-4C34-94F8-A45481FD216B}" destId="{74BDE727-A3D5-4C1E-94B2-1ACBDD230462}" srcOrd="6" destOrd="0" presId="urn:microsoft.com/office/officeart/2005/8/layout/lProcess3"/>
    <dgm:cxn modelId="{26DBE536-5313-4A6E-8015-40626F4ED8EC}" type="presParOf" srcId="{FF427315-30A4-4C34-94F8-A45481FD216B}" destId="{9CD11B66-A3F9-4F9C-999A-547CB03BEE77}" srcOrd="7" destOrd="0" presId="urn:microsoft.com/office/officeart/2005/8/layout/lProcess3"/>
    <dgm:cxn modelId="{DB5D23F9-BC38-45D4-8C8E-E0B78575DA39}" type="presParOf" srcId="{FF427315-30A4-4C34-94F8-A45481FD216B}" destId="{17274211-BFB1-483B-8206-933085C0ACC3}" srcOrd="8" destOrd="0" presId="urn:microsoft.com/office/officeart/2005/8/layout/lProcess3"/>
    <dgm:cxn modelId="{76BD5CA9-5888-4B30-B2BD-A33F70B98231}" type="presParOf" srcId="{E289CDB8-A800-4534-B8A8-1F1E227678CD}" destId="{89A6CE51-6C2D-4062-9214-A13CE718D4D2}" srcOrd="3" destOrd="0" presId="urn:microsoft.com/office/officeart/2005/8/layout/lProcess3"/>
    <dgm:cxn modelId="{46D686D8-186A-49F3-9F95-01CF173F785C}" type="presParOf" srcId="{E289CDB8-A800-4534-B8A8-1F1E227678CD}" destId="{B6AB756F-57BA-4928-AACC-0C6F077B3577}" srcOrd="4" destOrd="0" presId="urn:microsoft.com/office/officeart/2005/8/layout/lProcess3"/>
    <dgm:cxn modelId="{E1965B1C-67AC-43B0-AB6F-6C0CD17EC9E6}" type="presParOf" srcId="{B6AB756F-57BA-4928-AACC-0C6F077B3577}" destId="{926AEFBA-034B-4A5B-835F-A07F839C2F1E}" srcOrd="0" destOrd="0" presId="urn:microsoft.com/office/officeart/2005/8/layout/lProcess3"/>
    <dgm:cxn modelId="{60EF2060-9206-46FF-8F1A-9378C6770428}" type="presParOf" srcId="{B6AB756F-57BA-4928-AACC-0C6F077B3577}" destId="{5D4BCC33-DAA0-4ABC-8E9F-5C6C966A8052}" srcOrd="1" destOrd="0" presId="urn:microsoft.com/office/officeart/2005/8/layout/lProcess3"/>
    <dgm:cxn modelId="{D6E030BE-42BE-4E42-AF87-4D3758A40EE5}" type="presParOf" srcId="{B6AB756F-57BA-4928-AACC-0C6F077B3577}" destId="{2AA46385-BFB2-464B-A52C-C0B2A02D5C14}" srcOrd="2" destOrd="0" presId="urn:microsoft.com/office/officeart/2005/8/layout/lProcess3"/>
    <dgm:cxn modelId="{30298BD7-F649-41BF-A407-5F4A569DD09B}" type="presParOf" srcId="{B6AB756F-57BA-4928-AACC-0C6F077B3577}" destId="{6E8CB62F-C736-41DB-9E94-28D2B0958AD7}" srcOrd="3" destOrd="0" presId="urn:microsoft.com/office/officeart/2005/8/layout/lProcess3"/>
    <dgm:cxn modelId="{F4B799D0-BE40-4F97-A8B9-B3DFF27DA5D7}" type="presParOf" srcId="{B6AB756F-57BA-4928-AACC-0C6F077B3577}" destId="{5633C40C-C699-423F-B3C7-F8CB04A6CB3F}" srcOrd="4" destOrd="0" presId="urn:microsoft.com/office/officeart/2005/8/layout/lProcess3"/>
    <dgm:cxn modelId="{4C0B2233-E31D-49CB-A6A2-A0E58B61A595}" type="presParOf" srcId="{B6AB756F-57BA-4928-AACC-0C6F077B3577}" destId="{3C0D8D86-7F5F-4DC8-BB7A-EB34439CB2A5}" srcOrd="5" destOrd="0" presId="urn:microsoft.com/office/officeart/2005/8/layout/lProcess3"/>
    <dgm:cxn modelId="{9A4C7117-AB38-408B-BF3C-B5107B10EE90}" type="presParOf" srcId="{B6AB756F-57BA-4928-AACC-0C6F077B3577}" destId="{54B2825B-769D-4391-9526-E37A8C18B20A}" srcOrd="6" destOrd="0" presId="urn:microsoft.com/office/officeart/2005/8/layout/lProcess3"/>
    <dgm:cxn modelId="{61DC257C-6A4C-4568-B3D6-AE28B7B3FAC0}" type="presParOf" srcId="{B6AB756F-57BA-4928-AACC-0C6F077B3577}" destId="{D75B7E95-C476-4CB8-982A-E27D24C117C0}" srcOrd="7" destOrd="0" presId="urn:microsoft.com/office/officeart/2005/8/layout/lProcess3"/>
    <dgm:cxn modelId="{275A37FD-1423-47D1-A5C8-AC3D32194C7D}" type="presParOf" srcId="{B6AB756F-57BA-4928-AACC-0C6F077B3577}" destId="{285F9CE8-7504-4C30-B8A6-1DAB46FC27B9}" srcOrd="8" destOrd="0" presId="urn:microsoft.com/office/officeart/2005/8/layout/lProcess3"/>
    <dgm:cxn modelId="{A9DA1E7B-01E3-45BD-9DB6-6F8C7FE5B455}" type="presParOf" srcId="{E289CDB8-A800-4534-B8A8-1F1E227678CD}" destId="{866477FF-A1C3-4395-9834-70314C7F521F}" srcOrd="5" destOrd="0" presId="urn:microsoft.com/office/officeart/2005/8/layout/lProcess3"/>
    <dgm:cxn modelId="{5E6D6D45-7A7E-48F4-A817-30EB0CFC59A3}" type="presParOf" srcId="{E289CDB8-A800-4534-B8A8-1F1E227678CD}" destId="{A66BD432-D207-4D08-BF1B-C9784504DE65}" srcOrd="6" destOrd="0" presId="urn:microsoft.com/office/officeart/2005/8/layout/lProcess3"/>
    <dgm:cxn modelId="{BDEE9AC1-9D8E-4607-9A46-B65AE89E2124}" type="presParOf" srcId="{A66BD432-D207-4D08-BF1B-C9784504DE65}" destId="{1EAD8EF4-B17B-4A4B-B501-C907A195201B}" srcOrd="0" destOrd="0" presId="urn:microsoft.com/office/officeart/2005/8/layout/lProcess3"/>
    <dgm:cxn modelId="{CAA08207-53FB-4B3E-B462-A76EB8837877}" type="presParOf" srcId="{A66BD432-D207-4D08-BF1B-C9784504DE65}" destId="{7E7C21B9-524D-4A8D-9000-E6AFA62AA331}" srcOrd="1" destOrd="0" presId="urn:microsoft.com/office/officeart/2005/8/layout/lProcess3"/>
    <dgm:cxn modelId="{BA7F7F1F-DE59-433B-8A6E-4D50A70EAA32}" type="presParOf" srcId="{A66BD432-D207-4D08-BF1B-C9784504DE65}" destId="{BB0C1503-5E72-47FE-9702-59FE00FB3B73}" srcOrd="2" destOrd="0" presId="urn:microsoft.com/office/officeart/2005/8/layout/lProcess3"/>
    <dgm:cxn modelId="{2F3E4BD1-7509-46F4-9796-35D829A4BCD5}" type="presParOf" srcId="{A66BD432-D207-4D08-BF1B-C9784504DE65}" destId="{2403F0F2-AE34-4E54-8E98-A36EAE38EEC1}" srcOrd="3" destOrd="0" presId="urn:microsoft.com/office/officeart/2005/8/layout/lProcess3"/>
    <dgm:cxn modelId="{F7316042-F843-4188-8377-E7183160FC77}" type="presParOf" srcId="{A66BD432-D207-4D08-BF1B-C9784504DE65}" destId="{C917664E-4F98-4C37-BF9F-261D27BE93C9}" srcOrd="4" destOrd="0" presId="urn:microsoft.com/office/officeart/2005/8/layout/lProcess3"/>
    <dgm:cxn modelId="{C23484CF-4990-46F7-9DB3-62AEADA1DD65}" type="presParOf" srcId="{A66BD432-D207-4D08-BF1B-C9784504DE65}" destId="{7BEB4E68-944D-41BD-93D0-AA339BB90D13}" srcOrd="5" destOrd="0" presId="urn:microsoft.com/office/officeart/2005/8/layout/lProcess3"/>
    <dgm:cxn modelId="{8BC28F94-53A8-4869-9C17-C813E076E048}" type="presParOf" srcId="{A66BD432-D207-4D08-BF1B-C9784504DE65}" destId="{845FDBF2-C03A-4D03-9DDF-3D22F3CFC2A1}" srcOrd="6" destOrd="0" presId="urn:microsoft.com/office/officeart/2005/8/layout/lProcess3"/>
    <dgm:cxn modelId="{EF42CC42-EF5C-4B32-81B4-17A4A48BCE46}" type="presParOf" srcId="{A66BD432-D207-4D08-BF1B-C9784504DE65}" destId="{1B6AC8B4-9DBA-49D2-AD94-00C6E518911B}" srcOrd="7" destOrd="0" presId="urn:microsoft.com/office/officeart/2005/8/layout/lProcess3"/>
    <dgm:cxn modelId="{A7080FC4-C0F3-4B3E-AF36-91BEA7F7FFD2}" type="presParOf" srcId="{A66BD432-D207-4D08-BF1B-C9784504DE65}" destId="{97E603B9-66B3-4FDC-B2AC-0B21C6B8996A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6FB9D1-E9E6-4304-8536-0247466443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E4EB72-D7D5-41ED-93AF-60D485D15947}">
      <dgm:prSet phldrT="[Text]"/>
      <dgm:spPr/>
      <dgm:t>
        <a:bodyPr/>
        <a:lstStyle/>
        <a:p>
          <a:r>
            <a:rPr lang="en-US" dirty="0"/>
            <a:t>1:00</a:t>
          </a:r>
        </a:p>
      </dgm:t>
    </dgm:pt>
    <dgm:pt modelId="{5DEB5F09-FEBF-4D0E-8F4E-9EFFA76E15B7}" type="parTrans" cxnId="{B9E51621-FDDD-40B4-A450-8B7762E174E5}">
      <dgm:prSet/>
      <dgm:spPr/>
      <dgm:t>
        <a:bodyPr/>
        <a:lstStyle/>
        <a:p>
          <a:endParaRPr lang="en-US"/>
        </a:p>
      </dgm:t>
    </dgm:pt>
    <dgm:pt modelId="{8ACC4029-401B-4E5B-8FD9-0503EDD38AB4}" type="sibTrans" cxnId="{B9E51621-FDDD-40B4-A450-8B7762E174E5}">
      <dgm:prSet/>
      <dgm:spPr/>
      <dgm:t>
        <a:bodyPr/>
        <a:lstStyle/>
        <a:p>
          <a:endParaRPr lang="en-US"/>
        </a:p>
      </dgm:t>
    </dgm:pt>
    <dgm:pt modelId="{278D34B2-C89C-4C7A-8EB8-F97F523DA2F5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en-US" dirty="0"/>
            <a:t>1(10)</a:t>
          </a:r>
        </a:p>
      </dgm:t>
    </dgm:pt>
    <dgm:pt modelId="{3EE29BF1-8C4B-4AA0-BA52-6519257628B3}" type="parTrans" cxnId="{61BE1017-32C8-42A7-B7FF-13ED49D2DA40}">
      <dgm:prSet/>
      <dgm:spPr/>
      <dgm:t>
        <a:bodyPr/>
        <a:lstStyle/>
        <a:p>
          <a:endParaRPr lang="en-US"/>
        </a:p>
      </dgm:t>
    </dgm:pt>
    <dgm:pt modelId="{1AC10BD1-C70F-4CFD-AD75-8BD93841D8AC}" type="sibTrans" cxnId="{61BE1017-32C8-42A7-B7FF-13ED49D2DA40}">
      <dgm:prSet/>
      <dgm:spPr/>
      <dgm:t>
        <a:bodyPr/>
        <a:lstStyle/>
        <a:p>
          <a:endParaRPr lang="en-US"/>
        </a:p>
      </dgm:t>
    </dgm:pt>
    <dgm:pt modelId="{015B76A2-EA7C-4027-BB54-7323B252111B}">
      <dgm:prSet phldrT="[Text]"/>
      <dgm:spPr>
        <a:solidFill>
          <a:schemeClr val="accent4">
            <a:alpha val="90000"/>
          </a:schemeClr>
        </a:solidFill>
      </dgm:spPr>
      <dgm:t>
        <a:bodyPr/>
        <a:lstStyle/>
        <a:p>
          <a:r>
            <a:rPr lang="en-US" dirty="0"/>
            <a:t>2(20)</a:t>
          </a:r>
        </a:p>
      </dgm:t>
    </dgm:pt>
    <dgm:pt modelId="{5E3DCF4C-A78F-41B9-9B81-D4D66D5A9276}" type="parTrans" cxnId="{18C9D512-2C6E-441A-86FD-343A8DF01DE5}">
      <dgm:prSet/>
      <dgm:spPr/>
      <dgm:t>
        <a:bodyPr/>
        <a:lstStyle/>
        <a:p>
          <a:endParaRPr lang="en-US"/>
        </a:p>
      </dgm:t>
    </dgm:pt>
    <dgm:pt modelId="{62ED7366-AD47-4B27-B072-D6A761128DEA}" type="sibTrans" cxnId="{18C9D512-2C6E-441A-86FD-343A8DF01DE5}">
      <dgm:prSet/>
      <dgm:spPr/>
      <dgm:t>
        <a:bodyPr/>
        <a:lstStyle/>
        <a:p>
          <a:endParaRPr lang="en-US"/>
        </a:p>
      </dgm:t>
    </dgm:pt>
    <dgm:pt modelId="{758FC0D2-429A-4643-887D-3FEBDFB6E8A9}">
      <dgm:prSet phldrT="[Text]"/>
      <dgm:spPr/>
      <dgm:t>
        <a:bodyPr/>
        <a:lstStyle/>
        <a:p>
          <a:r>
            <a:rPr lang="en-US" dirty="0"/>
            <a:t>2:00</a:t>
          </a:r>
        </a:p>
      </dgm:t>
    </dgm:pt>
    <dgm:pt modelId="{F3DF183B-E23E-4069-AC32-A0F49B011B89}" type="parTrans" cxnId="{03E7AFAC-232D-44AE-B3A6-D972066DEBDF}">
      <dgm:prSet/>
      <dgm:spPr/>
      <dgm:t>
        <a:bodyPr/>
        <a:lstStyle/>
        <a:p>
          <a:endParaRPr lang="en-US"/>
        </a:p>
      </dgm:t>
    </dgm:pt>
    <dgm:pt modelId="{46C88263-7569-4A77-A238-CAC968D26E38}" type="sibTrans" cxnId="{03E7AFAC-232D-44AE-B3A6-D972066DEBDF}">
      <dgm:prSet/>
      <dgm:spPr/>
      <dgm:t>
        <a:bodyPr/>
        <a:lstStyle/>
        <a:p>
          <a:endParaRPr lang="en-US"/>
        </a:p>
      </dgm:t>
    </dgm:pt>
    <dgm:pt modelId="{AC66CF2B-E21F-4BD5-AF3E-A03D65A70A4B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en-US"/>
            <a:t>1(10)</a:t>
          </a:r>
          <a:endParaRPr lang="en-US" dirty="0"/>
        </a:p>
      </dgm:t>
    </dgm:pt>
    <dgm:pt modelId="{6F37F656-0D68-4D13-8C31-A5F7473AAEEF}" type="parTrans" cxnId="{95F0954B-A4B5-4542-8F3D-028C754287D5}">
      <dgm:prSet/>
      <dgm:spPr/>
      <dgm:t>
        <a:bodyPr/>
        <a:lstStyle/>
        <a:p>
          <a:endParaRPr lang="en-US"/>
        </a:p>
      </dgm:t>
    </dgm:pt>
    <dgm:pt modelId="{E3ED50AF-1BB5-4E5D-9613-AA95752C4CBB}" type="sibTrans" cxnId="{95F0954B-A4B5-4542-8F3D-028C754287D5}">
      <dgm:prSet/>
      <dgm:spPr/>
      <dgm:t>
        <a:bodyPr/>
        <a:lstStyle/>
        <a:p>
          <a:endParaRPr lang="en-US"/>
        </a:p>
      </dgm:t>
    </dgm:pt>
    <dgm:pt modelId="{20BD17CA-A1E5-4B62-8491-591AA74E53BC}">
      <dgm:prSet phldrT="[Text]"/>
      <dgm:spPr/>
      <dgm:t>
        <a:bodyPr/>
        <a:lstStyle/>
        <a:p>
          <a:r>
            <a:rPr lang="en-US" dirty="0"/>
            <a:t>3:00</a:t>
          </a:r>
        </a:p>
      </dgm:t>
    </dgm:pt>
    <dgm:pt modelId="{1BB6C3AD-FD32-4E30-8D83-CB88AD49AFFA}" type="parTrans" cxnId="{6FEC1484-358D-4156-A4B6-774CCC0F72FC}">
      <dgm:prSet/>
      <dgm:spPr/>
      <dgm:t>
        <a:bodyPr/>
        <a:lstStyle/>
        <a:p>
          <a:endParaRPr lang="en-US"/>
        </a:p>
      </dgm:t>
    </dgm:pt>
    <dgm:pt modelId="{FF1CF83D-5AA1-4FB4-BB58-B0BBEB995003}" type="sibTrans" cxnId="{6FEC1484-358D-4156-A4B6-774CCC0F72FC}">
      <dgm:prSet/>
      <dgm:spPr/>
      <dgm:t>
        <a:bodyPr/>
        <a:lstStyle/>
        <a:p>
          <a:endParaRPr lang="en-US"/>
        </a:p>
      </dgm:t>
    </dgm:pt>
    <dgm:pt modelId="{FB7C9C08-DA6B-463C-A982-F8C2DCC02F51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en-US"/>
            <a:t>1(10)</a:t>
          </a:r>
          <a:endParaRPr lang="en-US" dirty="0"/>
        </a:p>
      </dgm:t>
    </dgm:pt>
    <dgm:pt modelId="{2729DC6C-622F-43E5-A01D-207436CD4614}" type="parTrans" cxnId="{1313B814-D3CB-4834-91F2-0F939E53A545}">
      <dgm:prSet/>
      <dgm:spPr/>
      <dgm:t>
        <a:bodyPr/>
        <a:lstStyle/>
        <a:p>
          <a:endParaRPr lang="en-US"/>
        </a:p>
      </dgm:t>
    </dgm:pt>
    <dgm:pt modelId="{9CFEB1D4-C773-421C-83CE-B8685B6E4C3E}" type="sibTrans" cxnId="{1313B814-D3CB-4834-91F2-0F939E53A545}">
      <dgm:prSet/>
      <dgm:spPr/>
      <dgm:t>
        <a:bodyPr/>
        <a:lstStyle/>
        <a:p>
          <a:endParaRPr lang="en-US"/>
        </a:p>
      </dgm:t>
    </dgm:pt>
    <dgm:pt modelId="{22E42672-BF79-4228-9639-934A8121C270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en-US" dirty="0"/>
            <a:t>3(12)</a:t>
          </a:r>
        </a:p>
      </dgm:t>
    </dgm:pt>
    <dgm:pt modelId="{DD39272A-4084-4AEA-995D-B01043C10CAE}" type="parTrans" cxnId="{5C2908EE-7178-4437-AE84-1CA97C287F44}">
      <dgm:prSet/>
      <dgm:spPr/>
      <dgm:t>
        <a:bodyPr/>
        <a:lstStyle/>
        <a:p>
          <a:endParaRPr lang="en-US"/>
        </a:p>
      </dgm:t>
    </dgm:pt>
    <dgm:pt modelId="{49C31B1C-67F4-4981-A69D-ADF3F3C64B34}" type="sibTrans" cxnId="{5C2908EE-7178-4437-AE84-1CA97C287F44}">
      <dgm:prSet/>
      <dgm:spPr/>
      <dgm:t>
        <a:bodyPr/>
        <a:lstStyle/>
        <a:p>
          <a:endParaRPr lang="en-US"/>
        </a:p>
      </dgm:t>
    </dgm:pt>
    <dgm:pt modelId="{AAEF669E-F749-4A08-B101-409B45370F4D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en-US" dirty="0"/>
            <a:t>4(15)</a:t>
          </a:r>
        </a:p>
      </dgm:t>
    </dgm:pt>
    <dgm:pt modelId="{17465355-50CA-4E84-9043-DEE0537801BF}" type="parTrans" cxnId="{70245957-9E38-4E95-B2CF-CE7B7EE72D37}">
      <dgm:prSet/>
      <dgm:spPr/>
      <dgm:t>
        <a:bodyPr/>
        <a:lstStyle/>
        <a:p>
          <a:endParaRPr lang="en-US"/>
        </a:p>
      </dgm:t>
    </dgm:pt>
    <dgm:pt modelId="{0D693A7C-F98F-4A01-9CA7-86B8B6E8C745}" type="sibTrans" cxnId="{70245957-9E38-4E95-B2CF-CE7B7EE72D37}">
      <dgm:prSet/>
      <dgm:spPr/>
      <dgm:t>
        <a:bodyPr/>
        <a:lstStyle/>
        <a:p>
          <a:endParaRPr lang="en-US"/>
        </a:p>
      </dgm:t>
    </dgm:pt>
    <dgm:pt modelId="{778A9249-2499-474D-B869-127AB72A847C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/>
            <a:t>2(20)</a:t>
          </a:r>
        </a:p>
      </dgm:t>
    </dgm:pt>
    <dgm:pt modelId="{ABC1AAA7-415B-47DB-9C9A-670D879E9159}" type="parTrans" cxnId="{51D3DB60-8C9E-48E3-B6E0-8BB55C9F840E}">
      <dgm:prSet/>
      <dgm:spPr/>
      <dgm:t>
        <a:bodyPr/>
        <a:lstStyle/>
        <a:p>
          <a:endParaRPr lang="en-US"/>
        </a:p>
      </dgm:t>
    </dgm:pt>
    <dgm:pt modelId="{F962578C-3CAB-4EC5-AB6B-B7437E879D1A}" type="sibTrans" cxnId="{51D3DB60-8C9E-48E3-B6E0-8BB55C9F840E}">
      <dgm:prSet/>
      <dgm:spPr/>
      <dgm:t>
        <a:bodyPr/>
        <a:lstStyle/>
        <a:p>
          <a:endParaRPr lang="en-US"/>
        </a:p>
      </dgm:t>
    </dgm:pt>
    <dgm:pt modelId="{0BF5F2D2-2626-450D-8BA0-DE1274F67B4B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en-US" dirty="0"/>
            <a:t>3(12)</a:t>
          </a:r>
        </a:p>
      </dgm:t>
    </dgm:pt>
    <dgm:pt modelId="{BDE54E7B-D3B9-4CCA-8ADB-04208595F40B}" type="parTrans" cxnId="{8A19B65A-8513-4DB2-A941-148734C577F1}">
      <dgm:prSet/>
      <dgm:spPr/>
      <dgm:t>
        <a:bodyPr/>
        <a:lstStyle/>
        <a:p>
          <a:endParaRPr lang="en-US"/>
        </a:p>
      </dgm:t>
    </dgm:pt>
    <dgm:pt modelId="{15C2E9DF-B1ED-4541-85BD-72B9F663AA61}" type="sibTrans" cxnId="{8A19B65A-8513-4DB2-A941-148734C577F1}">
      <dgm:prSet/>
      <dgm:spPr/>
      <dgm:t>
        <a:bodyPr/>
        <a:lstStyle/>
        <a:p>
          <a:endParaRPr lang="en-US"/>
        </a:p>
      </dgm:t>
    </dgm:pt>
    <dgm:pt modelId="{6F027DB5-01D9-49B5-ABD2-2C3ABDBA6DDA}">
      <dgm:prSet phldrT="[Text]"/>
      <dgm:spPr>
        <a:solidFill>
          <a:schemeClr val="accent4">
            <a:alpha val="90000"/>
          </a:schemeClr>
        </a:solidFill>
      </dgm:spPr>
      <dgm:t>
        <a:bodyPr/>
        <a:lstStyle/>
        <a:p>
          <a:r>
            <a:rPr lang="en-US" dirty="0"/>
            <a:t>4(15)</a:t>
          </a:r>
        </a:p>
      </dgm:t>
    </dgm:pt>
    <dgm:pt modelId="{B382FEC3-17FC-45D1-9E46-5C64AE8C9212}" type="parTrans" cxnId="{A1106D80-6F87-4C62-9534-4A7DE6A68647}">
      <dgm:prSet/>
      <dgm:spPr/>
      <dgm:t>
        <a:bodyPr/>
        <a:lstStyle/>
        <a:p>
          <a:endParaRPr lang="en-US"/>
        </a:p>
      </dgm:t>
    </dgm:pt>
    <dgm:pt modelId="{038B59C4-48EF-477B-A7A8-A2A0425E87A7}" type="sibTrans" cxnId="{A1106D80-6F87-4C62-9534-4A7DE6A68647}">
      <dgm:prSet/>
      <dgm:spPr/>
      <dgm:t>
        <a:bodyPr/>
        <a:lstStyle/>
        <a:p>
          <a:endParaRPr lang="en-US"/>
        </a:p>
      </dgm:t>
    </dgm:pt>
    <dgm:pt modelId="{BB90ABD5-DBE6-4D43-AA93-C616724BFF2F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dirty="0"/>
            <a:t>2(20)</a:t>
          </a:r>
        </a:p>
      </dgm:t>
    </dgm:pt>
    <dgm:pt modelId="{D84BDF3D-86CE-49A1-9CD0-A96BAF06DAE1}" type="parTrans" cxnId="{42DB2C7F-DF5D-4F6C-B7B4-C23F02B14DB0}">
      <dgm:prSet/>
      <dgm:spPr/>
      <dgm:t>
        <a:bodyPr/>
        <a:lstStyle/>
        <a:p>
          <a:endParaRPr lang="en-US"/>
        </a:p>
      </dgm:t>
    </dgm:pt>
    <dgm:pt modelId="{C7EFFDB1-E1E2-4881-8B4C-F3B542D765D7}" type="sibTrans" cxnId="{42DB2C7F-DF5D-4F6C-B7B4-C23F02B14DB0}">
      <dgm:prSet/>
      <dgm:spPr/>
      <dgm:t>
        <a:bodyPr/>
        <a:lstStyle/>
        <a:p>
          <a:endParaRPr lang="en-US"/>
        </a:p>
      </dgm:t>
    </dgm:pt>
    <dgm:pt modelId="{EE629273-CB18-4EAB-A3B1-080EDCAA50F9}">
      <dgm:prSet phldrT="[Text]"/>
      <dgm:spPr>
        <a:solidFill>
          <a:schemeClr val="accent4">
            <a:alpha val="90000"/>
          </a:schemeClr>
        </a:solidFill>
      </dgm:spPr>
      <dgm:t>
        <a:bodyPr/>
        <a:lstStyle/>
        <a:p>
          <a:r>
            <a:rPr lang="en-US" dirty="0"/>
            <a:t>3(12)</a:t>
          </a:r>
        </a:p>
      </dgm:t>
    </dgm:pt>
    <dgm:pt modelId="{90125807-B1DD-4F91-ADAA-2AA0C19747FF}" type="parTrans" cxnId="{7076C77F-FA66-4DE2-8D7F-13691C22CD29}">
      <dgm:prSet/>
      <dgm:spPr/>
      <dgm:t>
        <a:bodyPr/>
        <a:lstStyle/>
        <a:p>
          <a:endParaRPr lang="en-US"/>
        </a:p>
      </dgm:t>
    </dgm:pt>
    <dgm:pt modelId="{734DB1DD-6534-4F60-BEB4-D0C89B6DC838}" type="sibTrans" cxnId="{7076C77F-FA66-4DE2-8D7F-13691C22CD29}">
      <dgm:prSet/>
      <dgm:spPr/>
      <dgm:t>
        <a:bodyPr/>
        <a:lstStyle/>
        <a:p>
          <a:endParaRPr lang="en-US"/>
        </a:p>
      </dgm:t>
    </dgm:pt>
    <dgm:pt modelId="{49F95319-48B9-4899-BA4C-D63DCD8BC185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/>
            <a:t>4(15)</a:t>
          </a:r>
        </a:p>
      </dgm:t>
    </dgm:pt>
    <dgm:pt modelId="{54DFEC93-30EE-42A2-81AB-9D0D1CFAC565}" type="parTrans" cxnId="{2A68332A-D302-49AC-BE3E-43BDECC1658C}">
      <dgm:prSet/>
      <dgm:spPr/>
      <dgm:t>
        <a:bodyPr/>
        <a:lstStyle/>
        <a:p>
          <a:endParaRPr lang="en-US"/>
        </a:p>
      </dgm:t>
    </dgm:pt>
    <dgm:pt modelId="{E493D936-D785-40C1-BA87-FFD366103E42}" type="sibTrans" cxnId="{2A68332A-D302-49AC-BE3E-43BDECC1658C}">
      <dgm:prSet/>
      <dgm:spPr/>
      <dgm:t>
        <a:bodyPr/>
        <a:lstStyle/>
        <a:p>
          <a:endParaRPr lang="en-US"/>
        </a:p>
      </dgm:t>
    </dgm:pt>
    <dgm:pt modelId="{49756DA5-7F18-4DFB-AC1E-133F1D5270BE}">
      <dgm:prSet phldrT="[Text]"/>
      <dgm:spPr/>
      <dgm:t>
        <a:bodyPr/>
        <a:lstStyle/>
        <a:p>
          <a:r>
            <a:rPr lang="en-US" dirty="0"/>
            <a:t>4:00</a:t>
          </a:r>
        </a:p>
      </dgm:t>
    </dgm:pt>
    <dgm:pt modelId="{63B4FA48-62C4-4061-9850-6FF4B1F11F6F}" type="parTrans" cxnId="{83F27B0E-A385-4125-ACFD-E87666C0EE94}">
      <dgm:prSet/>
      <dgm:spPr/>
      <dgm:t>
        <a:bodyPr/>
        <a:lstStyle/>
        <a:p>
          <a:endParaRPr lang="en-US"/>
        </a:p>
      </dgm:t>
    </dgm:pt>
    <dgm:pt modelId="{AD08A154-FB5C-4AE8-B73F-63FD1A63B5CA}" type="sibTrans" cxnId="{83F27B0E-A385-4125-ACFD-E87666C0EE94}">
      <dgm:prSet/>
      <dgm:spPr/>
      <dgm:t>
        <a:bodyPr/>
        <a:lstStyle/>
        <a:p>
          <a:endParaRPr lang="en-US"/>
        </a:p>
      </dgm:t>
    </dgm:pt>
    <dgm:pt modelId="{CCA2827D-B99D-42A6-841E-B92021824814}">
      <dgm:prSet phldrT="[Text]"/>
      <dgm:spPr>
        <a:solidFill>
          <a:schemeClr val="accent4">
            <a:alpha val="90000"/>
          </a:schemeClr>
        </a:solidFill>
      </dgm:spPr>
      <dgm:t>
        <a:bodyPr/>
        <a:lstStyle/>
        <a:p>
          <a:r>
            <a:rPr lang="en-US"/>
            <a:t>1(10)</a:t>
          </a:r>
          <a:endParaRPr lang="en-US" dirty="0"/>
        </a:p>
      </dgm:t>
    </dgm:pt>
    <dgm:pt modelId="{3C6BCECB-152B-4779-BF5B-2E4B8444F884}" type="parTrans" cxnId="{9DE3EF2F-03BC-4247-953E-ED97057CD413}">
      <dgm:prSet/>
      <dgm:spPr/>
      <dgm:t>
        <a:bodyPr/>
        <a:lstStyle/>
        <a:p>
          <a:endParaRPr lang="en-US"/>
        </a:p>
      </dgm:t>
    </dgm:pt>
    <dgm:pt modelId="{D057A14C-6D2E-487B-B183-0BA12E829EF7}" type="sibTrans" cxnId="{9DE3EF2F-03BC-4247-953E-ED97057CD413}">
      <dgm:prSet/>
      <dgm:spPr/>
      <dgm:t>
        <a:bodyPr/>
        <a:lstStyle/>
        <a:p>
          <a:endParaRPr lang="en-US"/>
        </a:p>
      </dgm:t>
    </dgm:pt>
    <dgm:pt modelId="{CDD972D3-406B-4799-9B68-4392EF711D16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dirty="0"/>
            <a:t>2(20)</a:t>
          </a:r>
        </a:p>
      </dgm:t>
    </dgm:pt>
    <dgm:pt modelId="{25744A8F-60C0-4883-986A-E171BB52507F}" type="parTrans" cxnId="{14E4E6EA-8FA1-4A9B-8883-E94BD885CEA6}">
      <dgm:prSet/>
      <dgm:spPr/>
      <dgm:t>
        <a:bodyPr/>
        <a:lstStyle/>
        <a:p>
          <a:endParaRPr lang="en-US"/>
        </a:p>
      </dgm:t>
    </dgm:pt>
    <dgm:pt modelId="{C935C18F-2077-43A3-AED4-8B3A1F2E1C5A}" type="sibTrans" cxnId="{14E4E6EA-8FA1-4A9B-8883-E94BD885CEA6}">
      <dgm:prSet/>
      <dgm:spPr/>
      <dgm:t>
        <a:bodyPr/>
        <a:lstStyle/>
        <a:p>
          <a:endParaRPr lang="en-US"/>
        </a:p>
      </dgm:t>
    </dgm:pt>
    <dgm:pt modelId="{86ADFD2C-F620-4833-ABAE-41D36726707C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/>
            <a:t>3(12)</a:t>
          </a:r>
        </a:p>
      </dgm:t>
    </dgm:pt>
    <dgm:pt modelId="{0A27F7D8-68D9-4920-AF1C-A3A98F059797}" type="parTrans" cxnId="{E77C7AF9-3B10-4A03-A192-B83F30FD22F6}">
      <dgm:prSet/>
      <dgm:spPr/>
      <dgm:t>
        <a:bodyPr/>
        <a:lstStyle/>
        <a:p>
          <a:endParaRPr lang="en-US"/>
        </a:p>
      </dgm:t>
    </dgm:pt>
    <dgm:pt modelId="{E69D3481-3B6A-432D-BD8B-91B249C52FB8}" type="sibTrans" cxnId="{E77C7AF9-3B10-4A03-A192-B83F30FD22F6}">
      <dgm:prSet/>
      <dgm:spPr/>
      <dgm:t>
        <a:bodyPr/>
        <a:lstStyle/>
        <a:p>
          <a:endParaRPr lang="en-US"/>
        </a:p>
      </dgm:t>
    </dgm:pt>
    <dgm:pt modelId="{6742F108-72B0-47D7-8973-C660CACD83CC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dirty="0"/>
            <a:t>4(15)</a:t>
          </a:r>
        </a:p>
      </dgm:t>
    </dgm:pt>
    <dgm:pt modelId="{598738A8-D09F-421C-81D1-F79B24CF3649}" type="parTrans" cxnId="{9813A1D7-76A0-4EAA-936E-43C0786E0E3C}">
      <dgm:prSet/>
      <dgm:spPr/>
      <dgm:t>
        <a:bodyPr/>
        <a:lstStyle/>
        <a:p>
          <a:endParaRPr lang="en-US"/>
        </a:p>
      </dgm:t>
    </dgm:pt>
    <dgm:pt modelId="{B2C9263E-3B11-43E8-B802-7D57146E5B45}" type="sibTrans" cxnId="{9813A1D7-76A0-4EAA-936E-43C0786E0E3C}">
      <dgm:prSet/>
      <dgm:spPr/>
      <dgm:t>
        <a:bodyPr/>
        <a:lstStyle/>
        <a:p>
          <a:endParaRPr lang="en-US"/>
        </a:p>
      </dgm:t>
    </dgm:pt>
    <dgm:pt modelId="{E289CDB8-A800-4534-B8A8-1F1E227678CD}" type="pres">
      <dgm:prSet presAssocID="{CB6FB9D1-E9E6-4304-8536-0247466443A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CC489B9-76F0-4063-ACB1-18D67D6E2C99}" type="pres">
      <dgm:prSet presAssocID="{ABE4EB72-D7D5-41ED-93AF-60D485D15947}" presName="horFlow" presStyleCnt="0"/>
      <dgm:spPr/>
    </dgm:pt>
    <dgm:pt modelId="{BCD447B1-8972-4153-979C-C5C7FFFD8AEC}" type="pres">
      <dgm:prSet presAssocID="{ABE4EB72-D7D5-41ED-93AF-60D485D15947}" presName="bigChev" presStyleLbl="node1" presStyleIdx="0" presStyleCnt="4"/>
      <dgm:spPr/>
    </dgm:pt>
    <dgm:pt modelId="{814362B9-2A69-45D4-93AD-A1305B28D0FF}" type="pres">
      <dgm:prSet presAssocID="{3EE29BF1-8C4B-4AA0-BA52-6519257628B3}" presName="parTrans" presStyleCnt="0"/>
      <dgm:spPr/>
    </dgm:pt>
    <dgm:pt modelId="{0F2E10AB-ACFC-4C03-BC34-62B789A7D612}" type="pres">
      <dgm:prSet presAssocID="{278D34B2-C89C-4C7A-8EB8-F97F523DA2F5}" presName="node" presStyleLbl="alignAccFollowNode1" presStyleIdx="0" presStyleCnt="16">
        <dgm:presLayoutVars>
          <dgm:bulletEnabled val="1"/>
        </dgm:presLayoutVars>
      </dgm:prSet>
      <dgm:spPr/>
    </dgm:pt>
    <dgm:pt modelId="{13EE6A79-AEFF-49F3-AB1E-C63BC68A25A3}" type="pres">
      <dgm:prSet presAssocID="{1AC10BD1-C70F-4CFD-AD75-8BD93841D8AC}" presName="sibTrans" presStyleCnt="0"/>
      <dgm:spPr/>
    </dgm:pt>
    <dgm:pt modelId="{EDA3119A-2FD0-4EDB-BBD4-AF30DA6840BA}" type="pres">
      <dgm:prSet presAssocID="{015B76A2-EA7C-4027-BB54-7323B252111B}" presName="node" presStyleLbl="alignAccFollowNode1" presStyleIdx="1" presStyleCnt="16">
        <dgm:presLayoutVars>
          <dgm:bulletEnabled val="1"/>
        </dgm:presLayoutVars>
      </dgm:prSet>
      <dgm:spPr/>
    </dgm:pt>
    <dgm:pt modelId="{D2EAB651-67E8-462E-B4F7-8C985AEF0382}" type="pres">
      <dgm:prSet presAssocID="{62ED7366-AD47-4B27-B072-D6A761128DEA}" presName="sibTrans" presStyleCnt="0"/>
      <dgm:spPr/>
    </dgm:pt>
    <dgm:pt modelId="{429B2FE6-ED37-410A-9F8C-59EAC124A8AD}" type="pres">
      <dgm:prSet presAssocID="{22E42672-BF79-4228-9639-934A8121C270}" presName="node" presStyleLbl="alignAccFollowNode1" presStyleIdx="2" presStyleCnt="16">
        <dgm:presLayoutVars>
          <dgm:bulletEnabled val="1"/>
        </dgm:presLayoutVars>
      </dgm:prSet>
      <dgm:spPr/>
    </dgm:pt>
    <dgm:pt modelId="{A0628C6C-1FC7-4494-95BD-4CBB060E4D21}" type="pres">
      <dgm:prSet presAssocID="{49C31B1C-67F4-4981-A69D-ADF3F3C64B34}" presName="sibTrans" presStyleCnt="0"/>
      <dgm:spPr/>
    </dgm:pt>
    <dgm:pt modelId="{B9BE39F4-1891-475F-987D-ADB1CB47629B}" type="pres">
      <dgm:prSet presAssocID="{AAEF669E-F749-4A08-B101-409B45370F4D}" presName="node" presStyleLbl="alignAccFollowNode1" presStyleIdx="3" presStyleCnt="16">
        <dgm:presLayoutVars>
          <dgm:bulletEnabled val="1"/>
        </dgm:presLayoutVars>
      </dgm:prSet>
      <dgm:spPr/>
    </dgm:pt>
    <dgm:pt modelId="{5E767A02-94FF-4BA6-8C9F-9C2A2259702C}" type="pres">
      <dgm:prSet presAssocID="{ABE4EB72-D7D5-41ED-93AF-60D485D15947}" presName="vSp" presStyleCnt="0"/>
      <dgm:spPr/>
    </dgm:pt>
    <dgm:pt modelId="{FF427315-30A4-4C34-94F8-A45481FD216B}" type="pres">
      <dgm:prSet presAssocID="{758FC0D2-429A-4643-887D-3FEBDFB6E8A9}" presName="horFlow" presStyleCnt="0"/>
      <dgm:spPr/>
    </dgm:pt>
    <dgm:pt modelId="{2B1FB5DE-EBF3-490D-BEA4-48A0234658F5}" type="pres">
      <dgm:prSet presAssocID="{758FC0D2-429A-4643-887D-3FEBDFB6E8A9}" presName="bigChev" presStyleLbl="node1" presStyleIdx="1" presStyleCnt="4"/>
      <dgm:spPr/>
    </dgm:pt>
    <dgm:pt modelId="{D37861DB-6CC0-484C-A8AE-B203CFE9FDB5}" type="pres">
      <dgm:prSet presAssocID="{6F37F656-0D68-4D13-8C31-A5F7473AAEEF}" presName="parTrans" presStyleCnt="0"/>
      <dgm:spPr/>
    </dgm:pt>
    <dgm:pt modelId="{FC1D6872-4E78-47EC-BB77-0617AC1D66BC}" type="pres">
      <dgm:prSet presAssocID="{AC66CF2B-E21F-4BD5-AF3E-A03D65A70A4B}" presName="node" presStyleLbl="alignAccFollowNode1" presStyleIdx="4" presStyleCnt="16">
        <dgm:presLayoutVars>
          <dgm:bulletEnabled val="1"/>
        </dgm:presLayoutVars>
      </dgm:prSet>
      <dgm:spPr/>
    </dgm:pt>
    <dgm:pt modelId="{9A356C79-4DF2-4877-B0DC-24E94669F0D3}" type="pres">
      <dgm:prSet presAssocID="{E3ED50AF-1BB5-4E5D-9613-AA95752C4CBB}" presName="sibTrans" presStyleCnt="0"/>
      <dgm:spPr/>
    </dgm:pt>
    <dgm:pt modelId="{D3E50A51-521B-466B-964C-05996EBABE11}" type="pres">
      <dgm:prSet presAssocID="{778A9249-2499-474D-B869-127AB72A847C}" presName="node" presStyleLbl="alignAccFollowNode1" presStyleIdx="5" presStyleCnt="16">
        <dgm:presLayoutVars>
          <dgm:bulletEnabled val="1"/>
        </dgm:presLayoutVars>
      </dgm:prSet>
      <dgm:spPr/>
    </dgm:pt>
    <dgm:pt modelId="{5092A095-886A-421C-91B7-DA9AB497E904}" type="pres">
      <dgm:prSet presAssocID="{F962578C-3CAB-4EC5-AB6B-B7437E879D1A}" presName="sibTrans" presStyleCnt="0"/>
      <dgm:spPr/>
    </dgm:pt>
    <dgm:pt modelId="{74BDE727-A3D5-4C1E-94B2-1ACBDD230462}" type="pres">
      <dgm:prSet presAssocID="{0BF5F2D2-2626-450D-8BA0-DE1274F67B4B}" presName="node" presStyleLbl="alignAccFollowNode1" presStyleIdx="6" presStyleCnt="16">
        <dgm:presLayoutVars>
          <dgm:bulletEnabled val="1"/>
        </dgm:presLayoutVars>
      </dgm:prSet>
      <dgm:spPr/>
    </dgm:pt>
    <dgm:pt modelId="{9CD11B66-A3F9-4F9C-999A-547CB03BEE77}" type="pres">
      <dgm:prSet presAssocID="{15C2E9DF-B1ED-4541-85BD-72B9F663AA61}" presName="sibTrans" presStyleCnt="0"/>
      <dgm:spPr/>
    </dgm:pt>
    <dgm:pt modelId="{17274211-BFB1-483B-8206-933085C0ACC3}" type="pres">
      <dgm:prSet presAssocID="{6F027DB5-01D9-49B5-ABD2-2C3ABDBA6DDA}" presName="node" presStyleLbl="alignAccFollowNode1" presStyleIdx="7" presStyleCnt="16">
        <dgm:presLayoutVars>
          <dgm:bulletEnabled val="1"/>
        </dgm:presLayoutVars>
      </dgm:prSet>
      <dgm:spPr/>
    </dgm:pt>
    <dgm:pt modelId="{89A6CE51-6C2D-4062-9214-A13CE718D4D2}" type="pres">
      <dgm:prSet presAssocID="{758FC0D2-429A-4643-887D-3FEBDFB6E8A9}" presName="vSp" presStyleCnt="0"/>
      <dgm:spPr/>
    </dgm:pt>
    <dgm:pt modelId="{B6AB756F-57BA-4928-AACC-0C6F077B3577}" type="pres">
      <dgm:prSet presAssocID="{20BD17CA-A1E5-4B62-8491-591AA74E53BC}" presName="horFlow" presStyleCnt="0"/>
      <dgm:spPr/>
    </dgm:pt>
    <dgm:pt modelId="{926AEFBA-034B-4A5B-835F-A07F839C2F1E}" type="pres">
      <dgm:prSet presAssocID="{20BD17CA-A1E5-4B62-8491-591AA74E53BC}" presName="bigChev" presStyleLbl="node1" presStyleIdx="2" presStyleCnt="4"/>
      <dgm:spPr/>
    </dgm:pt>
    <dgm:pt modelId="{5D4BCC33-DAA0-4ABC-8E9F-5C6C966A8052}" type="pres">
      <dgm:prSet presAssocID="{2729DC6C-622F-43E5-A01D-207436CD4614}" presName="parTrans" presStyleCnt="0"/>
      <dgm:spPr/>
    </dgm:pt>
    <dgm:pt modelId="{2AA46385-BFB2-464B-A52C-C0B2A02D5C14}" type="pres">
      <dgm:prSet presAssocID="{FB7C9C08-DA6B-463C-A982-F8C2DCC02F51}" presName="node" presStyleLbl="alignAccFollowNode1" presStyleIdx="8" presStyleCnt="16">
        <dgm:presLayoutVars>
          <dgm:bulletEnabled val="1"/>
        </dgm:presLayoutVars>
      </dgm:prSet>
      <dgm:spPr/>
    </dgm:pt>
    <dgm:pt modelId="{6E8CB62F-C736-41DB-9E94-28D2B0958AD7}" type="pres">
      <dgm:prSet presAssocID="{9CFEB1D4-C773-421C-83CE-B8685B6E4C3E}" presName="sibTrans" presStyleCnt="0"/>
      <dgm:spPr/>
    </dgm:pt>
    <dgm:pt modelId="{5633C40C-C699-423F-B3C7-F8CB04A6CB3F}" type="pres">
      <dgm:prSet presAssocID="{BB90ABD5-DBE6-4D43-AA93-C616724BFF2F}" presName="node" presStyleLbl="alignAccFollowNode1" presStyleIdx="9" presStyleCnt="16">
        <dgm:presLayoutVars>
          <dgm:bulletEnabled val="1"/>
        </dgm:presLayoutVars>
      </dgm:prSet>
      <dgm:spPr/>
    </dgm:pt>
    <dgm:pt modelId="{3C0D8D86-7F5F-4DC8-BB7A-EB34439CB2A5}" type="pres">
      <dgm:prSet presAssocID="{C7EFFDB1-E1E2-4881-8B4C-F3B542D765D7}" presName="sibTrans" presStyleCnt="0"/>
      <dgm:spPr/>
    </dgm:pt>
    <dgm:pt modelId="{54B2825B-769D-4391-9526-E37A8C18B20A}" type="pres">
      <dgm:prSet presAssocID="{EE629273-CB18-4EAB-A3B1-080EDCAA50F9}" presName="node" presStyleLbl="alignAccFollowNode1" presStyleIdx="10" presStyleCnt="16">
        <dgm:presLayoutVars>
          <dgm:bulletEnabled val="1"/>
        </dgm:presLayoutVars>
      </dgm:prSet>
      <dgm:spPr/>
    </dgm:pt>
    <dgm:pt modelId="{D75B7E95-C476-4CB8-982A-E27D24C117C0}" type="pres">
      <dgm:prSet presAssocID="{734DB1DD-6534-4F60-BEB4-D0C89B6DC838}" presName="sibTrans" presStyleCnt="0"/>
      <dgm:spPr/>
    </dgm:pt>
    <dgm:pt modelId="{285F9CE8-7504-4C30-B8A6-1DAB46FC27B9}" type="pres">
      <dgm:prSet presAssocID="{49F95319-48B9-4899-BA4C-D63DCD8BC185}" presName="node" presStyleLbl="alignAccFollowNode1" presStyleIdx="11" presStyleCnt="16">
        <dgm:presLayoutVars>
          <dgm:bulletEnabled val="1"/>
        </dgm:presLayoutVars>
      </dgm:prSet>
      <dgm:spPr/>
    </dgm:pt>
    <dgm:pt modelId="{866477FF-A1C3-4395-9834-70314C7F521F}" type="pres">
      <dgm:prSet presAssocID="{20BD17CA-A1E5-4B62-8491-591AA74E53BC}" presName="vSp" presStyleCnt="0"/>
      <dgm:spPr/>
    </dgm:pt>
    <dgm:pt modelId="{A66BD432-D207-4D08-BF1B-C9784504DE65}" type="pres">
      <dgm:prSet presAssocID="{49756DA5-7F18-4DFB-AC1E-133F1D5270BE}" presName="horFlow" presStyleCnt="0"/>
      <dgm:spPr/>
    </dgm:pt>
    <dgm:pt modelId="{1EAD8EF4-B17B-4A4B-B501-C907A195201B}" type="pres">
      <dgm:prSet presAssocID="{49756DA5-7F18-4DFB-AC1E-133F1D5270BE}" presName="bigChev" presStyleLbl="node1" presStyleIdx="3" presStyleCnt="4"/>
      <dgm:spPr/>
    </dgm:pt>
    <dgm:pt modelId="{7E7C21B9-524D-4A8D-9000-E6AFA62AA331}" type="pres">
      <dgm:prSet presAssocID="{3C6BCECB-152B-4779-BF5B-2E4B8444F884}" presName="parTrans" presStyleCnt="0"/>
      <dgm:spPr/>
    </dgm:pt>
    <dgm:pt modelId="{BB0C1503-5E72-47FE-9702-59FE00FB3B73}" type="pres">
      <dgm:prSet presAssocID="{CCA2827D-B99D-42A6-841E-B92021824814}" presName="node" presStyleLbl="alignAccFollowNode1" presStyleIdx="12" presStyleCnt="16">
        <dgm:presLayoutVars>
          <dgm:bulletEnabled val="1"/>
        </dgm:presLayoutVars>
      </dgm:prSet>
      <dgm:spPr/>
    </dgm:pt>
    <dgm:pt modelId="{2403F0F2-AE34-4E54-8E98-A36EAE38EEC1}" type="pres">
      <dgm:prSet presAssocID="{D057A14C-6D2E-487B-B183-0BA12E829EF7}" presName="sibTrans" presStyleCnt="0"/>
      <dgm:spPr/>
    </dgm:pt>
    <dgm:pt modelId="{C917664E-4F98-4C37-BF9F-261D27BE93C9}" type="pres">
      <dgm:prSet presAssocID="{CDD972D3-406B-4799-9B68-4392EF711D16}" presName="node" presStyleLbl="alignAccFollowNode1" presStyleIdx="13" presStyleCnt="16">
        <dgm:presLayoutVars>
          <dgm:bulletEnabled val="1"/>
        </dgm:presLayoutVars>
      </dgm:prSet>
      <dgm:spPr/>
    </dgm:pt>
    <dgm:pt modelId="{7BEB4E68-944D-41BD-93D0-AA339BB90D13}" type="pres">
      <dgm:prSet presAssocID="{C935C18F-2077-43A3-AED4-8B3A1F2E1C5A}" presName="sibTrans" presStyleCnt="0"/>
      <dgm:spPr/>
    </dgm:pt>
    <dgm:pt modelId="{845FDBF2-C03A-4D03-9DDF-3D22F3CFC2A1}" type="pres">
      <dgm:prSet presAssocID="{86ADFD2C-F620-4833-ABAE-41D36726707C}" presName="node" presStyleLbl="alignAccFollowNode1" presStyleIdx="14" presStyleCnt="16">
        <dgm:presLayoutVars>
          <dgm:bulletEnabled val="1"/>
        </dgm:presLayoutVars>
      </dgm:prSet>
      <dgm:spPr/>
    </dgm:pt>
    <dgm:pt modelId="{1B6AC8B4-9DBA-49D2-AD94-00C6E518911B}" type="pres">
      <dgm:prSet presAssocID="{E69D3481-3B6A-432D-BD8B-91B249C52FB8}" presName="sibTrans" presStyleCnt="0"/>
      <dgm:spPr/>
    </dgm:pt>
    <dgm:pt modelId="{97E603B9-66B3-4FDC-B2AC-0B21C6B8996A}" type="pres">
      <dgm:prSet presAssocID="{6742F108-72B0-47D7-8973-C660CACD83CC}" presName="node" presStyleLbl="alignAccFollowNode1" presStyleIdx="15" presStyleCnt="16">
        <dgm:presLayoutVars>
          <dgm:bulletEnabled val="1"/>
        </dgm:presLayoutVars>
      </dgm:prSet>
      <dgm:spPr/>
    </dgm:pt>
  </dgm:ptLst>
  <dgm:cxnLst>
    <dgm:cxn modelId="{E5ADE005-9654-473E-9307-ADA7CCA39594}" type="presOf" srcId="{0BF5F2D2-2626-450D-8BA0-DE1274F67B4B}" destId="{74BDE727-A3D5-4C1E-94B2-1ACBDD230462}" srcOrd="0" destOrd="0" presId="urn:microsoft.com/office/officeart/2005/8/layout/lProcess3"/>
    <dgm:cxn modelId="{B0A0B707-4CE5-4957-8FB8-659F6F38C882}" type="presOf" srcId="{015B76A2-EA7C-4027-BB54-7323B252111B}" destId="{EDA3119A-2FD0-4EDB-BBD4-AF30DA6840BA}" srcOrd="0" destOrd="0" presId="urn:microsoft.com/office/officeart/2005/8/layout/lProcess3"/>
    <dgm:cxn modelId="{83F27B0E-A385-4125-ACFD-E87666C0EE94}" srcId="{CB6FB9D1-E9E6-4304-8536-0247466443A4}" destId="{49756DA5-7F18-4DFB-AC1E-133F1D5270BE}" srcOrd="3" destOrd="0" parTransId="{63B4FA48-62C4-4061-9850-6FF4B1F11F6F}" sibTransId="{AD08A154-FB5C-4AE8-B73F-63FD1A63B5CA}"/>
    <dgm:cxn modelId="{18C9D512-2C6E-441A-86FD-343A8DF01DE5}" srcId="{ABE4EB72-D7D5-41ED-93AF-60D485D15947}" destId="{015B76A2-EA7C-4027-BB54-7323B252111B}" srcOrd="1" destOrd="0" parTransId="{5E3DCF4C-A78F-41B9-9B81-D4D66D5A9276}" sibTransId="{62ED7366-AD47-4B27-B072-D6A761128DEA}"/>
    <dgm:cxn modelId="{1313B814-D3CB-4834-91F2-0F939E53A545}" srcId="{20BD17CA-A1E5-4B62-8491-591AA74E53BC}" destId="{FB7C9C08-DA6B-463C-A982-F8C2DCC02F51}" srcOrd="0" destOrd="0" parTransId="{2729DC6C-622F-43E5-A01D-207436CD4614}" sibTransId="{9CFEB1D4-C773-421C-83CE-B8685B6E4C3E}"/>
    <dgm:cxn modelId="{61BE1017-32C8-42A7-B7FF-13ED49D2DA40}" srcId="{ABE4EB72-D7D5-41ED-93AF-60D485D15947}" destId="{278D34B2-C89C-4C7A-8EB8-F97F523DA2F5}" srcOrd="0" destOrd="0" parTransId="{3EE29BF1-8C4B-4AA0-BA52-6519257628B3}" sibTransId="{1AC10BD1-C70F-4CFD-AD75-8BD93841D8AC}"/>
    <dgm:cxn modelId="{A9C2531D-D8EE-4CC2-A97F-4C629798C630}" type="presOf" srcId="{AAEF669E-F749-4A08-B101-409B45370F4D}" destId="{B9BE39F4-1891-475F-987D-ADB1CB47629B}" srcOrd="0" destOrd="0" presId="urn:microsoft.com/office/officeart/2005/8/layout/lProcess3"/>
    <dgm:cxn modelId="{B8F62F1E-B80A-4BE2-B383-D26A647DFF20}" type="presOf" srcId="{86ADFD2C-F620-4833-ABAE-41D36726707C}" destId="{845FDBF2-C03A-4D03-9DDF-3D22F3CFC2A1}" srcOrd="0" destOrd="0" presId="urn:microsoft.com/office/officeart/2005/8/layout/lProcess3"/>
    <dgm:cxn modelId="{B9E51621-FDDD-40B4-A450-8B7762E174E5}" srcId="{CB6FB9D1-E9E6-4304-8536-0247466443A4}" destId="{ABE4EB72-D7D5-41ED-93AF-60D485D15947}" srcOrd="0" destOrd="0" parTransId="{5DEB5F09-FEBF-4D0E-8F4E-9EFFA76E15B7}" sibTransId="{8ACC4029-401B-4E5B-8FD9-0503EDD38AB4}"/>
    <dgm:cxn modelId="{2F997728-13F6-4D44-B526-491799C50800}" type="presOf" srcId="{AC66CF2B-E21F-4BD5-AF3E-A03D65A70A4B}" destId="{FC1D6872-4E78-47EC-BB77-0617AC1D66BC}" srcOrd="0" destOrd="0" presId="urn:microsoft.com/office/officeart/2005/8/layout/lProcess3"/>
    <dgm:cxn modelId="{2A68332A-D302-49AC-BE3E-43BDECC1658C}" srcId="{20BD17CA-A1E5-4B62-8491-591AA74E53BC}" destId="{49F95319-48B9-4899-BA4C-D63DCD8BC185}" srcOrd="3" destOrd="0" parTransId="{54DFEC93-30EE-42A2-81AB-9D0D1CFAC565}" sibTransId="{E493D936-D785-40C1-BA87-FFD366103E42}"/>
    <dgm:cxn modelId="{9DE3EF2F-03BC-4247-953E-ED97057CD413}" srcId="{49756DA5-7F18-4DFB-AC1E-133F1D5270BE}" destId="{CCA2827D-B99D-42A6-841E-B92021824814}" srcOrd="0" destOrd="0" parTransId="{3C6BCECB-152B-4779-BF5B-2E4B8444F884}" sibTransId="{D057A14C-6D2E-487B-B183-0BA12E829EF7}"/>
    <dgm:cxn modelId="{FB4A5530-B22D-4032-9E14-7FD2AE22F08D}" type="presOf" srcId="{49756DA5-7F18-4DFB-AC1E-133F1D5270BE}" destId="{1EAD8EF4-B17B-4A4B-B501-C907A195201B}" srcOrd="0" destOrd="0" presId="urn:microsoft.com/office/officeart/2005/8/layout/lProcess3"/>
    <dgm:cxn modelId="{778F433A-FCB8-4389-A045-E47E4EDED394}" type="presOf" srcId="{CDD972D3-406B-4799-9B68-4392EF711D16}" destId="{C917664E-4F98-4C37-BF9F-261D27BE93C9}" srcOrd="0" destOrd="0" presId="urn:microsoft.com/office/officeart/2005/8/layout/lProcess3"/>
    <dgm:cxn modelId="{51D3DB60-8C9E-48E3-B6E0-8BB55C9F840E}" srcId="{758FC0D2-429A-4643-887D-3FEBDFB6E8A9}" destId="{778A9249-2499-474D-B869-127AB72A847C}" srcOrd="1" destOrd="0" parTransId="{ABC1AAA7-415B-47DB-9C9A-670D879E9159}" sibTransId="{F962578C-3CAB-4EC5-AB6B-B7437E879D1A}"/>
    <dgm:cxn modelId="{2FCE7961-4CFB-44B5-B8CC-35992D203973}" type="presOf" srcId="{FB7C9C08-DA6B-463C-A982-F8C2DCC02F51}" destId="{2AA46385-BFB2-464B-A52C-C0B2A02D5C14}" srcOrd="0" destOrd="0" presId="urn:microsoft.com/office/officeart/2005/8/layout/lProcess3"/>
    <dgm:cxn modelId="{6C106B46-FED6-4C25-9803-22DB85A3EA08}" type="presOf" srcId="{778A9249-2499-474D-B869-127AB72A847C}" destId="{D3E50A51-521B-466B-964C-05996EBABE11}" srcOrd="0" destOrd="0" presId="urn:microsoft.com/office/officeart/2005/8/layout/lProcess3"/>
    <dgm:cxn modelId="{6A1DD666-4203-4DCE-B134-F18E57948833}" type="presOf" srcId="{6F027DB5-01D9-49B5-ABD2-2C3ABDBA6DDA}" destId="{17274211-BFB1-483B-8206-933085C0ACC3}" srcOrd="0" destOrd="0" presId="urn:microsoft.com/office/officeart/2005/8/layout/lProcess3"/>
    <dgm:cxn modelId="{DE9ED746-3C9B-46DA-ADF4-9682B7CCCD43}" type="presOf" srcId="{20BD17CA-A1E5-4B62-8491-591AA74E53BC}" destId="{926AEFBA-034B-4A5B-835F-A07F839C2F1E}" srcOrd="0" destOrd="0" presId="urn:microsoft.com/office/officeart/2005/8/layout/lProcess3"/>
    <dgm:cxn modelId="{95F0954B-A4B5-4542-8F3D-028C754287D5}" srcId="{758FC0D2-429A-4643-887D-3FEBDFB6E8A9}" destId="{AC66CF2B-E21F-4BD5-AF3E-A03D65A70A4B}" srcOrd="0" destOrd="0" parTransId="{6F37F656-0D68-4D13-8C31-A5F7473AAEEF}" sibTransId="{E3ED50AF-1BB5-4E5D-9613-AA95752C4CBB}"/>
    <dgm:cxn modelId="{70245957-9E38-4E95-B2CF-CE7B7EE72D37}" srcId="{ABE4EB72-D7D5-41ED-93AF-60D485D15947}" destId="{AAEF669E-F749-4A08-B101-409B45370F4D}" srcOrd="3" destOrd="0" parTransId="{17465355-50CA-4E84-9043-DEE0537801BF}" sibTransId="{0D693A7C-F98F-4A01-9CA7-86B8B6E8C745}"/>
    <dgm:cxn modelId="{8A19B65A-8513-4DB2-A941-148734C577F1}" srcId="{758FC0D2-429A-4643-887D-3FEBDFB6E8A9}" destId="{0BF5F2D2-2626-450D-8BA0-DE1274F67B4B}" srcOrd="2" destOrd="0" parTransId="{BDE54E7B-D3B9-4CCA-8ADB-04208595F40B}" sibTransId="{15C2E9DF-B1ED-4541-85BD-72B9F663AA61}"/>
    <dgm:cxn modelId="{42DB2C7F-DF5D-4F6C-B7B4-C23F02B14DB0}" srcId="{20BD17CA-A1E5-4B62-8491-591AA74E53BC}" destId="{BB90ABD5-DBE6-4D43-AA93-C616724BFF2F}" srcOrd="1" destOrd="0" parTransId="{D84BDF3D-86CE-49A1-9CD0-A96BAF06DAE1}" sibTransId="{C7EFFDB1-E1E2-4881-8B4C-F3B542D765D7}"/>
    <dgm:cxn modelId="{7076C77F-FA66-4DE2-8D7F-13691C22CD29}" srcId="{20BD17CA-A1E5-4B62-8491-591AA74E53BC}" destId="{EE629273-CB18-4EAB-A3B1-080EDCAA50F9}" srcOrd="2" destOrd="0" parTransId="{90125807-B1DD-4F91-ADAA-2AA0C19747FF}" sibTransId="{734DB1DD-6534-4F60-BEB4-D0C89B6DC838}"/>
    <dgm:cxn modelId="{A1106D80-6F87-4C62-9534-4A7DE6A68647}" srcId="{758FC0D2-429A-4643-887D-3FEBDFB6E8A9}" destId="{6F027DB5-01D9-49B5-ABD2-2C3ABDBA6DDA}" srcOrd="3" destOrd="0" parTransId="{B382FEC3-17FC-45D1-9E46-5C64AE8C9212}" sibTransId="{038B59C4-48EF-477B-A7A8-A2A0425E87A7}"/>
    <dgm:cxn modelId="{6FEC1484-358D-4156-A4B6-774CCC0F72FC}" srcId="{CB6FB9D1-E9E6-4304-8536-0247466443A4}" destId="{20BD17CA-A1E5-4B62-8491-591AA74E53BC}" srcOrd="2" destOrd="0" parTransId="{1BB6C3AD-FD32-4E30-8D83-CB88AD49AFFA}" sibTransId="{FF1CF83D-5AA1-4FB4-BB58-B0BBEB995003}"/>
    <dgm:cxn modelId="{D962418C-538F-466E-9A3C-D484C116FD33}" type="presOf" srcId="{6742F108-72B0-47D7-8973-C660CACD83CC}" destId="{97E603B9-66B3-4FDC-B2AC-0B21C6B8996A}" srcOrd="0" destOrd="0" presId="urn:microsoft.com/office/officeart/2005/8/layout/lProcess3"/>
    <dgm:cxn modelId="{2FF8DA9A-0317-4B64-B386-EAEDB271934A}" type="presOf" srcId="{ABE4EB72-D7D5-41ED-93AF-60D485D15947}" destId="{BCD447B1-8972-4153-979C-C5C7FFFD8AEC}" srcOrd="0" destOrd="0" presId="urn:microsoft.com/office/officeart/2005/8/layout/lProcess3"/>
    <dgm:cxn modelId="{01436BA2-D4C1-4D93-830E-87F04B4AC95D}" type="presOf" srcId="{22E42672-BF79-4228-9639-934A8121C270}" destId="{429B2FE6-ED37-410A-9F8C-59EAC124A8AD}" srcOrd="0" destOrd="0" presId="urn:microsoft.com/office/officeart/2005/8/layout/lProcess3"/>
    <dgm:cxn modelId="{03E7AFAC-232D-44AE-B3A6-D972066DEBDF}" srcId="{CB6FB9D1-E9E6-4304-8536-0247466443A4}" destId="{758FC0D2-429A-4643-887D-3FEBDFB6E8A9}" srcOrd="1" destOrd="0" parTransId="{F3DF183B-E23E-4069-AC32-A0F49B011B89}" sibTransId="{46C88263-7569-4A77-A238-CAC968D26E38}"/>
    <dgm:cxn modelId="{12714EB1-2B64-4D63-876D-EAAAD958CD94}" type="presOf" srcId="{758FC0D2-429A-4643-887D-3FEBDFB6E8A9}" destId="{2B1FB5DE-EBF3-490D-BEA4-48A0234658F5}" srcOrd="0" destOrd="0" presId="urn:microsoft.com/office/officeart/2005/8/layout/lProcess3"/>
    <dgm:cxn modelId="{BBDB89B4-D74F-4A1D-B3FD-A0AFAFE786E6}" type="presOf" srcId="{49F95319-48B9-4899-BA4C-D63DCD8BC185}" destId="{285F9CE8-7504-4C30-B8A6-1DAB46FC27B9}" srcOrd="0" destOrd="0" presId="urn:microsoft.com/office/officeart/2005/8/layout/lProcess3"/>
    <dgm:cxn modelId="{53AB0FB5-817A-422A-9076-99694EC7AA26}" type="presOf" srcId="{CB6FB9D1-E9E6-4304-8536-0247466443A4}" destId="{E289CDB8-A800-4534-B8A8-1F1E227678CD}" srcOrd="0" destOrd="0" presId="urn:microsoft.com/office/officeart/2005/8/layout/lProcess3"/>
    <dgm:cxn modelId="{5A6692B7-85AA-4F96-96DC-A9943CD013C0}" type="presOf" srcId="{CCA2827D-B99D-42A6-841E-B92021824814}" destId="{BB0C1503-5E72-47FE-9702-59FE00FB3B73}" srcOrd="0" destOrd="0" presId="urn:microsoft.com/office/officeart/2005/8/layout/lProcess3"/>
    <dgm:cxn modelId="{493074D4-BB24-4625-8EA0-86E3A24C554F}" type="presOf" srcId="{EE629273-CB18-4EAB-A3B1-080EDCAA50F9}" destId="{54B2825B-769D-4391-9526-E37A8C18B20A}" srcOrd="0" destOrd="0" presId="urn:microsoft.com/office/officeart/2005/8/layout/lProcess3"/>
    <dgm:cxn modelId="{A155B7D6-2AE4-4943-B158-ACE78F4EDDCC}" type="presOf" srcId="{278D34B2-C89C-4C7A-8EB8-F97F523DA2F5}" destId="{0F2E10AB-ACFC-4C03-BC34-62B789A7D612}" srcOrd="0" destOrd="0" presId="urn:microsoft.com/office/officeart/2005/8/layout/lProcess3"/>
    <dgm:cxn modelId="{9813A1D7-76A0-4EAA-936E-43C0786E0E3C}" srcId="{49756DA5-7F18-4DFB-AC1E-133F1D5270BE}" destId="{6742F108-72B0-47D7-8973-C660CACD83CC}" srcOrd="3" destOrd="0" parTransId="{598738A8-D09F-421C-81D1-F79B24CF3649}" sibTransId="{B2C9263E-3B11-43E8-B802-7D57146E5B45}"/>
    <dgm:cxn modelId="{AD67F0D7-67DE-4F73-9F73-67C1FAF0EDE4}" type="presOf" srcId="{BB90ABD5-DBE6-4D43-AA93-C616724BFF2F}" destId="{5633C40C-C699-423F-B3C7-F8CB04A6CB3F}" srcOrd="0" destOrd="0" presId="urn:microsoft.com/office/officeart/2005/8/layout/lProcess3"/>
    <dgm:cxn modelId="{14E4E6EA-8FA1-4A9B-8883-E94BD885CEA6}" srcId="{49756DA5-7F18-4DFB-AC1E-133F1D5270BE}" destId="{CDD972D3-406B-4799-9B68-4392EF711D16}" srcOrd="1" destOrd="0" parTransId="{25744A8F-60C0-4883-986A-E171BB52507F}" sibTransId="{C935C18F-2077-43A3-AED4-8B3A1F2E1C5A}"/>
    <dgm:cxn modelId="{5C2908EE-7178-4437-AE84-1CA97C287F44}" srcId="{ABE4EB72-D7D5-41ED-93AF-60D485D15947}" destId="{22E42672-BF79-4228-9639-934A8121C270}" srcOrd="2" destOrd="0" parTransId="{DD39272A-4084-4AEA-995D-B01043C10CAE}" sibTransId="{49C31B1C-67F4-4981-A69D-ADF3F3C64B34}"/>
    <dgm:cxn modelId="{E77C7AF9-3B10-4A03-A192-B83F30FD22F6}" srcId="{49756DA5-7F18-4DFB-AC1E-133F1D5270BE}" destId="{86ADFD2C-F620-4833-ABAE-41D36726707C}" srcOrd="2" destOrd="0" parTransId="{0A27F7D8-68D9-4920-AF1C-A3A98F059797}" sibTransId="{E69D3481-3B6A-432D-BD8B-91B249C52FB8}"/>
    <dgm:cxn modelId="{A6E83040-E5CD-4021-9F87-AC6DB82F1DCD}" type="presParOf" srcId="{E289CDB8-A800-4534-B8A8-1F1E227678CD}" destId="{2CC489B9-76F0-4063-ACB1-18D67D6E2C99}" srcOrd="0" destOrd="0" presId="urn:microsoft.com/office/officeart/2005/8/layout/lProcess3"/>
    <dgm:cxn modelId="{D414AF89-7566-4230-B526-7BB89A88EA17}" type="presParOf" srcId="{2CC489B9-76F0-4063-ACB1-18D67D6E2C99}" destId="{BCD447B1-8972-4153-979C-C5C7FFFD8AEC}" srcOrd="0" destOrd="0" presId="urn:microsoft.com/office/officeart/2005/8/layout/lProcess3"/>
    <dgm:cxn modelId="{1477E1CB-1FD2-43F7-B212-212DDE24FF2C}" type="presParOf" srcId="{2CC489B9-76F0-4063-ACB1-18D67D6E2C99}" destId="{814362B9-2A69-45D4-93AD-A1305B28D0FF}" srcOrd="1" destOrd="0" presId="urn:microsoft.com/office/officeart/2005/8/layout/lProcess3"/>
    <dgm:cxn modelId="{8526A843-9879-4763-9B04-D17B6315361C}" type="presParOf" srcId="{2CC489B9-76F0-4063-ACB1-18D67D6E2C99}" destId="{0F2E10AB-ACFC-4C03-BC34-62B789A7D612}" srcOrd="2" destOrd="0" presId="urn:microsoft.com/office/officeart/2005/8/layout/lProcess3"/>
    <dgm:cxn modelId="{FCEA0138-4952-4C54-818A-08B0098B23C2}" type="presParOf" srcId="{2CC489B9-76F0-4063-ACB1-18D67D6E2C99}" destId="{13EE6A79-AEFF-49F3-AB1E-C63BC68A25A3}" srcOrd="3" destOrd="0" presId="urn:microsoft.com/office/officeart/2005/8/layout/lProcess3"/>
    <dgm:cxn modelId="{8F46C8E8-5ACC-4770-9E1F-F372AFBF1C4B}" type="presParOf" srcId="{2CC489B9-76F0-4063-ACB1-18D67D6E2C99}" destId="{EDA3119A-2FD0-4EDB-BBD4-AF30DA6840BA}" srcOrd="4" destOrd="0" presId="urn:microsoft.com/office/officeart/2005/8/layout/lProcess3"/>
    <dgm:cxn modelId="{AE911B65-F7D2-42E3-B872-E6191F44B380}" type="presParOf" srcId="{2CC489B9-76F0-4063-ACB1-18D67D6E2C99}" destId="{D2EAB651-67E8-462E-B4F7-8C985AEF0382}" srcOrd="5" destOrd="0" presId="urn:microsoft.com/office/officeart/2005/8/layout/lProcess3"/>
    <dgm:cxn modelId="{7E0AE35E-40CC-4D24-A03A-24D58FE68533}" type="presParOf" srcId="{2CC489B9-76F0-4063-ACB1-18D67D6E2C99}" destId="{429B2FE6-ED37-410A-9F8C-59EAC124A8AD}" srcOrd="6" destOrd="0" presId="urn:microsoft.com/office/officeart/2005/8/layout/lProcess3"/>
    <dgm:cxn modelId="{4A70C78D-2EB5-4199-9820-804DE8AB882F}" type="presParOf" srcId="{2CC489B9-76F0-4063-ACB1-18D67D6E2C99}" destId="{A0628C6C-1FC7-4494-95BD-4CBB060E4D21}" srcOrd="7" destOrd="0" presId="urn:microsoft.com/office/officeart/2005/8/layout/lProcess3"/>
    <dgm:cxn modelId="{5D251BC1-90ED-4EA8-9458-CB7A92F6F538}" type="presParOf" srcId="{2CC489B9-76F0-4063-ACB1-18D67D6E2C99}" destId="{B9BE39F4-1891-475F-987D-ADB1CB47629B}" srcOrd="8" destOrd="0" presId="urn:microsoft.com/office/officeart/2005/8/layout/lProcess3"/>
    <dgm:cxn modelId="{E7EB1B2B-11AF-4A19-9311-2032314E95D8}" type="presParOf" srcId="{E289CDB8-A800-4534-B8A8-1F1E227678CD}" destId="{5E767A02-94FF-4BA6-8C9F-9C2A2259702C}" srcOrd="1" destOrd="0" presId="urn:microsoft.com/office/officeart/2005/8/layout/lProcess3"/>
    <dgm:cxn modelId="{D8E6B4A5-BDBC-42D7-9923-63ACF9636330}" type="presParOf" srcId="{E289CDB8-A800-4534-B8A8-1F1E227678CD}" destId="{FF427315-30A4-4C34-94F8-A45481FD216B}" srcOrd="2" destOrd="0" presId="urn:microsoft.com/office/officeart/2005/8/layout/lProcess3"/>
    <dgm:cxn modelId="{07AACA23-4A1A-4F8A-B739-EE79CDAC5A2E}" type="presParOf" srcId="{FF427315-30A4-4C34-94F8-A45481FD216B}" destId="{2B1FB5DE-EBF3-490D-BEA4-48A0234658F5}" srcOrd="0" destOrd="0" presId="urn:microsoft.com/office/officeart/2005/8/layout/lProcess3"/>
    <dgm:cxn modelId="{6E65CDCC-4456-48A0-B441-311C99E78B2C}" type="presParOf" srcId="{FF427315-30A4-4C34-94F8-A45481FD216B}" destId="{D37861DB-6CC0-484C-A8AE-B203CFE9FDB5}" srcOrd="1" destOrd="0" presId="urn:microsoft.com/office/officeart/2005/8/layout/lProcess3"/>
    <dgm:cxn modelId="{70F88145-C0E6-48D0-969B-A4A7BCBEAD9D}" type="presParOf" srcId="{FF427315-30A4-4C34-94F8-A45481FD216B}" destId="{FC1D6872-4E78-47EC-BB77-0617AC1D66BC}" srcOrd="2" destOrd="0" presId="urn:microsoft.com/office/officeart/2005/8/layout/lProcess3"/>
    <dgm:cxn modelId="{61B85E78-0967-45FF-AD43-D5ACC9C71AC4}" type="presParOf" srcId="{FF427315-30A4-4C34-94F8-A45481FD216B}" destId="{9A356C79-4DF2-4877-B0DC-24E94669F0D3}" srcOrd="3" destOrd="0" presId="urn:microsoft.com/office/officeart/2005/8/layout/lProcess3"/>
    <dgm:cxn modelId="{7052C1C7-5C17-4C6F-9BD9-A7E081331A1F}" type="presParOf" srcId="{FF427315-30A4-4C34-94F8-A45481FD216B}" destId="{D3E50A51-521B-466B-964C-05996EBABE11}" srcOrd="4" destOrd="0" presId="urn:microsoft.com/office/officeart/2005/8/layout/lProcess3"/>
    <dgm:cxn modelId="{9C2C9C3A-5290-47F1-B993-615C57559CD2}" type="presParOf" srcId="{FF427315-30A4-4C34-94F8-A45481FD216B}" destId="{5092A095-886A-421C-91B7-DA9AB497E904}" srcOrd="5" destOrd="0" presId="urn:microsoft.com/office/officeart/2005/8/layout/lProcess3"/>
    <dgm:cxn modelId="{D7596D8E-F754-42DE-855A-B94FB7687157}" type="presParOf" srcId="{FF427315-30A4-4C34-94F8-A45481FD216B}" destId="{74BDE727-A3D5-4C1E-94B2-1ACBDD230462}" srcOrd="6" destOrd="0" presId="urn:microsoft.com/office/officeart/2005/8/layout/lProcess3"/>
    <dgm:cxn modelId="{26DBE536-5313-4A6E-8015-40626F4ED8EC}" type="presParOf" srcId="{FF427315-30A4-4C34-94F8-A45481FD216B}" destId="{9CD11B66-A3F9-4F9C-999A-547CB03BEE77}" srcOrd="7" destOrd="0" presId="urn:microsoft.com/office/officeart/2005/8/layout/lProcess3"/>
    <dgm:cxn modelId="{DB5D23F9-BC38-45D4-8C8E-E0B78575DA39}" type="presParOf" srcId="{FF427315-30A4-4C34-94F8-A45481FD216B}" destId="{17274211-BFB1-483B-8206-933085C0ACC3}" srcOrd="8" destOrd="0" presId="urn:microsoft.com/office/officeart/2005/8/layout/lProcess3"/>
    <dgm:cxn modelId="{76BD5CA9-5888-4B30-B2BD-A33F70B98231}" type="presParOf" srcId="{E289CDB8-A800-4534-B8A8-1F1E227678CD}" destId="{89A6CE51-6C2D-4062-9214-A13CE718D4D2}" srcOrd="3" destOrd="0" presId="urn:microsoft.com/office/officeart/2005/8/layout/lProcess3"/>
    <dgm:cxn modelId="{46D686D8-186A-49F3-9F95-01CF173F785C}" type="presParOf" srcId="{E289CDB8-A800-4534-B8A8-1F1E227678CD}" destId="{B6AB756F-57BA-4928-AACC-0C6F077B3577}" srcOrd="4" destOrd="0" presId="urn:microsoft.com/office/officeart/2005/8/layout/lProcess3"/>
    <dgm:cxn modelId="{E1965B1C-67AC-43B0-AB6F-6C0CD17EC9E6}" type="presParOf" srcId="{B6AB756F-57BA-4928-AACC-0C6F077B3577}" destId="{926AEFBA-034B-4A5B-835F-A07F839C2F1E}" srcOrd="0" destOrd="0" presId="urn:microsoft.com/office/officeart/2005/8/layout/lProcess3"/>
    <dgm:cxn modelId="{60EF2060-9206-46FF-8F1A-9378C6770428}" type="presParOf" srcId="{B6AB756F-57BA-4928-AACC-0C6F077B3577}" destId="{5D4BCC33-DAA0-4ABC-8E9F-5C6C966A8052}" srcOrd="1" destOrd="0" presId="urn:microsoft.com/office/officeart/2005/8/layout/lProcess3"/>
    <dgm:cxn modelId="{D6E030BE-42BE-4E42-AF87-4D3758A40EE5}" type="presParOf" srcId="{B6AB756F-57BA-4928-AACC-0C6F077B3577}" destId="{2AA46385-BFB2-464B-A52C-C0B2A02D5C14}" srcOrd="2" destOrd="0" presId="urn:microsoft.com/office/officeart/2005/8/layout/lProcess3"/>
    <dgm:cxn modelId="{30298BD7-F649-41BF-A407-5F4A569DD09B}" type="presParOf" srcId="{B6AB756F-57BA-4928-AACC-0C6F077B3577}" destId="{6E8CB62F-C736-41DB-9E94-28D2B0958AD7}" srcOrd="3" destOrd="0" presId="urn:microsoft.com/office/officeart/2005/8/layout/lProcess3"/>
    <dgm:cxn modelId="{F4B799D0-BE40-4F97-A8B9-B3DFF27DA5D7}" type="presParOf" srcId="{B6AB756F-57BA-4928-AACC-0C6F077B3577}" destId="{5633C40C-C699-423F-B3C7-F8CB04A6CB3F}" srcOrd="4" destOrd="0" presId="urn:microsoft.com/office/officeart/2005/8/layout/lProcess3"/>
    <dgm:cxn modelId="{4C0B2233-E31D-49CB-A6A2-A0E58B61A595}" type="presParOf" srcId="{B6AB756F-57BA-4928-AACC-0C6F077B3577}" destId="{3C0D8D86-7F5F-4DC8-BB7A-EB34439CB2A5}" srcOrd="5" destOrd="0" presId="urn:microsoft.com/office/officeart/2005/8/layout/lProcess3"/>
    <dgm:cxn modelId="{9A4C7117-AB38-408B-BF3C-B5107B10EE90}" type="presParOf" srcId="{B6AB756F-57BA-4928-AACC-0C6F077B3577}" destId="{54B2825B-769D-4391-9526-E37A8C18B20A}" srcOrd="6" destOrd="0" presId="urn:microsoft.com/office/officeart/2005/8/layout/lProcess3"/>
    <dgm:cxn modelId="{61DC257C-6A4C-4568-B3D6-AE28B7B3FAC0}" type="presParOf" srcId="{B6AB756F-57BA-4928-AACC-0C6F077B3577}" destId="{D75B7E95-C476-4CB8-982A-E27D24C117C0}" srcOrd="7" destOrd="0" presId="urn:microsoft.com/office/officeart/2005/8/layout/lProcess3"/>
    <dgm:cxn modelId="{275A37FD-1423-47D1-A5C8-AC3D32194C7D}" type="presParOf" srcId="{B6AB756F-57BA-4928-AACC-0C6F077B3577}" destId="{285F9CE8-7504-4C30-B8A6-1DAB46FC27B9}" srcOrd="8" destOrd="0" presId="urn:microsoft.com/office/officeart/2005/8/layout/lProcess3"/>
    <dgm:cxn modelId="{A9DA1E7B-01E3-45BD-9DB6-6F8C7FE5B455}" type="presParOf" srcId="{E289CDB8-A800-4534-B8A8-1F1E227678CD}" destId="{866477FF-A1C3-4395-9834-70314C7F521F}" srcOrd="5" destOrd="0" presId="urn:microsoft.com/office/officeart/2005/8/layout/lProcess3"/>
    <dgm:cxn modelId="{5E6D6D45-7A7E-48F4-A817-30EB0CFC59A3}" type="presParOf" srcId="{E289CDB8-A800-4534-B8A8-1F1E227678CD}" destId="{A66BD432-D207-4D08-BF1B-C9784504DE65}" srcOrd="6" destOrd="0" presId="urn:microsoft.com/office/officeart/2005/8/layout/lProcess3"/>
    <dgm:cxn modelId="{BDEE9AC1-9D8E-4607-9A46-B65AE89E2124}" type="presParOf" srcId="{A66BD432-D207-4D08-BF1B-C9784504DE65}" destId="{1EAD8EF4-B17B-4A4B-B501-C907A195201B}" srcOrd="0" destOrd="0" presId="urn:microsoft.com/office/officeart/2005/8/layout/lProcess3"/>
    <dgm:cxn modelId="{CAA08207-53FB-4B3E-B462-A76EB8837877}" type="presParOf" srcId="{A66BD432-D207-4D08-BF1B-C9784504DE65}" destId="{7E7C21B9-524D-4A8D-9000-E6AFA62AA331}" srcOrd="1" destOrd="0" presId="urn:microsoft.com/office/officeart/2005/8/layout/lProcess3"/>
    <dgm:cxn modelId="{BA7F7F1F-DE59-433B-8A6E-4D50A70EAA32}" type="presParOf" srcId="{A66BD432-D207-4D08-BF1B-C9784504DE65}" destId="{BB0C1503-5E72-47FE-9702-59FE00FB3B73}" srcOrd="2" destOrd="0" presId="urn:microsoft.com/office/officeart/2005/8/layout/lProcess3"/>
    <dgm:cxn modelId="{2F3E4BD1-7509-46F4-9796-35D829A4BCD5}" type="presParOf" srcId="{A66BD432-D207-4D08-BF1B-C9784504DE65}" destId="{2403F0F2-AE34-4E54-8E98-A36EAE38EEC1}" srcOrd="3" destOrd="0" presId="urn:microsoft.com/office/officeart/2005/8/layout/lProcess3"/>
    <dgm:cxn modelId="{F7316042-F843-4188-8377-E7183160FC77}" type="presParOf" srcId="{A66BD432-D207-4D08-BF1B-C9784504DE65}" destId="{C917664E-4F98-4C37-BF9F-261D27BE93C9}" srcOrd="4" destOrd="0" presId="urn:microsoft.com/office/officeart/2005/8/layout/lProcess3"/>
    <dgm:cxn modelId="{C23484CF-4990-46F7-9DB3-62AEADA1DD65}" type="presParOf" srcId="{A66BD432-D207-4D08-BF1B-C9784504DE65}" destId="{7BEB4E68-944D-41BD-93D0-AA339BB90D13}" srcOrd="5" destOrd="0" presId="urn:microsoft.com/office/officeart/2005/8/layout/lProcess3"/>
    <dgm:cxn modelId="{8BC28F94-53A8-4869-9C17-C813E076E048}" type="presParOf" srcId="{A66BD432-D207-4D08-BF1B-C9784504DE65}" destId="{845FDBF2-C03A-4D03-9DDF-3D22F3CFC2A1}" srcOrd="6" destOrd="0" presId="urn:microsoft.com/office/officeart/2005/8/layout/lProcess3"/>
    <dgm:cxn modelId="{EF42CC42-EF5C-4B32-81B4-17A4A48BCE46}" type="presParOf" srcId="{A66BD432-D207-4D08-BF1B-C9784504DE65}" destId="{1B6AC8B4-9DBA-49D2-AD94-00C6E518911B}" srcOrd="7" destOrd="0" presId="urn:microsoft.com/office/officeart/2005/8/layout/lProcess3"/>
    <dgm:cxn modelId="{A7080FC4-C0F3-4B3E-AF36-91BEA7F7FFD2}" type="presParOf" srcId="{A66BD432-D207-4D08-BF1B-C9784504DE65}" destId="{97E603B9-66B3-4FDC-B2AC-0B21C6B8996A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6FB9D1-E9E6-4304-8536-0247466443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E4EB72-D7D5-41ED-93AF-60D485D15947}">
      <dgm:prSet phldrT="[Text]"/>
      <dgm:spPr/>
      <dgm:t>
        <a:bodyPr/>
        <a:lstStyle/>
        <a:p>
          <a:r>
            <a:rPr lang="en-US" dirty="0"/>
            <a:t>1:00</a:t>
          </a:r>
        </a:p>
      </dgm:t>
    </dgm:pt>
    <dgm:pt modelId="{5DEB5F09-FEBF-4D0E-8F4E-9EFFA76E15B7}" type="parTrans" cxnId="{B9E51621-FDDD-40B4-A450-8B7762E174E5}">
      <dgm:prSet/>
      <dgm:spPr/>
      <dgm:t>
        <a:bodyPr/>
        <a:lstStyle/>
        <a:p>
          <a:endParaRPr lang="en-US"/>
        </a:p>
      </dgm:t>
    </dgm:pt>
    <dgm:pt modelId="{8ACC4029-401B-4E5B-8FD9-0503EDD38AB4}" type="sibTrans" cxnId="{B9E51621-FDDD-40B4-A450-8B7762E174E5}">
      <dgm:prSet/>
      <dgm:spPr/>
      <dgm:t>
        <a:bodyPr/>
        <a:lstStyle/>
        <a:p>
          <a:endParaRPr lang="en-US"/>
        </a:p>
      </dgm:t>
    </dgm:pt>
    <dgm:pt modelId="{278D34B2-C89C-4C7A-8EB8-F97F523DA2F5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1(10)</a:t>
          </a:r>
        </a:p>
      </dgm:t>
    </dgm:pt>
    <dgm:pt modelId="{3EE29BF1-8C4B-4AA0-BA52-6519257628B3}" type="parTrans" cxnId="{61BE1017-32C8-42A7-B7FF-13ED49D2DA40}">
      <dgm:prSet/>
      <dgm:spPr/>
      <dgm:t>
        <a:bodyPr/>
        <a:lstStyle/>
        <a:p>
          <a:endParaRPr lang="en-US"/>
        </a:p>
      </dgm:t>
    </dgm:pt>
    <dgm:pt modelId="{1AC10BD1-C70F-4CFD-AD75-8BD93841D8AC}" type="sibTrans" cxnId="{61BE1017-32C8-42A7-B7FF-13ED49D2DA40}">
      <dgm:prSet/>
      <dgm:spPr/>
      <dgm:t>
        <a:bodyPr/>
        <a:lstStyle/>
        <a:p>
          <a:endParaRPr lang="en-US"/>
        </a:p>
      </dgm:t>
    </dgm:pt>
    <dgm:pt modelId="{015B76A2-EA7C-4027-BB54-7323B252111B}">
      <dgm:prSet phldrT="[Text]"/>
      <dgm:spPr>
        <a:solidFill>
          <a:schemeClr val="accent4">
            <a:alpha val="90000"/>
          </a:schemeClr>
        </a:solidFill>
      </dgm:spPr>
      <dgm:t>
        <a:bodyPr/>
        <a:lstStyle/>
        <a:p>
          <a:r>
            <a:rPr lang="en-US" dirty="0"/>
            <a:t>2(20)</a:t>
          </a:r>
        </a:p>
      </dgm:t>
    </dgm:pt>
    <dgm:pt modelId="{5E3DCF4C-A78F-41B9-9B81-D4D66D5A9276}" type="parTrans" cxnId="{18C9D512-2C6E-441A-86FD-343A8DF01DE5}">
      <dgm:prSet/>
      <dgm:spPr/>
      <dgm:t>
        <a:bodyPr/>
        <a:lstStyle/>
        <a:p>
          <a:endParaRPr lang="en-US"/>
        </a:p>
      </dgm:t>
    </dgm:pt>
    <dgm:pt modelId="{62ED7366-AD47-4B27-B072-D6A761128DEA}" type="sibTrans" cxnId="{18C9D512-2C6E-441A-86FD-343A8DF01DE5}">
      <dgm:prSet/>
      <dgm:spPr/>
      <dgm:t>
        <a:bodyPr/>
        <a:lstStyle/>
        <a:p>
          <a:endParaRPr lang="en-US"/>
        </a:p>
      </dgm:t>
    </dgm:pt>
    <dgm:pt modelId="{758FC0D2-429A-4643-887D-3FEBDFB6E8A9}">
      <dgm:prSet phldrT="[Text]"/>
      <dgm:spPr/>
      <dgm:t>
        <a:bodyPr/>
        <a:lstStyle/>
        <a:p>
          <a:r>
            <a:rPr lang="en-US" dirty="0"/>
            <a:t>2:00</a:t>
          </a:r>
        </a:p>
      </dgm:t>
    </dgm:pt>
    <dgm:pt modelId="{F3DF183B-E23E-4069-AC32-A0F49B011B89}" type="parTrans" cxnId="{03E7AFAC-232D-44AE-B3A6-D972066DEBDF}">
      <dgm:prSet/>
      <dgm:spPr/>
      <dgm:t>
        <a:bodyPr/>
        <a:lstStyle/>
        <a:p>
          <a:endParaRPr lang="en-US"/>
        </a:p>
      </dgm:t>
    </dgm:pt>
    <dgm:pt modelId="{46C88263-7569-4A77-A238-CAC968D26E38}" type="sibTrans" cxnId="{03E7AFAC-232D-44AE-B3A6-D972066DEBDF}">
      <dgm:prSet/>
      <dgm:spPr/>
      <dgm:t>
        <a:bodyPr/>
        <a:lstStyle/>
        <a:p>
          <a:endParaRPr lang="en-US"/>
        </a:p>
      </dgm:t>
    </dgm:pt>
    <dgm:pt modelId="{AC66CF2B-E21F-4BD5-AF3E-A03D65A70A4B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/>
            <a:t>1(10)</a:t>
          </a:r>
          <a:endParaRPr lang="en-US" dirty="0"/>
        </a:p>
      </dgm:t>
    </dgm:pt>
    <dgm:pt modelId="{6F37F656-0D68-4D13-8C31-A5F7473AAEEF}" type="parTrans" cxnId="{95F0954B-A4B5-4542-8F3D-028C754287D5}">
      <dgm:prSet/>
      <dgm:spPr/>
      <dgm:t>
        <a:bodyPr/>
        <a:lstStyle/>
        <a:p>
          <a:endParaRPr lang="en-US"/>
        </a:p>
      </dgm:t>
    </dgm:pt>
    <dgm:pt modelId="{E3ED50AF-1BB5-4E5D-9613-AA95752C4CBB}" type="sibTrans" cxnId="{95F0954B-A4B5-4542-8F3D-028C754287D5}">
      <dgm:prSet/>
      <dgm:spPr/>
      <dgm:t>
        <a:bodyPr/>
        <a:lstStyle/>
        <a:p>
          <a:endParaRPr lang="en-US"/>
        </a:p>
      </dgm:t>
    </dgm:pt>
    <dgm:pt modelId="{20BD17CA-A1E5-4B62-8491-591AA74E53BC}">
      <dgm:prSet phldrT="[Text]"/>
      <dgm:spPr/>
      <dgm:t>
        <a:bodyPr/>
        <a:lstStyle/>
        <a:p>
          <a:r>
            <a:rPr lang="en-US" dirty="0"/>
            <a:t>3:00</a:t>
          </a:r>
        </a:p>
      </dgm:t>
    </dgm:pt>
    <dgm:pt modelId="{1BB6C3AD-FD32-4E30-8D83-CB88AD49AFFA}" type="parTrans" cxnId="{6FEC1484-358D-4156-A4B6-774CCC0F72FC}">
      <dgm:prSet/>
      <dgm:spPr/>
      <dgm:t>
        <a:bodyPr/>
        <a:lstStyle/>
        <a:p>
          <a:endParaRPr lang="en-US"/>
        </a:p>
      </dgm:t>
    </dgm:pt>
    <dgm:pt modelId="{FF1CF83D-5AA1-4FB4-BB58-B0BBEB995003}" type="sibTrans" cxnId="{6FEC1484-358D-4156-A4B6-774CCC0F72FC}">
      <dgm:prSet/>
      <dgm:spPr/>
      <dgm:t>
        <a:bodyPr/>
        <a:lstStyle/>
        <a:p>
          <a:endParaRPr lang="en-US"/>
        </a:p>
      </dgm:t>
    </dgm:pt>
    <dgm:pt modelId="{FB7C9C08-DA6B-463C-A982-F8C2DCC02F5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/>
            <a:t>1(10)</a:t>
          </a:r>
          <a:endParaRPr lang="en-US" dirty="0"/>
        </a:p>
      </dgm:t>
    </dgm:pt>
    <dgm:pt modelId="{2729DC6C-622F-43E5-A01D-207436CD4614}" type="parTrans" cxnId="{1313B814-D3CB-4834-91F2-0F939E53A545}">
      <dgm:prSet/>
      <dgm:spPr/>
      <dgm:t>
        <a:bodyPr/>
        <a:lstStyle/>
        <a:p>
          <a:endParaRPr lang="en-US"/>
        </a:p>
      </dgm:t>
    </dgm:pt>
    <dgm:pt modelId="{9CFEB1D4-C773-421C-83CE-B8685B6E4C3E}" type="sibTrans" cxnId="{1313B814-D3CB-4834-91F2-0F939E53A545}">
      <dgm:prSet/>
      <dgm:spPr/>
      <dgm:t>
        <a:bodyPr/>
        <a:lstStyle/>
        <a:p>
          <a:endParaRPr lang="en-US"/>
        </a:p>
      </dgm:t>
    </dgm:pt>
    <dgm:pt modelId="{22E42672-BF79-4228-9639-934A8121C270}">
      <dgm:prSet phldrT="[Text]"/>
      <dgm:spPr>
        <a:solidFill>
          <a:schemeClr val="accent4">
            <a:alpha val="90000"/>
          </a:schemeClr>
        </a:solidFill>
      </dgm:spPr>
      <dgm:t>
        <a:bodyPr/>
        <a:lstStyle/>
        <a:p>
          <a:r>
            <a:rPr lang="en-US" dirty="0"/>
            <a:t>3(12)</a:t>
          </a:r>
        </a:p>
      </dgm:t>
    </dgm:pt>
    <dgm:pt modelId="{DD39272A-4084-4AEA-995D-B01043C10CAE}" type="parTrans" cxnId="{5C2908EE-7178-4437-AE84-1CA97C287F44}">
      <dgm:prSet/>
      <dgm:spPr/>
      <dgm:t>
        <a:bodyPr/>
        <a:lstStyle/>
        <a:p>
          <a:endParaRPr lang="en-US"/>
        </a:p>
      </dgm:t>
    </dgm:pt>
    <dgm:pt modelId="{49C31B1C-67F4-4981-A69D-ADF3F3C64B34}" type="sibTrans" cxnId="{5C2908EE-7178-4437-AE84-1CA97C287F44}">
      <dgm:prSet/>
      <dgm:spPr/>
      <dgm:t>
        <a:bodyPr/>
        <a:lstStyle/>
        <a:p>
          <a:endParaRPr lang="en-US"/>
        </a:p>
      </dgm:t>
    </dgm:pt>
    <dgm:pt modelId="{778A9249-2499-474D-B869-127AB72A847C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/>
            <a:t>2(20)</a:t>
          </a:r>
        </a:p>
      </dgm:t>
    </dgm:pt>
    <dgm:pt modelId="{ABC1AAA7-415B-47DB-9C9A-670D879E9159}" type="parTrans" cxnId="{51D3DB60-8C9E-48E3-B6E0-8BB55C9F840E}">
      <dgm:prSet/>
      <dgm:spPr/>
      <dgm:t>
        <a:bodyPr/>
        <a:lstStyle/>
        <a:p>
          <a:endParaRPr lang="en-US"/>
        </a:p>
      </dgm:t>
    </dgm:pt>
    <dgm:pt modelId="{F962578C-3CAB-4EC5-AB6B-B7437E879D1A}" type="sibTrans" cxnId="{51D3DB60-8C9E-48E3-B6E0-8BB55C9F840E}">
      <dgm:prSet/>
      <dgm:spPr/>
      <dgm:t>
        <a:bodyPr/>
        <a:lstStyle/>
        <a:p>
          <a:endParaRPr lang="en-US"/>
        </a:p>
      </dgm:t>
    </dgm:pt>
    <dgm:pt modelId="{0BF5F2D2-2626-450D-8BA0-DE1274F67B4B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/>
            <a:t>3(12)</a:t>
          </a:r>
        </a:p>
      </dgm:t>
    </dgm:pt>
    <dgm:pt modelId="{BDE54E7B-D3B9-4CCA-8ADB-04208595F40B}" type="parTrans" cxnId="{8A19B65A-8513-4DB2-A941-148734C577F1}">
      <dgm:prSet/>
      <dgm:spPr/>
      <dgm:t>
        <a:bodyPr/>
        <a:lstStyle/>
        <a:p>
          <a:endParaRPr lang="en-US"/>
        </a:p>
      </dgm:t>
    </dgm:pt>
    <dgm:pt modelId="{15C2E9DF-B1ED-4541-85BD-72B9F663AA61}" type="sibTrans" cxnId="{8A19B65A-8513-4DB2-A941-148734C577F1}">
      <dgm:prSet/>
      <dgm:spPr/>
      <dgm:t>
        <a:bodyPr/>
        <a:lstStyle/>
        <a:p>
          <a:endParaRPr lang="en-US"/>
        </a:p>
      </dgm:t>
    </dgm:pt>
    <dgm:pt modelId="{6F027DB5-01D9-49B5-ABD2-2C3ABDBA6DDA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4(5)</a:t>
          </a:r>
        </a:p>
      </dgm:t>
    </dgm:pt>
    <dgm:pt modelId="{B382FEC3-17FC-45D1-9E46-5C64AE8C9212}" type="parTrans" cxnId="{A1106D80-6F87-4C62-9534-4A7DE6A68647}">
      <dgm:prSet/>
      <dgm:spPr/>
      <dgm:t>
        <a:bodyPr/>
        <a:lstStyle/>
        <a:p>
          <a:endParaRPr lang="en-US"/>
        </a:p>
      </dgm:t>
    </dgm:pt>
    <dgm:pt modelId="{038B59C4-48EF-477B-A7A8-A2A0425E87A7}" type="sibTrans" cxnId="{A1106D80-6F87-4C62-9534-4A7DE6A68647}">
      <dgm:prSet/>
      <dgm:spPr/>
      <dgm:t>
        <a:bodyPr/>
        <a:lstStyle/>
        <a:p>
          <a:endParaRPr lang="en-US"/>
        </a:p>
      </dgm:t>
    </dgm:pt>
    <dgm:pt modelId="{BB90ABD5-DBE6-4D43-AA93-C616724BFF2F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dirty="0"/>
            <a:t>2(20)</a:t>
          </a:r>
        </a:p>
      </dgm:t>
    </dgm:pt>
    <dgm:pt modelId="{D84BDF3D-86CE-49A1-9CD0-A96BAF06DAE1}" type="parTrans" cxnId="{42DB2C7F-DF5D-4F6C-B7B4-C23F02B14DB0}">
      <dgm:prSet/>
      <dgm:spPr/>
      <dgm:t>
        <a:bodyPr/>
        <a:lstStyle/>
        <a:p>
          <a:endParaRPr lang="en-US"/>
        </a:p>
      </dgm:t>
    </dgm:pt>
    <dgm:pt modelId="{C7EFFDB1-E1E2-4881-8B4C-F3B542D765D7}" type="sibTrans" cxnId="{42DB2C7F-DF5D-4F6C-B7B4-C23F02B14DB0}">
      <dgm:prSet/>
      <dgm:spPr/>
      <dgm:t>
        <a:bodyPr/>
        <a:lstStyle/>
        <a:p>
          <a:endParaRPr lang="en-US"/>
        </a:p>
      </dgm:t>
    </dgm:pt>
    <dgm:pt modelId="{EE629273-CB18-4EAB-A3B1-080EDCAA50F9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/>
            <a:t>3(12)</a:t>
          </a:r>
        </a:p>
      </dgm:t>
    </dgm:pt>
    <dgm:pt modelId="{90125807-B1DD-4F91-ADAA-2AA0C19747FF}" type="parTrans" cxnId="{7076C77F-FA66-4DE2-8D7F-13691C22CD29}">
      <dgm:prSet/>
      <dgm:spPr/>
      <dgm:t>
        <a:bodyPr/>
        <a:lstStyle/>
        <a:p>
          <a:endParaRPr lang="en-US"/>
        </a:p>
      </dgm:t>
    </dgm:pt>
    <dgm:pt modelId="{734DB1DD-6534-4F60-BEB4-D0C89B6DC838}" type="sibTrans" cxnId="{7076C77F-FA66-4DE2-8D7F-13691C22CD29}">
      <dgm:prSet/>
      <dgm:spPr/>
      <dgm:t>
        <a:bodyPr/>
        <a:lstStyle/>
        <a:p>
          <a:endParaRPr lang="en-US"/>
        </a:p>
      </dgm:t>
    </dgm:pt>
    <dgm:pt modelId="{49F95319-48B9-4899-BA4C-D63DCD8BC185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/>
            <a:t>4(5)</a:t>
          </a:r>
        </a:p>
      </dgm:t>
    </dgm:pt>
    <dgm:pt modelId="{54DFEC93-30EE-42A2-81AB-9D0D1CFAC565}" type="parTrans" cxnId="{2A68332A-D302-49AC-BE3E-43BDECC1658C}">
      <dgm:prSet/>
      <dgm:spPr/>
      <dgm:t>
        <a:bodyPr/>
        <a:lstStyle/>
        <a:p>
          <a:endParaRPr lang="en-US"/>
        </a:p>
      </dgm:t>
    </dgm:pt>
    <dgm:pt modelId="{E493D936-D785-40C1-BA87-FFD366103E42}" type="sibTrans" cxnId="{2A68332A-D302-49AC-BE3E-43BDECC1658C}">
      <dgm:prSet/>
      <dgm:spPr/>
      <dgm:t>
        <a:bodyPr/>
        <a:lstStyle/>
        <a:p>
          <a:endParaRPr lang="en-US"/>
        </a:p>
      </dgm:t>
    </dgm:pt>
    <dgm:pt modelId="{49756DA5-7F18-4DFB-AC1E-133F1D5270BE}">
      <dgm:prSet phldrT="[Text]"/>
      <dgm:spPr/>
      <dgm:t>
        <a:bodyPr/>
        <a:lstStyle/>
        <a:p>
          <a:r>
            <a:rPr lang="en-US" dirty="0"/>
            <a:t>4:00</a:t>
          </a:r>
        </a:p>
      </dgm:t>
    </dgm:pt>
    <dgm:pt modelId="{63B4FA48-62C4-4061-9850-6FF4B1F11F6F}" type="parTrans" cxnId="{83F27B0E-A385-4125-ACFD-E87666C0EE94}">
      <dgm:prSet/>
      <dgm:spPr/>
      <dgm:t>
        <a:bodyPr/>
        <a:lstStyle/>
        <a:p>
          <a:endParaRPr lang="en-US"/>
        </a:p>
      </dgm:t>
    </dgm:pt>
    <dgm:pt modelId="{AD08A154-FB5C-4AE8-B73F-63FD1A63B5CA}" type="sibTrans" cxnId="{83F27B0E-A385-4125-ACFD-E87666C0EE94}">
      <dgm:prSet/>
      <dgm:spPr/>
      <dgm:t>
        <a:bodyPr/>
        <a:lstStyle/>
        <a:p>
          <a:endParaRPr lang="en-US"/>
        </a:p>
      </dgm:t>
    </dgm:pt>
    <dgm:pt modelId="{CCA2827D-B99D-42A6-841E-B92021824814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/>
            <a:t>1(10)</a:t>
          </a:r>
          <a:endParaRPr lang="en-US" dirty="0"/>
        </a:p>
      </dgm:t>
    </dgm:pt>
    <dgm:pt modelId="{3C6BCECB-152B-4779-BF5B-2E4B8444F884}" type="parTrans" cxnId="{9DE3EF2F-03BC-4247-953E-ED97057CD413}">
      <dgm:prSet/>
      <dgm:spPr/>
      <dgm:t>
        <a:bodyPr/>
        <a:lstStyle/>
        <a:p>
          <a:endParaRPr lang="en-US"/>
        </a:p>
      </dgm:t>
    </dgm:pt>
    <dgm:pt modelId="{D057A14C-6D2E-487B-B183-0BA12E829EF7}" type="sibTrans" cxnId="{9DE3EF2F-03BC-4247-953E-ED97057CD413}">
      <dgm:prSet/>
      <dgm:spPr/>
      <dgm:t>
        <a:bodyPr/>
        <a:lstStyle/>
        <a:p>
          <a:endParaRPr lang="en-US"/>
        </a:p>
      </dgm:t>
    </dgm:pt>
    <dgm:pt modelId="{CDD972D3-406B-4799-9B68-4392EF711D16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dirty="0"/>
            <a:t>2(20)</a:t>
          </a:r>
        </a:p>
      </dgm:t>
    </dgm:pt>
    <dgm:pt modelId="{25744A8F-60C0-4883-986A-E171BB52507F}" type="parTrans" cxnId="{14E4E6EA-8FA1-4A9B-8883-E94BD885CEA6}">
      <dgm:prSet/>
      <dgm:spPr/>
      <dgm:t>
        <a:bodyPr/>
        <a:lstStyle/>
        <a:p>
          <a:endParaRPr lang="en-US"/>
        </a:p>
      </dgm:t>
    </dgm:pt>
    <dgm:pt modelId="{C935C18F-2077-43A3-AED4-8B3A1F2E1C5A}" type="sibTrans" cxnId="{14E4E6EA-8FA1-4A9B-8883-E94BD885CEA6}">
      <dgm:prSet/>
      <dgm:spPr/>
      <dgm:t>
        <a:bodyPr/>
        <a:lstStyle/>
        <a:p>
          <a:endParaRPr lang="en-US"/>
        </a:p>
      </dgm:t>
    </dgm:pt>
    <dgm:pt modelId="{86ADFD2C-F620-4833-ABAE-41D36726707C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dirty="0"/>
            <a:t>3(12)</a:t>
          </a:r>
        </a:p>
      </dgm:t>
    </dgm:pt>
    <dgm:pt modelId="{0A27F7D8-68D9-4920-AF1C-A3A98F059797}" type="parTrans" cxnId="{E77C7AF9-3B10-4A03-A192-B83F30FD22F6}">
      <dgm:prSet/>
      <dgm:spPr/>
      <dgm:t>
        <a:bodyPr/>
        <a:lstStyle/>
        <a:p>
          <a:endParaRPr lang="en-US"/>
        </a:p>
      </dgm:t>
    </dgm:pt>
    <dgm:pt modelId="{E69D3481-3B6A-432D-BD8B-91B249C52FB8}" type="sibTrans" cxnId="{E77C7AF9-3B10-4A03-A192-B83F30FD22F6}">
      <dgm:prSet/>
      <dgm:spPr/>
      <dgm:t>
        <a:bodyPr/>
        <a:lstStyle/>
        <a:p>
          <a:endParaRPr lang="en-US"/>
        </a:p>
      </dgm:t>
    </dgm:pt>
    <dgm:pt modelId="{6742F108-72B0-47D7-8973-C660CACD83CC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dirty="0"/>
            <a:t>4(5)</a:t>
          </a:r>
        </a:p>
      </dgm:t>
    </dgm:pt>
    <dgm:pt modelId="{598738A8-D09F-421C-81D1-F79B24CF3649}" type="parTrans" cxnId="{9813A1D7-76A0-4EAA-936E-43C0786E0E3C}">
      <dgm:prSet/>
      <dgm:spPr/>
      <dgm:t>
        <a:bodyPr/>
        <a:lstStyle/>
        <a:p>
          <a:endParaRPr lang="en-US"/>
        </a:p>
      </dgm:t>
    </dgm:pt>
    <dgm:pt modelId="{B2C9263E-3B11-43E8-B802-7D57146E5B45}" type="sibTrans" cxnId="{9813A1D7-76A0-4EAA-936E-43C0786E0E3C}">
      <dgm:prSet/>
      <dgm:spPr/>
      <dgm:t>
        <a:bodyPr/>
        <a:lstStyle/>
        <a:p>
          <a:endParaRPr lang="en-US"/>
        </a:p>
      </dgm:t>
    </dgm:pt>
    <dgm:pt modelId="{E289CDB8-A800-4534-B8A8-1F1E227678CD}" type="pres">
      <dgm:prSet presAssocID="{CB6FB9D1-E9E6-4304-8536-0247466443A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CC489B9-76F0-4063-ACB1-18D67D6E2C99}" type="pres">
      <dgm:prSet presAssocID="{ABE4EB72-D7D5-41ED-93AF-60D485D15947}" presName="horFlow" presStyleCnt="0"/>
      <dgm:spPr/>
    </dgm:pt>
    <dgm:pt modelId="{BCD447B1-8972-4153-979C-C5C7FFFD8AEC}" type="pres">
      <dgm:prSet presAssocID="{ABE4EB72-D7D5-41ED-93AF-60D485D15947}" presName="bigChev" presStyleLbl="node1" presStyleIdx="0" presStyleCnt="4"/>
      <dgm:spPr/>
    </dgm:pt>
    <dgm:pt modelId="{814362B9-2A69-45D4-93AD-A1305B28D0FF}" type="pres">
      <dgm:prSet presAssocID="{3EE29BF1-8C4B-4AA0-BA52-6519257628B3}" presName="parTrans" presStyleCnt="0"/>
      <dgm:spPr/>
    </dgm:pt>
    <dgm:pt modelId="{0F2E10AB-ACFC-4C03-BC34-62B789A7D612}" type="pres">
      <dgm:prSet presAssocID="{278D34B2-C89C-4C7A-8EB8-F97F523DA2F5}" presName="node" presStyleLbl="alignAccFollowNode1" presStyleIdx="0" presStyleCnt="15">
        <dgm:presLayoutVars>
          <dgm:bulletEnabled val="1"/>
        </dgm:presLayoutVars>
      </dgm:prSet>
      <dgm:spPr/>
    </dgm:pt>
    <dgm:pt modelId="{13EE6A79-AEFF-49F3-AB1E-C63BC68A25A3}" type="pres">
      <dgm:prSet presAssocID="{1AC10BD1-C70F-4CFD-AD75-8BD93841D8AC}" presName="sibTrans" presStyleCnt="0"/>
      <dgm:spPr/>
    </dgm:pt>
    <dgm:pt modelId="{EDA3119A-2FD0-4EDB-BBD4-AF30DA6840BA}" type="pres">
      <dgm:prSet presAssocID="{015B76A2-EA7C-4027-BB54-7323B252111B}" presName="node" presStyleLbl="alignAccFollowNode1" presStyleIdx="1" presStyleCnt="15">
        <dgm:presLayoutVars>
          <dgm:bulletEnabled val="1"/>
        </dgm:presLayoutVars>
      </dgm:prSet>
      <dgm:spPr/>
    </dgm:pt>
    <dgm:pt modelId="{D2EAB651-67E8-462E-B4F7-8C985AEF0382}" type="pres">
      <dgm:prSet presAssocID="{62ED7366-AD47-4B27-B072-D6A761128DEA}" presName="sibTrans" presStyleCnt="0"/>
      <dgm:spPr/>
    </dgm:pt>
    <dgm:pt modelId="{429B2FE6-ED37-410A-9F8C-59EAC124A8AD}" type="pres">
      <dgm:prSet presAssocID="{22E42672-BF79-4228-9639-934A8121C270}" presName="node" presStyleLbl="alignAccFollowNode1" presStyleIdx="2" presStyleCnt="15">
        <dgm:presLayoutVars>
          <dgm:bulletEnabled val="1"/>
        </dgm:presLayoutVars>
      </dgm:prSet>
      <dgm:spPr/>
    </dgm:pt>
    <dgm:pt modelId="{5E767A02-94FF-4BA6-8C9F-9C2A2259702C}" type="pres">
      <dgm:prSet presAssocID="{ABE4EB72-D7D5-41ED-93AF-60D485D15947}" presName="vSp" presStyleCnt="0"/>
      <dgm:spPr/>
    </dgm:pt>
    <dgm:pt modelId="{FF427315-30A4-4C34-94F8-A45481FD216B}" type="pres">
      <dgm:prSet presAssocID="{758FC0D2-429A-4643-887D-3FEBDFB6E8A9}" presName="horFlow" presStyleCnt="0"/>
      <dgm:spPr/>
    </dgm:pt>
    <dgm:pt modelId="{2B1FB5DE-EBF3-490D-BEA4-48A0234658F5}" type="pres">
      <dgm:prSet presAssocID="{758FC0D2-429A-4643-887D-3FEBDFB6E8A9}" presName="bigChev" presStyleLbl="node1" presStyleIdx="1" presStyleCnt="4"/>
      <dgm:spPr/>
    </dgm:pt>
    <dgm:pt modelId="{D37861DB-6CC0-484C-A8AE-B203CFE9FDB5}" type="pres">
      <dgm:prSet presAssocID="{6F37F656-0D68-4D13-8C31-A5F7473AAEEF}" presName="parTrans" presStyleCnt="0"/>
      <dgm:spPr/>
    </dgm:pt>
    <dgm:pt modelId="{FC1D6872-4E78-47EC-BB77-0617AC1D66BC}" type="pres">
      <dgm:prSet presAssocID="{AC66CF2B-E21F-4BD5-AF3E-A03D65A70A4B}" presName="node" presStyleLbl="alignAccFollowNode1" presStyleIdx="3" presStyleCnt="15">
        <dgm:presLayoutVars>
          <dgm:bulletEnabled val="1"/>
        </dgm:presLayoutVars>
      </dgm:prSet>
      <dgm:spPr/>
    </dgm:pt>
    <dgm:pt modelId="{9A356C79-4DF2-4877-B0DC-24E94669F0D3}" type="pres">
      <dgm:prSet presAssocID="{E3ED50AF-1BB5-4E5D-9613-AA95752C4CBB}" presName="sibTrans" presStyleCnt="0"/>
      <dgm:spPr/>
    </dgm:pt>
    <dgm:pt modelId="{D3E50A51-521B-466B-964C-05996EBABE11}" type="pres">
      <dgm:prSet presAssocID="{778A9249-2499-474D-B869-127AB72A847C}" presName="node" presStyleLbl="alignAccFollowNode1" presStyleIdx="4" presStyleCnt="15">
        <dgm:presLayoutVars>
          <dgm:bulletEnabled val="1"/>
        </dgm:presLayoutVars>
      </dgm:prSet>
      <dgm:spPr/>
    </dgm:pt>
    <dgm:pt modelId="{5092A095-886A-421C-91B7-DA9AB497E904}" type="pres">
      <dgm:prSet presAssocID="{F962578C-3CAB-4EC5-AB6B-B7437E879D1A}" presName="sibTrans" presStyleCnt="0"/>
      <dgm:spPr/>
    </dgm:pt>
    <dgm:pt modelId="{74BDE727-A3D5-4C1E-94B2-1ACBDD230462}" type="pres">
      <dgm:prSet presAssocID="{0BF5F2D2-2626-450D-8BA0-DE1274F67B4B}" presName="node" presStyleLbl="alignAccFollowNode1" presStyleIdx="5" presStyleCnt="15">
        <dgm:presLayoutVars>
          <dgm:bulletEnabled val="1"/>
        </dgm:presLayoutVars>
      </dgm:prSet>
      <dgm:spPr/>
    </dgm:pt>
    <dgm:pt modelId="{9CD11B66-A3F9-4F9C-999A-547CB03BEE77}" type="pres">
      <dgm:prSet presAssocID="{15C2E9DF-B1ED-4541-85BD-72B9F663AA61}" presName="sibTrans" presStyleCnt="0"/>
      <dgm:spPr/>
    </dgm:pt>
    <dgm:pt modelId="{17274211-BFB1-483B-8206-933085C0ACC3}" type="pres">
      <dgm:prSet presAssocID="{6F027DB5-01D9-49B5-ABD2-2C3ABDBA6DDA}" presName="node" presStyleLbl="alignAccFollowNode1" presStyleIdx="6" presStyleCnt="15">
        <dgm:presLayoutVars>
          <dgm:bulletEnabled val="1"/>
        </dgm:presLayoutVars>
      </dgm:prSet>
      <dgm:spPr/>
    </dgm:pt>
    <dgm:pt modelId="{89A6CE51-6C2D-4062-9214-A13CE718D4D2}" type="pres">
      <dgm:prSet presAssocID="{758FC0D2-429A-4643-887D-3FEBDFB6E8A9}" presName="vSp" presStyleCnt="0"/>
      <dgm:spPr/>
    </dgm:pt>
    <dgm:pt modelId="{B6AB756F-57BA-4928-AACC-0C6F077B3577}" type="pres">
      <dgm:prSet presAssocID="{20BD17CA-A1E5-4B62-8491-591AA74E53BC}" presName="horFlow" presStyleCnt="0"/>
      <dgm:spPr/>
    </dgm:pt>
    <dgm:pt modelId="{926AEFBA-034B-4A5B-835F-A07F839C2F1E}" type="pres">
      <dgm:prSet presAssocID="{20BD17CA-A1E5-4B62-8491-591AA74E53BC}" presName="bigChev" presStyleLbl="node1" presStyleIdx="2" presStyleCnt="4"/>
      <dgm:spPr/>
    </dgm:pt>
    <dgm:pt modelId="{5D4BCC33-DAA0-4ABC-8E9F-5C6C966A8052}" type="pres">
      <dgm:prSet presAssocID="{2729DC6C-622F-43E5-A01D-207436CD4614}" presName="parTrans" presStyleCnt="0"/>
      <dgm:spPr/>
    </dgm:pt>
    <dgm:pt modelId="{2AA46385-BFB2-464B-A52C-C0B2A02D5C14}" type="pres">
      <dgm:prSet presAssocID="{FB7C9C08-DA6B-463C-A982-F8C2DCC02F51}" presName="node" presStyleLbl="alignAccFollowNode1" presStyleIdx="7" presStyleCnt="15">
        <dgm:presLayoutVars>
          <dgm:bulletEnabled val="1"/>
        </dgm:presLayoutVars>
      </dgm:prSet>
      <dgm:spPr/>
    </dgm:pt>
    <dgm:pt modelId="{6E8CB62F-C736-41DB-9E94-28D2B0958AD7}" type="pres">
      <dgm:prSet presAssocID="{9CFEB1D4-C773-421C-83CE-B8685B6E4C3E}" presName="sibTrans" presStyleCnt="0"/>
      <dgm:spPr/>
    </dgm:pt>
    <dgm:pt modelId="{5633C40C-C699-423F-B3C7-F8CB04A6CB3F}" type="pres">
      <dgm:prSet presAssocID="{BB90ABD5-DBE6-4D43-AA93-C616724BFF2F}" presName="node" presStyleLbl="alignAccFollowNode1" presStyleIdx="8" presStyleCnt="15">
        <dgm:presLayoutVars>
          <dgm:bulletEnabled val="1"/>
        </dgm:presLayoutVars>
      </dgm:prSet>
      <dgm:spPr/>
    </dgm:pt>
    <dgm:pt modelId="{3C0D8D86-7F5F-4DC8-BB7A-EB34439CB2A5}" type="pres">
      <dgm:prSet presAssocID="{C7EFFDB1-E1E2-4881-8B4C-F3B542D765D7}" presName="sibTrans" presStyleCnt="0"/>
      <dgm:spPr/>
    </dgm:pt>
    <dgm:pt modelId="{54B2825B-769D-4391-9526-E37A8C18B20A}" type="pres">
      <dgm:prSet presAssocID="{EE629273-CB18-4EAB-A3B1-080EDCAA50F9}" presName="node" presStyleLbl="alignAccFollowNode1" presStyleIdx="9" presStyleCnt="15">
        <dgm:presLayoutVars>
          <dgm:bulletEnabled val="1"/>
        </dgm:presLayoutVars>
      </dgm:prSet>
      <dgm:spPr/>
    </dgm:pt>
    <dgm:pt modelId="{D75B7E95-C476-4CB8-982A-E27D24C117C0}" type="pres">
      <dgm:prSet presAssocID="{734DB1DD-6534-4F60-BEB4-D0C89B6DC838}" presName="sibTrans" presStyleCnt="0"/>
      <dgm:spPr/>
    </dgm:pt>
    <dgm:pt modelId="{285F9CE8-7504-4C30-B8A6-1DAB46FC27B9}" type="pres">
      <dgm:prSet presAssocID="{49F95319-48B9-4899-BA4C-D63DCD8BC185}" presName="node" presStyleLbl="alignAccFollowNode1" presStyleIdx="10" presStyleCnt="15">
        <dgm:presLayoutVars>
          <dgm:bulletEnabled val="1"/>
        </dgm:presLayoutVars>
      </dgm:prSet>
      <dgm:spPr/>
    </dgm:pt>
    <dgm:pt modelId="{866477FF-A1C3-4395-9834-70314C7F521F}" type="pres">
      <dgm:prSet presAssocID="{20BD17CA-A1E5-4B62-8491-591AA74E53BC}" presName="vSp" presStyleCnt="0"/>
      <dgm:spPr/>
    </dgm:pt>
    <dgm:pt modelId="{A66BD432-D207-4D08-BF1B-C9784504DE65}" type="pres">
      <dgm:prSet presAssocID="{49756DA5-7F18-4DFB-AC1E-133F1D5270BE}" presName="horFlow" presStyleCnt="0"/>
      <dgm:spPr/>
    </dgm:pt>
    <dgm:pt modelId="{1EAD8EF4-B17B-4A4B-B501-C907A195201B}" type="pres">
      <dgm:prSet presAssocID="{49756DA5-7F18-4DFB-AC1E-133F1D5270BE}" presName="bigChev" presStyleLbl="node1" presStyleIdx="3" presStyleCnt="4"/>
      <dgm:spPr/>
    </dgm:pt>
    <dgm:pt modelId="{7E7C21B9-524D-4A8D-9000-E6AFA62AA331}" type="pres">
      <dgm:prSet presAssocID="{3C6BCECB-152B-4779-BF5B-2E4B8444F884}" presName="parTrans" presStyleCnt="0"/>
      <dgm:spPr/>
    </dgm:pt>
    <dgm:pt modelId="{BB0C1503-5E72-47FE-9702-59FE00FB3B73}" type="pres">
      <dgm:prSet presAssocID="{CCA2827D-B99D-42A6-841E-B92021824814}" presName="node" presStyleLbl="alignAccFollowNode1" presStyleIdx="11" presStyleCnt="15">
        <dgm:presLayoutVars>
          <dgm:bulletEnabled val="1"/>
        </dgm:presLayoutVars>
      </dgm:prSet>
      <dgm:spPr/>
    </dgm:pt>
    <dgm:pt modelId="{2403F0F2-AE34-4E54-8E98-A36EAE38EEC1}" type="pres">
      <dgm:prSet presAssocID="{D057A14C-6D2E-487B-B183-0BA12E829EF7}" presName="sibTrans" presStyleCnt="0"/>
      <dgm:spPr/>
    </dgm:pt>
    <dgm:pt modelId="{C917664E-4F98-4C37-BF9F-261D27BE93C9}" type="pres">
      <dgm:prSet presAssocID="{CDD972D3-406B-4799-9B68-4392EF711D16}" presName="node" presStyleLbl="alignAccFollowNode1" presStyleIdx="12" presStyleCnt="15">
        <dgm:presLayoutVars>
          <dgm:bulletEnabled val="1"/>
        </dgm:presLayoutVars>
      </dgm:prSet>
      <dgm:spPr/>
    </dgm:pt>
    <dgm:pt modelId="{7BEB4E68-944D-41BD-93D0-AA339BB90D13}" type="pres">
      <dgm:prSet presAssocID="{C935C18F-2077-43A3-AED4-8B3A1F2E1C5A}" presName="sibTrans" presStyleCnt="0"/>
      <dgm:spPr/>
    </dgm:pt>
    <dgm:pt modelId="{845FDBF2-C03A-4D03-9DDF-3D22F3CFC2A1}" type="pres">
      <dgm:prSet presAssocID="{86ADFD2C-F620-4833-ABAE-41D36726707C}" presName="node" presStyleLbl="alignAccFollowNode1" presStyleIdx="13" presStyleCnt="15">
        <dgm:presLayoutVars>
          <dgm:bulletEnabled val="1"/>
        </dgm:presLayoutVars>
      </dgm:prSet>
      <dgm:spPr/>
    </dgm:pt>
    <dgm:pt modelId="{1B6AC8B4-9DBA-49D2-AD94-00C6E518911B}" type="pres">
      <dgm:prSet presAssocID="{E69D3481-3B6A-432D-BD8B-91B249C52FB8}" presName="sibTrans" presStyleCnt="0"/>
      <dgm:spPr/>
    </dgm:pt>
    <dgm:pt modelId="{97E603B9-66B3-4FDC-B2AC-0B21C6B8996A}" type="pres">
      <dgm:prSet presAssocID="{6742F108-72B0-47D7-8973-C660CACD83CC}" presName="node" presStyleLbl="alignAccFollowNode1" presStyleIdx="14" presStyleCnt="15">
        <dgm:presLayoutVars>
          <dgm:bulletEnabled val="1"/>
        </dgm:presLayoutVars>
      </dgm:prSet>
      <dgm:spPr/>
    </dgm:pt>
  </dgm:ptLst>
  <dgm:cxnLst>
    <dgm:cxn modelId="{E5ADE005-9654-473E-9307-ADA7CCA39594}" type="presOf" srcId="{0BF5F2D2-2626-450D-8BA0-DE1274F67B4B}" destId="{74BDE727-A3D5-4C1E-94B2-1ACBDD230462}" srcOrd="0" destOrd="0" presId="urn:microsoft.com/office/officeart/2005/8/layout/lProcess3"/>
    <dgm:cxn modelId="{B0A0B707-4CE5-4957-8FB8-659F6F38C882}" type="presOf" srcId="{015B76A2-EA7C-4027-BB54-7323B252111B}" destId="{EDA3119A-2FD0-4EDB-BBD4-AF30DA6840BA}" srcOrd="0" destOrd="0" presId="urn:microsoft.com/office/officeart/2005/8/layout/lProcess3"/>
    <dgm:cxn modelId="{83F27B0E-A385-4125-ACFD-E87666C0EE94}" srcId="{CB6FB9D1-E9E6-4304-8536-0247466443A4}" destId="{49756DA5-7F18-4DFB-AC1E-133F1D5270BE}" srcOrd="3" destOrd="0" parTransId="{63B4FA48-62C4-4061-9850-6FF4B1F11F6F}" sibTransId="{AD08A154-FB5C-4AE8-B73F-63FD1A63B5CA}"/>
    <dgm:cxn modelId="{18C9D512-2C6E-441A-86FD-343A8DF01DE5}" srcId="{ABE4EB72-D7D5-41ED-93AF-60D485D15947}" destId="{015B76A2-EA7C-4027-BB54-7323B252111B}" srcOrd="1" destOrd="0" parTransId="{5E3DCF4C-A78F-41B9-9B81-D4D66D5A9276}" sibTransId="{62ED7366-AD47-4B27-B072-D6A761128DEA}"/>
    <dgm:cxn modelId="{1313B814-D3CB-4834-91F2-0F939E53A545}" srcId="{20BD17CA-A1E5-4B62-8491-591AA74E53BC}" destId="{FB7C9C08-DA6B-463C-A982-F8C2DCC02F51}" srcOrd="0" destOrd="0" parTransId="{2729DC6C-622F-43E5-A01D-207436CD4614}" sibTransId="{9CFEB1D4-C773-421C-83CE-B8685B6E4C3E}"/>
    <dgm:cxn modelId="{61BE1017-32C8-42A7-B7FF-13ED49D2DA40}" srcId="{ABE4EB72-D7D5-41ED-93AF-60D485D15947}" destId="{278D34B2-C89C-4C7A-8EB8-F97F523DA2F5}" srcOrd="0" destOrd="0" parTransId="{3EE29BF1-8C4B-4AA0-BA52-6519257628B3}" sibTransId="{1AC10BD1-C70F-4CFD-AD75-8BD93841D8AC}"/>
    <dgm:cxn modelId="{B8F62F1E-B80A-4BE2-B383-D26A647DFF20}" type="presOf" srcId="{86ADFD2C-F620-4833-ABAE-41D36726707C}" destId="{845FDBF2-C03A-4D03-9DDF-3D22F3CFC2A1}" srcOrd="0" destOrd="0" presId="urn:microsoft.com/office/officeart/2005/8/layout/lProcess3"/>
    <dgm:cxn modelId="{B9E51621-FDDD-40B4-A450-8B7762E174E5}" srcId="{CB6FB9D1-E9E6-4304-8536-0247466443A4}" destId="{ABE4EB72-D7D5-41ED-93AF-60D485D15947}" srcOrd="0" destOrd="0" parTransId="{5DEB5F09-FEBF-4D0E-8F4E-9EFFA76E15B7}" sibTransId="{8ACC4029-401B-4E5B-8FD9-0503EDD38AB4}"/>
    <dgm:cxn modelId="{2F997728-13F6-4D44-B526-491799C50800}" type="presOf" srcId="{AC66CF2B-E21F-4BD5-AF3E-A03D65A70A4B}" destId="{FC1D6872-4E78-47EC-BB77-0617AC1D66BC}" srcOrd="0" destOrd="0" presId="urn:microsoft.com/office/officeart/2005/8/layout/lProcess3"/>
    <dgm:cxn modelId="{2A68332A-D302-49AC-BE3E-43BDECC1658C}" srcId="{20BD17CA-A1E5-4B62-8491-591AA74E53BC}" destId="{49F95319-48B9-4899-BA4C-D63DCD8BC185}" srcOrd="3" destOrd="0" parTransId="{54DFEC93-30EE-42A2-81AB-9D0D1CFAC565}" sibTransId="{E493D936-D785-40C1-BA87-FFD366103E42}"/>
    <dgm:cxn modelId="{9DE3EF2F-03BC-4247-953E-ED97057CD413}" srcId="{49756DA5-7F18-4DFB-AC1E-133F1D5270BE}" destId="{CCA2827D-B99D-42A6-841E-B92021824814}" srcOrd="0" destOrd="0" parTransId="{3C6BCECB-152B-4779-BF5B-2E4B8444F884}" sibTransId="{D057A14C-6D2E-487B-B183-0BA12E829EF7}"/>
    <dgm:cxn modelId="{FB4A5530-B22D-4032-9E14-7FD2AE22F08D}" type="presOf" srcId="{49756DA5-7F18-4DFB-AC1E-133F1D5270BE}" destId="{1EAD8EF4-B17B-4A4B-B501-C907A195201B}" srcOrd="0" destOrd="0" presId="urn:microsoft.com/office/officeart/2005/8/layout/lProcess3"/>
    <dgm:cxn modelId="{778F433A-FCB8-4389-A045-E47E4EDED394}" type="presOf" srcId="{CDD972D3-406B-4799-9B68-4392EF711D16}" destId="{C917664E-4F98-4C37-BF9F-261D27BE93C9}" srcOrd="0" destOrd="0" presId="urn:microsoft.com/office/officeart/2005/8/layout/lProcess3"/>
    <dgm:cxn modelId="{51D3DB60-8C9E-48E3-B6E0-8BB55C9F840E}" srcId="{758FC0D2-429A-4643-887D-3FEBDFB6E8A9}" destId="{778A9249-2499-474D-B869-127AB72A847C}" srcOrd="1" destOrd="0" parTransId="{ABC1AAA7-415B-47DB-9C9A-670D879E9159}" sibTransId="{F962578C-3CAB-4EC5-AB6B-B7437E879D1A}"/>
    <dgm:cxn modelId="{2FCE7961-4CFB-44B5-B8CC-35992D203973}" type="presOf" srcId="{FB7C9C08-DA6B-463C-A982-F8C2DCC02F51}" destId="{2AA46385-BFB2-464B-A52C-C0B2A02D5C14}" srcOrd="0" destOrd="0" presId="urn:microsoft.com/office/officeart/2005/8/layout/lProcess3"/>
    <dgm:cxn modelId="{6C106B46-FED6-4C25-9803-22DB85A3EA08}" type="presOf" srcId="{778A9249-2499-474D-B869-127AB72A847C}" destId="{D3E50A51-521B-466B-964C-05996EBABE11}" srcOrd="0" destOrd="0" presId="urn:microsoft.com/office/officeart/2005/8/layout/lProcess3"/>
    <dgm:cxn modelId="{6A1DD666-4203-4DCE-B134-F18E57948833}" type="presOf" srcId="{6F027DB5-01D9-49B5-ABD2-2C3ABDBA6DDA}" destId="{17274211-BFB1-483B-8206-933085C0ACC3}" srcOrd="0" destOrd="0" presId="urn:microsoft.com/office/officeart/2005/8/layout/lProcess3"/>
    <dgm:cxn modelId="{DE9ED746-3C9B-46DA-ADF4-9682B7CCCD43}" type="presOf" srcId="{20BD17CA-A1E5-4B62-8491-591AA74E53BC}" destId="{926AEFBA-034B-4A5B-835F-A07F839C2F1E}" srcOrd="0" destOrd="0" presId="urn:microsoft.com/office/officeart/2005/8/layout/lProcess3"/>
    <dgm:cxn modelId="{95F0954B-A4B5-4542-8F3D-028C754287D5}" srcId="{758FC0D2-429A-4643-887D-3FEBDFB6E8A9}" destId="{AC66CF2B-E21F-4BD5-AF3E-A03D65A70A4B}" srcOrd="0" destOrd="0" parTransId="{6F37F656-0D68-4D13-8C31-A5F7473AAEEF}" sibTransId="{E3ED50AF-1BB5-4E5D-9613-AA95752C4CBB}"/>
    <dgm:cxn modelId="{8A19B65A-8513-4DB2-A941-148734C577F1}" srcId="{758FC0D2-429A-4643-887D-3FEBDFB6E8A9}" destId="{0BF5F2D2-2626-450D-8BA0-DE1274F67B4B}" srcOrd="2" destOrd="0" parTransId="{BDE54E7B-D3B9-4CCA-8ADB-04208595F40B}" sibTransId="{15C2E9DF-B1ED-4541-85BD-72B9F663AA61}"/>
    <dgm:cxn modelId="{42DB2C7F-DF5D-4F6C-B7B4-C23F02B14DB0}" srcId="{20BD17CA-A1E5-4B62-8491-591AA74E53BC}" destId="{BB90ABD5-DBE6-4D43-AA93-C616724BFF2F}" srcOrd="1" destOrd="0" parTransId="{D84BDF3D-86CE-49A1-9CD0-A96BAF06DAE1}" sibTransId="{C7EFFDB1-E1E2-4881-8B4C-F3B542D765D7}"/>
    <dgm:cxn modelId="{7076C77F-FA66-4DE2-8D7F-13691C22CD29}" srcId="{20BD17CA-A1E5-4B62-8491-591AA74E53BC}" destId="{EE629273-CB18-4EAB-A3B1-080EDCAA50F9}" srcOrd="2" destOrd="0" parTransId="{90125807-B1DD-4F91-ADAA-2AA0C19747FF}" sibTransId="{734DB1DD-6534-4F60-BEB4-D0C89B6DC838}"/>
    <dgm:cxn modelId="{A1106D80-6F87-4C62-9534-4A7DE6A68647}" srcId="{758FC0D2-429A-4643-887D-3FEBDFB6E8A9}" destId="{6F027DB5-01D9-49B5-ABD2-2C3ABDBA6DDA}" srcOrd="3" destOrd="0" parTransId="{B382FEC3-17FC-45D1-9E46-5C64AE8C9212}" sibTransId="{038B59C4-48EF-477B-A7A8-A2A0425E87A7}"/>
    <dgm:cxn modelId="{6FEC1484-358D-4156-A4B6-774CCC0F72FC}" srcId="{CB6FB9D1-E9E6-4304-8536-0247466443A4}" destId="{20BD17CA-A1E5-4B62-8491-591AA74E53BC}" srcOrd="2" destOrd="0" parTransId="{1BB6C3AD-FD32-4E30-8D83-CB88AD49AFFA}" sibTransId="{FF1CF83D-5AA1-4FB4-BB58-B0BBEB995003}"/>
    <dgm:cxn modelId="{D962418C-538F-466E-9A3C-D484C116FD33}" type="presOf" srcId="{6742F108-72B0-47D7-8973-C660CACD83CC}" destId="{97E603B9-66B3-4FDC-B2AC-0B21C6B8996A}" srcOrd="0" destOrd="0" presId="urn:microsoft.com/office/officeart/2005/8/layout/lProcess3"/>
    <dgm:cxn modelId="{2FF8DA9A-0317-4B64-B386-EAEDB271934A}" type="presOf" srcId="{ABE4EB72-D7D5-41ED-93AF-60D485D15947}" destId="{BCD447B1-8972-4153-979C-C5C7FFFD8AEC}" srcOrd="0" destOrd="0" presId="urn:microsoft.com/office/officeart/2005/8/layout/lProcess3"/>
    <dgm:cxn modelId="{01436BA2-D4C1-4D93-830E-87F04B4AC95D}" type="presOf" srcId="{22E42672-BF79-4228-9639-934A8121C270}" destId="{429B2FE6-ED37-410A-9F8C-59EAC124A8AD}" srcOrd="0" destOrd="0" presId="urn:microsoft.com/office/officeart/2005/8/layout/lProcess3"/>
    <dgm:cxn modelId="{03E7AFAC-232D-44AE-B3A6-D972066DEBDF}" srcId="{CB6FB9D1-E9E6-4304-8536-0247466443A4}" destId="{758FC0D2-429A-4643-887D-3FEBDFB6E8A9}" srcOrd="1" destOrd="0" parTransId="{F3DF183B-E23E-4069-AC32-A0F49B011B89}" sibTransId="{46C88263-7569-4A77-A238-CAC968D26E38}"/>
    <dgm:cxn modelId="{12714EB1-2B64-4D63-876D-EAAAD958CD94}" type="presOf" srcId="{758FC0D2-429A-4643-887D-3FEBDFB6E8A9}" destId="{2B1FB5DE-EBF3-490D-BEA4-48A0234658F5}" srcOrd="0" destOrd="0" presId="urn:microsoft.com/office/officeart/2005/8/layout/lProcess3"/>
    <dgm:cxn modelId="{BBDB89B4-D74F-4A1D-B3FD-A0AFAFE786E6}" type="presOf" srcId="{49F95319-48B9-4899-BA4C-D63DCD8BC185}" destId="{285F9CE8-7504-4C30-B8A6-1DAB46FC27B9}" srcOrd="0" destOrd="0" presId="urn:microsoft.com/office/officeart/2005/8/layout/lProcess3"/>
    <dgm:cxn modelId="{53AB0FB5-817A-422A-9076-99694EC7AA26}" type="presOf" srcId="{CB6FB9D1-E9E6-4304-8536-0247466443A4}" destId="{E289CDB8-A800-4534-B8A8-1F1E227678CD}" srcOrd="0" destOrd="0" presId="urn:microsoft.com/office/officeart/2005/8/layout/lProcess3"/>
    <dgm:cxn modelId="{5A6692B7-85AA-4F96-96DC-A9943CD013C0}" type="presOf" srcId="{CCA2827D-B99D-42A6-841E-B92021824814}" destId="{BB0C1503-5E72-47FE-9702-59FE00FB3B73}" srcOrd="0" destOrd="0" presId="urn:microsoft.com/office/officeart/2005/8/layout/lProcess3"/>
    <dgm:cxn modelId="{493074D4-BB24-4625-8EA0-86E3A24C554F}" type="presOf" srcId="{EE629273-CB18-4EAB-A3B1-080EDCAA50F9}" destId="{54B2825B-769D-4391-9526-E37A8C18B20A}" srcOrd="0" destOrd="0" presId="urn:microsoft.com/office/officeart/2005/8/layout/lProcess3"/>
    <dgm:cxn modelId="{A155B7D6-2AE4-4943-B158-ACE78F4EDDCC}" type="presOf" srcId="{278D34B2-C89C-4C7A-8EB8-F97F523DA2F5}" destId="{0F2E10AB-ACFC-4C03-BC34-62B789A7D612}" srcOrd="0" destOrd="0" presId="urn:microsoft.com/office/officeart/2005/8/layout/lProcess3"/>
    <dgm:cxn modelId="{9813A1D7-76A0-4EAA-936E-43C0786E0E3C}" srcId="{49756DA5-7F18-4DFB-AC1E-133F1D5270BE}" destId="{6742F108-72B0-47D7-8973-C660CACD83CC}" srcOrd="3" destOrd="0" parTransId="{598738A8-D09F-421C-81D1-F79B24CF3649}" sibTransId="{B2C9263E-3B11-43E8-B802-7D57146E5B45}"/>
    <dgm:cxn modelId="{AD67F0D7-67DE-4F73-9F73-67C1FAF0EDE4}" type="presOf" srcId="{BB90ABD5-DBE6-4D43-AA93-C616724BFF2F}" destId="{5633C40C-C699-423F-B3C7-F8CB04A6CB3F}" srcOrd="0" destOrd="0" presId="urn:microsoft.com/office/officeart/2005/8/layout/lProcess3"/>
    <dgm:cxn modelId="{14E4E6EA-8FA1-4A9B-8883-E94BD885CEA6}" srcId="{49756DA5-7F18-4DFB-AC1E-133F1D5270BE}" destId="{CDD972D3-406B-4799-9B68-4392EF711D16}" srcOrd="1" destOrd="0" parTransId="{25744A8F-60C0-4883-986A-E171BB52507F}" sibTransId="{C935C18F-2077-43A3-AED4-8B3A1F2E1C5A}"/>
    <dgm:cxn modelId="{5C2908EE-7178-4437-AE84-1CA97C287F44}" srcId="{ABE4EB72-D7D5-41ED-93AF-60D485D15947}" destId="{22E42672-BF79-4228-9639-934A8121C270}" srcOrd="2" destOrd="0" parTransId="{DD39272A-4084-4AEA-995D-B01043C10CAE}" sibTransId="{49C31B1C-67F4-4981-A69D-ADF3F3C64B34}"/>
    <dgm:cxn modelId="{E77C7AF9-3B10-4A03-A192-B83F30FD22F6}" srcId="{49756DA5-7F18-4DFB-AC1E-133F1D5270BE}" destId="{86ADFD2C-F620-4833-ABAE-41D36726707C}" srcOrd="2" destOrd="0" parTransId="{0A27F7D8-68D9-4920-AF1C-A3A98F059797}" sibTransId="{E69D3481-3B6A-432D-BD8B-91B249C52FB8}"/>
    <dgm:cxn modelId="{A6E83040-E5CD-4021-9F87-AC6DB82F1DCD}" type="presParOf" srcId="{E289CDB8-A800-4534-B8A8-1F1E227678CD}" destId="{2CC489B9-76F0-4063-ACB1-18D67D6E2C99}" srcOrd="0" destOrd="0" presId="urn:microsoft.com/office/officeart/2005/8/layout/lProcess3"/>
    <dgm:cxn modelId="{D414AF89-7566-4230-B526-7BB89A88EA17}" type="presParOf" srcId="{2CC489B9-76F0-4063-ACB1-18D67D6E2C99}" destId="{BCD447B1-8972-4153-979C-C5C7FFFD8AEC}" srcOrd="0" destOrd="0" presId="urn:microsoft.com/office/officeart/2005/8/layout/lProcess3"/>
    <dgm:cxn modelId="{1477E1CB-1FD2-43F7-B212-212DDE24FF2C}" type="presParOf" srcId="{2CC489B9-76F0-4063-ACB1-18D67D6E2C99}" destId="{814362B9-2A69-45D4-93AD-A1305B28D0FF}" srcOrd="1" destOrd="0" presId="urn:microsoft.com/office/officeart/2005/8/layout/lProcess3"/>
    <dgm:cxn modelId="{8526A843-9879-4763-9B04-D17B6315361C}" type="presParOf" srcId="{2CC489B9-76F0-4063-ACB1-18D67D6E2C99}" destId="{0F2E10AB-ACFC-4C03-BC34-62B789A7D612}" srcOrd="2" destOrd="0" presId="urn:microsoft.com/office/officeart/2005/8/layout/lProcess3"/>
    <dgm:cxn modelId="{FCEA0138-4952-4C54-818A-08B0098B23C2}" type="presParOf" srcId="{2CC489B9-76F0-4063-ACB1-18D67D6E2C99}" destId="{13EE6A79-AEFF-49F3-AB1E-C63BC68A25A3}" srcOrd="3" destOrd="0" presId="urn:microsoft.com/office/officeart/2005/8/layout/lProcess3"/>
    <dgm:cxn modelId="{8F46C8E8-5ACC-4770-9E1F-F372AFBF1C4B}" type="presParOf" srcId="{2CC489B9-76F0-4063-ACB1-18D67D6E2C99}" destId="{EDA3119A-2FD0-4EDB-BBD4-AF30DA6840BA}" srcOrd="4" destOrd="0" presId="urn:microsoft.com/office/officeart/2005/8/layout/lProcess3"/>
    <dgm:cxn modelId="{AE911B65-F7D2-42E3-B872-E6191F44B380}" type="presParOf" srcId="{2CC489B9-76F0-4063-ACB1-18D67D6E2C99}" destId="{D2EAB651-67E8-462E-B4F7-8C985AEF0382}" srcOrd="5" destOrd="0" presId="urn:microsoft.com/office/officeart/2005/8/layout/lProcess3"/>
    <dgm:cxn modelId="{7E0AE35E-40CC-4D24-A03A-24D58FE68533}" type="presParOf" srcId="{2CC489B9-76F0-4063-ACB1-18D67D6E2C99}" destId="{429B2FE6-ED37-410A-9F8C-59EAC124A8AD}" srcOrd="6" destOrd="0" presId="urn:microsoft.com/office/officeart/2005/8/layout/lProcess3"/>
    <dgm:cxn modelId="{E7EB1B2B-11AF-4A19-9311-2032314E95D8}" type="presParOf" srcId="{E289CDB8-A800-4534-B8A8-1F1E227678CD}" destId="{5E767A02-94FF-4BA6-8C9F-9C2A2259702C}" srcOrd="1" destOrd="0" presId="urn:microsoft.com/office/officeart/2005/8/layout/lProcess3"/>
    <dgm:cxn modelId="{D8E6B4A5-BDBC-42D7-9923-63ACF9636330}" type="presParOf" srcId="{E289CDB8-A800-4534-B8A8-1F1E227678CD}" destId="{FF427315-30A4-4C34-94F8-A45481FD216B}" srcOrd="2" destOrd="0" presId="urn:microsoft.com/office/officeart/2005/8/layout/lProcess3"/>
    <dgm:cxn modelId="{07AACA23-4A1A-4F8A-B739-EE79CDAC5A2E}" type="presParOf" srcId="{FF427315-30A4-4C34-94F8-A45481FD216B}" destId="{2B1FB5DE-EBF3-490D-BEA4-48A0234658F5}" srcOrd="0" destOrd="0" presId="urn:microsoft.com/office/officeart/2005/8/layout/lProcess3"/>
    <dgm:cxn modelId="{6E65CDCC-4456-48A0-B441-311C99E78B2C}" type="presParOf" srcId="{FF427315-30A4-4C34-94F8-A45481FD216B}" destId="{D37861DB-6CC0-484C-A8AE-B203CFE9FDB5}" srcOrd="1" destOrd="0" presId="urn:microsoft.com/office/officeart/2005/8/layout/lProcess3"/>
    <dgm:cxn modelId="{70F88145-C0E6-48D0-969B-A4A7BCBEAD9D}" type="presParOf" srcId="{FF427315-30A4-4C34-94F8-A45481FD216B}" destId="{FC1D6872-4E78-47EC-BB77-0617AC1D66BC}" srcOrd="2" destOrd="0" presId="urn:microsoft.com/office/officeart/2005/8/layout/lProcess3"/>
    <dgm:cxn modelId="{61B85E78-0967-45FF-AD43-D5ACC9C71AC4}" type="presParOf" srcId="{FF427315-30A4-4C34-94F8-A45481FD216B}" destId="{9A356C79-4DF2-4877-B0DC-24E94669F0D3}" srcOrd="3" destOrd="0" presId="urn:microsoft.com/office/officeart/2005/8/layout/lProcess3"/>
    <dgm:cxn modelId="{7052C1C7-5C17-4C6F-9BD9-A7E081331A1F}" type="presParOf" srcId="{FF427315-30A4-4C34-94F8-A45481FD216B}" destId="{D3E50A51-521B-466B-964C-05996EBABE11}" srcOrd="4" destOrd="0" presId="urn:microsoft.com/office/officeart/2005/8/layout/lProcess3"/>
    <dgm:cxn modelId="{9C2C9C3A-5290-47F1-B993-615C57559CD2}" type="presParOf" srcId="{FF427315-30A4-4C34-94F8-A45481FD216B}" destId="{5092A095-886A-421C-91B7-DA9AB497E904}" srcOrd="5" destOrd="0" presId="urn:microsoft.com/office/officeart/2005/8/layout/lProcess3"/>
    <dgm:cxn modelId="{D7596D8E-F754-42DE-855A-B94FB7687157}" type="presParOf" srcId="{FF427315-30A4-4C34-94F8-A45481FD216B}" destId="{74BDE727-A3D5-4C1E-94B2-1ACBDD230462}" srcOrd="6" destOrd="0" presId="urn:microsoft.com/office/officeart/2005/8/layout/lProcess3"/>
    <dgm:cxn modelId="{26DBE536-5313-4A6E-8015-40626F4ED8EC}" type="presParOf" srcId="{FF427315-30A4-4C34-94F8-A45481FD216B}" destId="{9CD11B66-A3F9-4F9C-999A-547CB03BEE77}" srcOrd="7" destOrd="0" presId="urn:microsoft.com/office/officeart/2005/8/layout/lProcess3"/>
    <dgm:cxn modelId="{DB5D23F9-BC38-45D4-8C8E-E0B78575DA39}" type="presParOf" srcId="{FF427315-30A4-4C34-94F8-A45481FD216B}" destId="{17274211-BFB1-483B-8206-933085C0ACC3}" srcOrd="8" destOrd="0" presId="urn:microsoft.com/office/officeart/2005/8/layout/lProcess3"/>
    <dgm:cxn modelId="{76BD5CA9-5888-4B30-B2BD-A33F70B98231}" type="presParOf" srcId="{E289CDB8-A800-4534-B8A8-1F1E227678CD}" destId="{89A6CE51-6C2D-4062-9214-A13CE718D4D2}" srcOrd="3" destOrd="0" presId="urn:microsoft.com/office/officeart/2005/8/layout/lProcess3"/>
    <dgm:cxn modelId="{46D686D8-186A-49F3-9F95-01CF173F785C}" type="presParOf" srcId="{E289CDB8-A800-4534-B8A8-1F1E227678CD}" destId="{B6AB756F-57BA-4928-AACC-0C6F077B3577}" srcOrd="4" destOrd="0" presId="urn:microsoft.com/office/officeart/2005/8/layout/lProcess3"/>
    <dgm:cxn modelId="{E1965B1C-67AC-43B0-AB6F-6C0CD17EC9E6}" type="presParOf" srcId="{B6AB756F-57BA-4928-AACC-0C6F077B3577}" destId="{926AEFBA-034B-4A5B-835F-A07F839C2F1E}" srcOrd="0" destOrd="0" presId="urn:microsoft.com/office/officeart/2005/8/layout/lProcess3"/>
    <dgm:cxn modelId="{60EF2060-9206-46FF-8F1A-9378C6770428}" type="presParOf" srcId="{B6AB756F-57BA-4928-AACC-0C6F077B3577}" destId="{5D4BCC33-DAA0-4ABC-8E9F-5C6C966A8052}" srcOrd="1" destOrd="0" presId="urn:microsoft.com/office/officeart/2005/8/layout/lProcess3"/>
    <dgm:cxn modelId="{D6E030BE-42BE-4E42-AF87-4D3758A40EE5}" type="presParOf" srcId="{B6AB756F-57BA-4928-AACC-0C6F077B3577}" destId="{2AA46385-BFB2-464B-A52C-C0B2A02D5C14}" srcOrd="2" destOrd="0" presId="urn:microsoft.com/office/officeart/2005/8/layout/lProcess3"/>
    <dgm:cxn modelId="{30298BD7-F649-41BF-A407-5F4A569DD09B}" type="presParOf" srcId="{B6AB756F-57BA-4928-AACC-0C6F077B3577}" destId="{6E8CB62F-C736-41DB-9E94-28D2B0958AD7}" srcOrd="3" destOrd="0" presId="urn:microsoft.com/office/officeart/2005/8/layout/lProcess3"/>
    <dgm:cxn modelId="{F4B799D0-BE40-4F97-A8B9-B3DFF27DA5D7}" type="presParOf" srcId="{B6AB756F-57BA-4928-AACC-0C6F077B3577}" destId="{5633C40C-C699-423F-B3C7-F8CB04A6CB3F}" srcOrd="4" destOrd="0" presId="urn:microsoft.com/office/officeart/2005/8/layout/lProcess3"/>
    <dgm:cxn modelId="{4C0B2233-E31D-49CB-A6A2-A0E58B61A595}" type="presParOf" srcId="{B6AB756F-57BA-4928-AACC-0C6F077B3577}" destId="{3C0D8D86-7F5F-4DC8-BB7A-EB34439CB2A5}" srcOrd="5" destOrd="0" presId="urn:microsoft.com/office/officeart/2005/8/layout/lProcess3"/>
    <dgm:cxn modelId="{9A4C7117-AB38-408B-BF3C-B5107B10EE90}" type="presParOf" srcId="{B6AB756F-57BA-4928-AACC-0C6F077B3577}" destId="{54B2825B-769D-4391-9526-E37A8C18B20A}" srcOrd="6" destOrd="0" presId="urn:microsoft.com/office/officeart/2005/8/layout/lProcess3"/>
    <dgm:cxn modelId="{61DC257C-6A4C-4568-B3D6-AE28B7B3FAC0}" type="presParOf" srcId="{B6AB756F-57BA-4928-AACC-0C6F077B3577}" destId="{D75B7E95-C476-4CB8-982A-E27D24C117C0}" srcOrd="7" destOrd="0" presId="urn:microsoft.com/office/officeart/2005/8/layout/lProcess3"/>
    <dgm:cxn modelId="{275A37FD-1423-47D1-A5C8-AC3D32194C7D}" type="presParOf" srcId="{B6AB756F-57BA-4928-AACC-0C6F077B3577}" destId="{285F9CE8-7504-4C30-B8A6-1DAB46FC27B9}" srcOrd="8" destOrd="0" presId="urn:microsoft.com/office/officeart/2005/8/layout/lProcess3"/>
    <dgm:cxn modelId="{A9DA1E7B-01E3-45BD-9DB6-6F8C7FE5B455}" type="presParOf" srcId="{E289CDB8-A800-4534-B8A8-1F1E227678CD}" destId="{866477FF-A1C3-4395-9834-70314C7F521F}" srcOrd="5" destOrd="0" presId="urn:microsoft.com/office/officeart/2005/8/layout/lProcess3"/>
    <dgm:cxn modelId="{5E6D6D45-7A7E-48F4-A817-30EB0CFC59A3}" type="presParOf" srcId="{E289CDB8-A800-4534-B8A8-1F1E227678CD}" destId="{A66BD432-D207-4D08-BF1B-C9784504DE65}" srcOrd="6" destOrd="0" presId="urn:microsoft.com/office/officeart/2005/8/layout/lProcess3"/>
    <dgm:cxn modelId="{BDEE9AC1-9D8E-4607-9A46-B65AE89E2124}" type="presParOf" srcId="{A66BD432-D207-4D08-BF1B-C9784504DE65}" destId="{1EAD8EF4-B17B-4A4B-B501-C907A195201B}" srcOrd="0" destOrd="0" presId="urn:microsoft.com/office/officeart/2005/8/layout/lProcess3"/>
    <dgm:cxn modelId="{CAA08207-53FB-4B3E-B462-A76EB8837877}" type="presParOf" srcId="{A66BD432-D207-4D08-BF1B-C9784504DE65}" destId="{7E7C21B9-524D-4A8D-9000-E6AFA62AA331}" srcOrd="1" destOrd="0" presId="urn:microsoft.com/office/officeart/2005/8/layout/lProcess3"/>
    <dgm:cxn modelId="{BA7F7F1F-DE59-433B-8A6E-4D50A70EAA32}" type="presParOf" srcId="{A66BD432-D207-4D08-BF1B-C9784504DE65}" destId="{BB0C1503-5E72-47FE-9702-59FE00FB3B73}" srcOrd="2" destOrd="0" presId="urn:microsoft.com/office/officeart/2005/8/layout/lProcess3"/>
    <dgm:cxn modelId="{2F3E4BD1-7509-46F4-9796-35D829A4BCD5}" type="presParOf" srcId="{A66BD432-D207-4D08-BF1B-C9784504DE65}" destId="{2403F0F2-AE34-4E54-8E98-A36EAE38EEC1}" srcOrd="3" destOrd="0" presId="urn:microsoft.com/office/officeart/2005/8/layout/lProcess3"/>
    <dgm:cxn modelId="{F7316042-F843-4188-8377-E7183160FC77}" type="presParOf" srcId="{A66BD432-D207-4D08-BF1B-C9784504DE65}" destId="{C917664E-4F98-4C37-BF9F-261D27BE93C9}" srcOrd="4" destOrd="0" presId="urn:microsoft.com/office/officeart/2005/8/layout/lProcess3"/>
    <dgm:cxn modelId="{C23484CF-4990-46F7-9DB3-62AEADA1DD65}" type="presParOf" srcId="{A66BD432-D207-4D08-BF1B-C9784504DE65}" destId="{7BEB4E68-944D-41BD-93D0-AA339BB90D13}" srcOrd="5" destOrd="0" presId="urn:microsoft.com/office/officeart/2005/8/layout/lProcess3"/>
    <dgm:cxn modelId="{8BC28F94-53A8-4869-9C17-C813E076E048}" type="presParOf" srcId="{A66BD432-D207-4D08-BF1B-C9784504DE65}" destId="{845FDBF2-C03A-4D03-9DDF-3D22F3CFC2A1}" srcOrd="6" destOrd="0" presId="urn:microsoft.com/office/officeart/2005/8/layout/lProcess3"/>
    <dgm:cxn modelId="{EF42CC42-EF5C-4B32-81B4-17A4A48BCE46}" type="presParOf" srcId="{A66BD432-D207-4D08-BF1B-C9784504DE65}" destId="{1B6AC8B4-9DBA-49D2-AD94-00C6E518911B}" srcOrd="7" destOrd="0" presId="urn:microsoft.com/office/officeart/2005/8/layout/lProcess3"/>
    <dgm:cxn modelId="{A7080FC4-C0F3-4B3E-AF36-91BEA7F7FFD2}" type="presParOf" srcId="{A66BD432-D207-4D08-BF1B-C9784504DE65}" destId="{97E603B9-66B3-4FDC-B2AC-0B21C6B8996A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A2CB79-7EAF-47FB-8EE8-34BB37A019C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6C8D6D-BF01-4541-AAA2-02C8C28169B1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Job Script (--</a:t>
          </a:r>
          <a:r>
            <a:rPr lang="en-US" dirty="0" err="1"/>
            <a:t>cpus</a:t>
          </a:r>
          <a:r>
            <a:rPr lang="en-US" dirty="0"/>
            <a:t>-per-task=4)</a:t>
          </a:r>
        </a:p>
      </dgm:t>
    </dgm:pt>
    <dgm:pt modelId="{C783625D-5673-4D53-8018-FAA9023DCEE9}" type="parTrans" cxnId="{005B41E0-C57E-4286-8F27-4BE8C9FDDCA3}">
      <dgm:prSet/>
      <dgm:spPr/>
      <dgm:t>
        <a:bodyPr/>
        <a:lstStyle/>
        <a:p>
          <a:endParaRPr lang="en-US"/>
        </a:p>
      </dgm:t>
    </dgm:pt>
    <dgm:pt modelId="{3AD4001F-2B5E-4177-ADE3-BADA149AC374}" type="sibTrans" cxnId="{005B41E0-C57E-4286-8F27-4BE8C9FDDCA3}">
      <dgm:prSet/>
      <dgm:spPr/>
      <dgm:t>
        <a:bodyPr/>
        <a:lstStyle/>
        <a:p>
          <a:endParaRPr lang="en-US"/>
        </a:p>
      </dgm:t>
    </dgm:pt>
    <dgm:pt modelId="{38A9EF12-0449-485F-9897-08AB06F4C184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Task0</a:t>
          </a:r>
        </a:p>
      </dgm:t>
    </dgm:pt>
    <dgm:pt modelId="{1883E913-7471-4924-B454-EF092FC99FE8}" type="parTrans" cxnId="{86732EB0-80C0-48F6-8511-B034A45D5215}">
      <dgm:prSet/>
      <dgm:spPr/>
      <dgm:t>
        <a:bodyPr/>
        <a:lstStyle/>
        <a:p>
          <a:endParaRPr lang="en-US"/>
        </a:p>
      </dgm:t>
    </dgm:pt>
    <dgm:pt modelId="{DAC5B4D6-831F-42AF-B2DC-1D58580D2A83}" type="sibTrans" cxnId="{86732EB0-80C0-48F6-8511-B034A45D5215}">
      <dgm:prSet/>
      <dgm:spPr/>
      <dgm:t>
        <a:bodyPr/>
        <a:lstStyle/>
        <a:p>
          <a:endParaRPr lang="en-US"/>
        </a:p>
      </dgm:t>
    </dgm:pt>
    <dgm:pt modelId="{B004C662-87D5-42D4-88C2-AE547256F575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CPU0</a:t>
          </a:r>
        </a:p>
      </dgm:t>
    </dgm:pt>
    <dgm:pt modelId="{9A74FE0C-C7E4-4962-92F2-4036EAC5B6C2}" type="parTrans" cxnId="{66286FDC-7442-4B00-A392-6D3C90290819}">
      <dgm:prSet/>
      <dgm:spPr/>
      <dgm:t>
        <a:bodyPr/>
        <a:lstStyle/>
        <a:p>
          <a:endParaRPr lang="en-US"/>
        </a:p>
      </dgm:t>
    </dgm:pt>
    <dgm:pt modelId="{F23ABF1A-755A-4DD5-85A9-8086E1325D4E}" type="sibTrans" cxnId="{66286FDC-7442-4B00-A392-6D3C90290819}">
      <dgm:prSet/>
      <dgm:spPr/>
      <dgm:t>
        <a:bodyPr/>
        <a:lstStyle/>
        <a:p>
          <a:endParaRPr lang="en-US"/>
        </a:p>
      </dgm:t>
    </dgm:pt>
    <dgm:pt modelId="{9A507DC2-D9AF-4841-B027-426D14AFB2F0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CPU1</a:t>
          </a:r>
        </a:p>
      </dgm:t>
    </dgm:pt>
    <dgm:pt modelId="{227E3E1A-9A60-4ACC-B0FA-10671B2F746F}" type="parTrans" cxnId="{20AA41FD-2A92-4F9B-88DF-DBF82785BBFB}">
      <dgm:prSet/>
      <dgm:spPr/>
      <dgm:t>
        <a:bodyPr/>
        <a:lstStyle/>
        <a:p>
          <a:endParaRPr lang="en-US"/>
        </a:p>
      </dgm:t>
    </dgm:pt>
    <dgm:pt modelId="{1B5312E4-78E8-4CDA-A2E1-498E849799C1}" type="sibTrans" cxnId="{20AA41FD-2A92-4F9B-88DF-DBF82785BBFB}">
      <dgm:prSet/>
      <dgm:spPr/>
      <dgm:t>
        <a:bodyPr/>
        <a:lstStyle/>
        <a:p>
          <a:endParaRPr lang="en-US"/>
        </a:p>
      </dgm:t>
    </dgm:pt>
    <dgm:pt modelId="{25B5DB1F-60C1-474E-95B9-DD662DAA4565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CPU2</a:t>
          </a:r>
        </a:p>
      </dgm:t>
    </dgm:pt>
    <dgm:pt modelId="{942E3D86-2945-478E-9BDA-EFF3A08D6B65}" type="parTrans" cxnId="{965B08FF-EB8C-4D10-AEDD-04584ABCAC7C}">
      <dgm:prSet/>
      <dgm:spPr/>
      <dgm:t>
        <a:bodyPr/>
        <a:lstStyle/>
        <a:p>
          <a:endParaRPr lang="en-US"/>
        </a:p>
      </dgm:t>
    </dgm:pt>
    <dgm:pt modelId="{63FA31F1-43A7-4FD7-B508-76A7602F3A82}" type="sibTrans" cxnId="{965B08FF-EB8C-4D10-AEDD-04584ABCAC7C}">
      <dgm:prSet/>
      <dgm:spPr/>
      <dgm:t>
        <a:bodyPr/>
        <a:lstStyle/>
        <a:p>
          <a:endParaRPr lang="en-US"/>
        </a:p>
      </dgm:t>
    </dgm:pt>
    <dgm:pt modelId="{624F14AC-9A71-460D-BAA4-9E5C1FE98C1A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CPU3</a:t>
          </a:r>
        </a:p>
      </dgm:t>
    </dgm:pt>
    <dgm:pt modelId="{35D7C4F0-FEAF-4CE9-B4F3-211A6F3FB3DF}" type="parTrans" cxnId="{BC5A8F93-917C-4B22-AD59-9AF2474633B1}">
      <dgm:prSet/>
      <dgm:spPr/>
      <dgm:t>
        <a:bodyPr/>
        <a:lstStyle/>
        <a:p>
          <a:endParaRPr lang="en-US"/>
        </a:p>
      </dgm:t>
    </dgm:pt>
    <dgm:pt modelId="{89CBB23B-6F89-4B35-AF91-C61AC4C5123D}" type="sibTrans" cxnId="{BC5A8F93-917C-4B22-AD59-9AF2474633B1}">
      <dgm:prSet/>
      <dgm:spPr/>
      <dgm:t>
        <a:bodyPr/>
        <a:lstStyle/>
        <a:p>
          <a:endParaRPr lang="en-US"/>
        </a:p>
      </dgm:t>
    </dgm:pt>
    <dgm:pt modelId="{A746300B-B0CE-4A62-B01E-6A69685EDF1F}" type="pres">
      <dgm:prSet presAssocID="{B1A2CB79-7EAF-47FB-8EE8-34BB37A019C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37A9DB4-75F6-4A9B-BAF0-41C0A8B9213B}" type="pres">
      <dgm:prSet presAssocID="{EC6C8D6D-BF01-4541-AAA2-02C8C28169B1}" presName="vertOne" presStyleCnt="0"/>
      <dgm:spPr/>
    </dgm:pt>
    <dgm:pt modelId="{FEFFE488-7EA4-44AE-AB06-EC971616EF2B}" type="pres">
      <dgm:prSet presAssocID="{EC6C8D6D-BF01-4541-AAA2-02C8C28169B1}" presName="txOne" presStyleLbl="node0" presStyleIdx="0" presStyleCnt="1">
        <dgm:presLayoutVars>
          <dgm:chPref val="3"/>
        </dgm:presLayoutVars>
      </dgm:prSet>
      <dgm:spPr/>
    </dgm:pt>
    <dgm:pt modelId="{3D37B459-EAAE-4824-AAF8-C0D8D31F75F8}" type="pres">
      <dgm:prSet presAssocID="{EC6C8D6D-BF01-4541-AAA2-02C8C28169B1}" presName="parTransOne" presStyleCnt="0"/>
      <dgm:spPr/>
    </dgm:pt>
    <dgm:pt modelId="{ABE1F09C-09CB-458E-9A64-01F00B4492CA}" type="pres">
      <dgm:prSet presAssocID="{EC6C8D6D-BF01-4541-AAA2-02C8C28169B1}" presName="horzOne" presStyleCnt="0"/>
      <dgm:spPr/>
    </dgm:pt>
    <dgm:pt modelId="{0E831239-6E6F-49CC-B2AA-3DC054672F7C}" type="pres">
      <dgm:prSet presAssocID="{38A9EF12-0449-485F-9897-08AB06F4C184}" presName="vertTwo" presStyleCnt="0"/>
      <dgm:spPr/>
    </dgm:pt>
    <dgm:pt modelId="{64097D5F-82C4-4814-9937-85B240626A72}" type="pres">
      <dgm:prSet presAssocID="{38A9EF12-0449-485F-9897-08AB06F4C184}" presName="txTwo" presStyleLbl="node2" presStyleIdx="0" presStyleCnt="1">
        <dgm:presLayoutVars>
          <dgm:chPref val="3"/>
        </dgm:presLayoutVars>
      </dgm:prSet>
      <dgm:spPr/>
    </dgm:pt>
    <dgm:pt modelId="{21B356BF-F268-4E3B-83A9-7224AF3CF1C8}" type="pres">
      <dgm:prSet presAssocID="{38A9EF12-0449-485F-9897-08AB06F4C184}" presName="parTransTwo" presStyleCnt="0"/>
      <dgm:spPr/>
    </dgm:pt>
    <dgm:pt modelId="{85D9E59B-8582-4028-B8D9-3716F45C87E9}" type="pres">
      <dgm:prSet presAssocID="{38A9EF12-0449-485F-9897-08AB06F4C184}" presName="horzTwo" presStyleCnt="0"/>
      <dgm:spPr/>
    </dgm:pt>
    <dgm:pt modelId="{CEFB78B6-E0B3-41FB-8FA0-F429223A151D}" type="pres">
      <dgm:prSet presAssocID="{B004C662-87D5-42D4-88C2-AE547256F575}" presName="vertThree" presStyleCnt="0"/>
      <dgm:spPr/>
    </dgm:pt>
    <dgm:pt modelId="{C52B2DD6-F46A-4158-9AFA-EAE6DD9EFDAB}" type="pres">
      <dgm:prSet presAssocID="{B004C662-87D5-42D4-88C2-AE547256F575}" presName="txThree" presStyleLbl="node3" presStyleIdx="0" presStyleCnt="4">
        <dgm:presLayoutVars>
          <dgm:chPref val="3"/>
        </dgm:presLayoutVars>
      </dgm:prSet>
      <dgm:spPr/>
    </dgm:pt>
    <dgm:pt modelId="{03267513-1687-4A25-AA0D-7A396C1BD051}" type="pres">
      <dgm:prSet presAssocID="{B004C662-87D5-42D4-88C2-AE547256F575}" presName="horzThree" presStyleCnt="0"/>
      <dgm:spPr/>
    </dgm:pt>
    <dgm:pt modelId="{4C400C22-126A-4ECC-BDAF-67771350FBB9}" type="pres">
      <dgm:prSet presAssocID="{F23ABF1A-755A-4DD5-85A9-8086E1325D4E}" presName="sibSpaceThree" presStyleCnt="0"/>
      <dgm:spPr/>
    </dgm:pt>
    <dgm:pt modelId="{D2973484-E5F4-4594-A167-BAD014C6B450}" type="pres">
      <dgm:prSet presAssocID="{9A507DC2-D9AF-4841-B027-426D14AFB2F0}" presName="vertThree" presStyleCnt="0"/>
      <dgm:spPr/>
    </dgm:pt>
    <dgm:pt modelId="{E8AF25A9-0D09-4D2F-AAFB-1EBF98FB7C5D}" type="pres">
      <dgm:prSet presAssocID="{9A507DC2-D9AF-4841-B027-426D14AFB2F0}" presName="txThree" presStyleLbl="node3" presStyleIdx="1" presStyleCnt="4">
        <dgm:presLayoutVars>
          <dgm:chPref val="3"/>
        </dgm:presLayoutVars>
      </dgm:prSet>
      <dgm:spPr/>
    </dgm:pt>
    <dgm:pt modelId="{234623C2-1F5B-46B7-9946-D13A12F341EE}" type="pres">
      <dgm:prSet presAssocID="{9A507DC2-D9AF-4841-B027-426D14AFB2F0}" presName="horzThree" presStyleCnt="0"/>
      <dgm:spPr/>
    </dgm:pt>
    <dgm:pt modelId="{EF706DAF-767B-4E5A-8046-1A202B21A6CF}" type="pres">
      <dgm:prSet presAssocID="{1B5312E4-78E8-4CDA-A2E1-498E849799C1}" presName="sibSpaceThree" presStyleCnt="0"/>
      <dgm:spPr/>
    </dgm:pt>
    <dgm:pt modelId="{57FEE902-4BE5-43AD-96E7-20C254598C80}" type="pres">
      <dgm:prSet presAssocID="{25B5DB1F-60C1-474E-95B9-DD662DAA4565}" presName="vertThree" presStyleCnt="0"/>
      <dgm:spPr/>
    </dgm:pt>
    <dgm:pt modelId="{E769C790-23F1-4A4E-927B-7F16C6316890}" type="pres">
      <dgm:prSet presAssocID="{25B5DB1F-60C1-474E-95B9-DD662DAA4565}" presName="txThree" presStyleLbl="node3" presStyleIdx="2" presStyleCnt="4">
        <dgm:presLayoutVars>
          <dgm:chPref val="3"/>
        </dgm:presLayoutVars>
      </dgm:prSet>
      <dgm:spPr/>
    </dgm:pt>
    <dgm:pt modelId="{ABD550B4-7E68-40BA-AFCD-67C238CF4D67}" type="pres">
      <dgm:prSet presAssocID="{25B5DB1F-60C1-474E-95B9-DD662DAA4565}" presName="horzThree" presStyleCnt="0"/>
      <dgm:spPr/>
    </dgm:pt>
    <dgm:pt modelId="{B9B0A007-CFA1-43FA-A11A-27D79F394A43}" type="pres">
      <dgm:prSet presAssocID="{63FA31F1-43A7-4FD7-B508-76A7602F3A82}" presName="sibSpaceThree" presStyleCnt="0"/>
      <dgm:spPr/>
    </dgm:pt>
    <dgm:pt modelId="{B50DF088-532B-47CC-B96A-1B14A6CEF92F}" type="pres">
      <dgm:prSet presAssocID="{624F14AC-9A71-460D-BAA4-9E5C1FE98C1A}" presName="vertThree" presStyleCnt="0"/>
      <dgm:spPr/>
    </dgm:pt>
    <dgm:pt modelId="{6CB9A0A1-56D2-46E0-8709-A69751C954CD}" type="pres">
      <dgm:prSet presAssocID="{624F14AC-9A71-460D-BAA4-9E5C1FE98C1A}" presName="txThree" presStyleLbl="node3" presStyleIdx="3" presStyleCnt="4">
        <dgm:presLayoutVars>
          <dgm:chPref val="3"/>
        </dgm:presLayoutVars>
      </dgm:prSet>
      <dgm:spPr/>
    </dgm:pt>
    <dgm:pt modelId="{FF5888FB-EC4C-4298-AA34-D09BAFB10458}" type="pres">
      <dgm:prSet presAssocID="{624F14AC-9A71-460D-BAA4-9E5C1FE98C1A}" presName="horzThree" presStyleCnt="0"/>
      <dgm:spPr/>
    </dgm:pt>
  </dgm:ptLst>
  <dgm:cxnLst>
    <dgm:cxn modelId="{05A4C82E-7C69-438B-8376-32A858E2E1C8}" type="presOf" srcId="{B1A2CB79-7EAF-47FB-8EE8-34BB37A019C4}" destId="{A746300B-B0CE-4A62-B01E-6A69685EDF1F}" srcOrd="0" destOrd="0" presId="urn:microsoft.com/office/officeart/2005/8/layout/hierarchy4"/>
    <dgm:cxn modelId="{155C6A4D-8301-4C94-8F1A-55580BE0DB35}" type="presOf" srcId="{B004C662-87D5-42D4-88C2-AE547256F575}" destId="{C52B2DD6-F46A-4158-9AFA-EAE6DD9EFDAB}" srcOrd="0" destOrd="0" presId="urn:microsoft.com/office/officeart/2005/8/layout/hierarchy4"/>
    <dgm:cxn modelId="{40239A4D-9E8E-4908-AD6B-5C5D2EADD7A2}" type="presOf" srcId="{624F14AC-9A71-460D-BAA4-9E5C1FE98C1A}" destId="{6CB9A0A1-56D2-46E0-8709-A69751C954CD}" srcOrd="0" destOrd="0" presId="urn:microsoft.com/office/officeart/2005/8/layout/hierarchy4"/>
    <dgm:cxn modelId="{83276A93-8166-42B4-85E7-F47415F6A4FE}" type="presOf" srcId="{9A507DC2-D9AF-4841-B027-426D14AFB2F0}" destId="{E8AF25A9-0D09-4D2F-AAFB-1EBF98FB7C5D}" srcOrd="0" destOrd="0" presId="urn:microsoft.com/office/officeart/2005/8/layout/hierarchy4"/>
    <dgm:cxn modelId="{BC5A8F93-917C-4B22-AD59-9AF2474633B1}" srcId="{38A9EF12-0449-485F-9897-08AB06F4C184}" destId="{624F14AC-9A71-460D-BAA4-9E5C1FE98C1A}" srcOrd="3" destOrd="0" parTransId="{35D7C4F0-FEAF-4CE9-B4F3-211A6F3FB3DF}" sibTransId="{89CBB23B-6F89-4B35-AF91-C61AC4C5123D}"/>
    <dgm:cxn modelId="{86732EB0-80C0-48F6-8511-B034A45D5215}" srcId="{EC6C8D6D-BF01-4541-AAA2-02C8C28169B1}" destId="{38A9EF12-0449-485F-9897-08AB06F4C184}" srcOrd="0" destOrd="0" parTransId="{1883E913-7471-4924-B454-EF092FC99FE8}" sibTransId="{DAC5B4D6-831F-42AF-B2DC-1D58580D2A83}"/>
    <dgm:cxn modelId="{A8E3DEC1-AF8E-4877-B7F1-429B23790857}" type="presOf" srcId="{EC6C8D6D-BF01-4541-AAA2-02C8C28169B1}" destId="{FEFFE488-7EA4-44AE-AB06-EC971616EF2B}" srcOrd="0" destOrd="0" presId="urn:microsoft.com/office/officeart/2005/8/layout/hierarchy4"/>
    <dgm:cxn modelId="{51E715CF-1137-43C8-A57D-09BB2AE56544}" type="presOf" srcId="{38A9EF12-0449-485F-9897-08AB06F4C184}" destId="{64097D5F-82C4-4814-9937-85B240626A72}" srcOrd="0" destOrd="0" presId="urn:microsoft.com/office/officeart/2005/8/layout/hierarchy4"/>
    <dgm:cxn modelId="{66286FDC-7442-4B00-A392-6D3C90290819}" srcId="{38A9EF12-0449-485F-9897-08AB06F4C184}" destId="{B004C662-87D5-42D4-88C2-AE547256F575}" srcOrd="0" destOrd="0" parTransId="{9A74FE0C-C7E4-4962-92F2-4036EAC5B6C2}" sibTransId="{F23ABF1A-755A-4DD5-85A9-8086E1325D4E}"/>
    <dgm:cxn modelId="{005B41E0-C57E-4286-8F27-4BE8C9FDDCA3}" srcId="{B1A2CB79-7EAF-47FB-8EE8-34BB37A019C4}" destId="{EC6C8D6D-BF01-4541-AAA2-02C8C28169B1}" srcOrd="0" destOrd="0" parTransId="{C783625D-5673-4D53-8018-FAA9023DCEE9}" sibTransId="{3AD4001F-2B5E-4177-ADE3-BADA149AC374}"/>
    <dgm:cxn modelId="{F7036CE3-3E47-4087-A8D2-6422CF8EEAE8}" type="presOf" srcId="{25B5DB1F-60C1-474E-95B9-DD662DAA4565}" destId="{E769C790-23F1-4A4E-927B-7F16C6316890}" srcOrd="0" destOrd="0" presId="urn:microsoft.com/office/officeart/2005/8/layout/hierarchy4"/>
    <dgm:cxn modelId="{20AA41FD-2A92-4F9B-88DF-DBF82785BBFB}" srcId="{38A9EF12-0449-485F-9897-08AB06F4C184}" destId="{9A507DC2-D9AF-4841-B027-426D14AFB2F0}" srcOrd="1" destOrd="0" parTransId="{227E3E1A-9A60-4ACC-B0FA-10671B2F746F}" sibTransId="{1B5312E4-78E8-4CDA-A2E1-498E849799C1}"/>
    <dgm:cxn modelId="{965B08FF-EB8C-4D10-AEDD-04584ABCAC7C}" srcId="{38A9EF12-0449-485F-9897-08AB06F4C184}" destId="{25B5DB1F-60C1-474E-95B9-DD662DAA4565}" srcOrd="2" destOrd="0" parTransId="{942E3D86-2945-478E-9BDA-EFF3A08D6B65}" sibTransId="{63FA31F1-43A7-4FD7-B508-76A7602F3A82}"/>
    <dgm:cxn modelId="{BF7C632D-9D66-418E-B70E-ECF354DE1A7B}" type="presParOf" srcId="{A746300B-B0CE-4A62-B01E-6A69685EDF1F}" destId="{A37A9DB4-75F6-4A9B-BAF0-41C0A8B9213B}" srcOrd="0" destOrd="0" presId="urn:microsoft.com/office/officeart/2005/8/layout/hierarchy4"/>
    <dgm:cxn modelId="{130AD8E7-504A-4378-A12E-283FFD5CDE29}" type="presParOf" srcId="{A37A9DB4-75F6-4A9B-BAF0-41C0A8B9213B}" destId="{FEFFE488-7EA4-44AE-AB06-EC971616EF2B}" srcOrd="0" destOrd="0" presId="urn:microsoft.com/office/officeart/2005/8/layout/hierarchy4"/>
    <dgm:cxn modelId="{1650C075-1D74-4471-835B-052AE597A49C}" type="presParOf" srcId="{A37A9DB4-75F6-4A9B-BAF0-41C0A8B9213B}" destId="{3D37B459-EAAE-4824-AAF8-C0D8D31F75F8}" srcOrd="1" destOrd="0" presId="urn:microsoft.com/office/officeart/2005/8/layout/hierarchy4"/>
    <dgm:cxn modelId="{C0875D34-04B1-48C2-8A40-D1459352D0F1}" type="presParOf" srcId="{A37A9DB4-75F6-4A9B-BAF0-41C0A8B9213B}" destId="{ABE1F09C-09CB-458E-9A64-01F00B4492CA}" srcOrd="2" destOrd="0" presId="urn:microsoft.com/office/officeart/2005/8/layout/hierarchy4"/>
    <dgm:cxn modelId="{4145FD49-65E4-4758-9C2E-64531AD09436}" type="presParOf" srcId="{ABE1F09C-09CB-458E-9A64-01F00B4492CA}" destId="{0E831239-6E6F-49CC-B2AA-3DC054672F7C}" srcOrd="0" destOrd="0" presId="urn:microsoft.com/office/officeart/2005/8/layout/hierarchy4"/>
    <dgm:cxn modelId="{2BABE75C-705F-4DBD-9871-EB01A3E18644}" type="presParOf" srcId="{0E831239-6E6F-49CC-B2AA-3DC054672F7C}" destId="{64097D5F-82C4-4814-9937-85B240626A72}" srcOrd="0" destOrd="0" presId="urn:microsoft.com/office/officeart/2005/8/layout/hierarchy4"/>
    <dgm:cxn modelId="{7F41C8EF-3A14-45DC-A545-1A81A7E906F2}" type="presParOf" srcId="{0E831239-6E6F-49CC-B2AA-3DC054672F7C}" destId="{21B356BF-F268-4E3B-83A9-7224AF3CF1C8}" srcOrd="1" destOrd="0" presId="urn:microsoft.com/office/officeart/2005/8/layout/hierarchy4"/>
    <dgm:cxn modelId="{6DFB77A6-8DD8-445E-9C7B-1A235FF2D552}" type="presParOf" srcId="{0E831239-6E6F-49CC-B2AA-3DC054672F7C}" destId="{85D9E59B-8582-4028-B8D9-3716F45C87E9}" srcOrd="2" destOrd="0" presId="urn:microsoft.com/office/officeart/2005/8/layout/hierarchy4"/>
    <dgm:cxn modelId="{AB6C17FC-087C-4669-9CF4-46D6DB95EE20}" type="presParOf" srcId="{85D9E59B-8582-4028-B8D9-3716F45C87E9}" destId="{CEFB78B6-E0B3-41FB-8FA0-F429223A151D}" srcOrd="0" destOrd="0" presId="urn:microsoft.com/office/officeart/2005/8/layout/hierarchy4"/>
    <dgm:cxn modelId="{8E700EF9-C775-4912-AF95-08DA06AAA067}" type="presParOf" srcId="{CEFB78B6-E0B3-41FB-8FA0-F429223A151D}" destId="{C52B2DD6-F46A-4158-9AFA-EAE6DD9EFDAB}" srcOrd="0" destOrd="0" presId="urn:microsoft.com/office/officeart/2005/8/layout/hierarchy4"/>
    <dgm:cxn modelId="{86FCA8BC-77B6-4277-A5F9-7CBFEBD85AEF}" type="presParOf" srcId="{CEFB78B6-E0B3-41FB-8FA0-F429223A151D}" destId="{03267513-1687-4A25-AA0D-7A396C1BD051}" srcOrd="1" destOrd="0" presId="urn:microsoft.com/office/officeart/2005/8/layout/hierarchy4"/>
    <dgm:cxn modelId="{C3651D24-DDA9-4708-9192-6032AAC87B0A}" type="presParOf" srcId="{85D9E59B-8582-4028-B8D9-3716F45C87E9}" destId="{4C400C22-126A-4ECC-BDAF-67771350FBB9}" srcOrd="1" destOrd="0" presId="urn:microsoft.com/office/officeart/2005/8/layout/hierarchy4"/>
    <dgm:cxn modelId="{339A0D1A-DC1E-4713-A711-0982C7B221EE}" type="presParOf" srcId="{85D9E59B-8582-4028-B8D9-3716F45C87E9}" destId="{D2973484-E5F4-4594-A167-BAD014C6B450}" srcOrd="2" destOrd="0" presId="urn:microsoft.com/office/officeart/2005/8/layout/hierarchy4"/>
    <dgm:cxn modelId="{895C3E28-24AE-4DBD-93D6-4CDF922218C1}" type="presParOf" srcId="{D2973484-E5F4-4594-A167-BAD014C6B450}" destId="{E8AF25A9-0D09-4D2F-AAFB-1EBF98FB7C5D}" srcOrd="0" destOrd="0" presId="urn:microsoft.com/office/officeart/2005/8/layout/hierarchy4"/>
    <dgm:cxn modelId="{E11D217D-3576-4FC5-AA91-0865EB12243F}" type="presParOf" srcId="{D2973484-E5F4-4594-A167-BAD014C6B450}" destId="{234623C2-1F5B-46B7-9946-D13A12F341EE}" srcOrd="1" destOrd="0" presId="urn:microsoft.com/office/officeart/2005/8/layout/hierarchy4"/>
    <dgm:cxn modelId="{016BA840-B767-47AA-9267-C29673E009BD}" type="presParOf" srcId="{85D9E59B-8582-4028-B8D9-3716F45C87E9}" destId="{EF706DAF-767B-4E5A-8046-1A202B21A6CF}" srcOrd="3" destOrd="0" presId="urn:microsoft.com/office/officeart/2005/8/layout/hierarchy4"/>
    <dgm:cxn modelId="{2604CB41-7C68-4F2F-B5B5-627434A3EDEC}" type="presParOf" srcId="{85D9E59B-8582-4028-B8D9-3716F45C87E9}" destId="{57FEE902-4BE5-43AD-96E7-20C254598C80}" srcOrd="4" destOrd="0" presId="urn:microsoft.com/office/officeart/2005/8/layout/hierarchy4"/>
    <dgm:cxn modelId="{48082BD0-9909-40F7-B8DA-053B6E2DF4A3}" type="presParOf" srcId="{57FEE902-4BE5-43AD-96E7-20C254598C80}" destId="{E769C790-23F1-4A4E-927B-7F16C6316890}" srcOrd="0" destOrd="0" presId="urn:microsoft.com/office/officeart/2005/8/layout/hierarchy4"/>
    <dgm:cxn modelId="{D5E60C00-270C-458B-822C-5CCEE662CA96}" type="presParOf" srcId="{57FEE902-4BE5-43AD-96E7-20C254598C80}" destId="{ABD550B4-7E68-40BA-AFCD-67C238CF4D67}" srcOrd="1" destOrd="0" presId="urn:microsoft.com/office/officeart/2005/8/layout/hierarchy4"/>
    <dgm:cxn modelId="{991A03F6-B711-4B0A-BB1B-366210AB4BAE}" type="presParOf" srcId="{85D9E59B-8582-4028-B8D9-3716F45C87E9}" destId="{B9B0A007-CFA1-43FA-A11A-27D79F394A43}" srcOrd="5" destOrd="0" presId="urn:microsoft.com/office/officeart/2005/8/layout/hierarchy4"/>
    <dgm:cxn modelId="{7E3EF791-908E-4E91-ABC8-88724EE7C511}" type="presParOf" srcId="{85D9E59B-8582-4028-B8D9-3716F45C87E9}" destId="{B50DF088-532B-47CC-B96A-1B14A6CEF92F}" srcOrd="6" destOrd="0" presId="urn:microsoft.com/office/officeart/2005/8/layout/hierarchy4"/>
    <dgm:cxn modelId="{EBEA9860-51DB-4A6A-8164-2E4BCC3314DE}" type="presParOf" srcId="{B50DF088-532B-47CC-B96A-1B14A6CEF92F}" destId="{6CB9A0A1-56D2-46E0-8709-A69751C954CD}" srcOrd="0" destOrd="0" presId="urn:microsoft.com/office/officeart/2005/8/layout/hierarchy4"/>
    <dgm:cxn modelId="{B00F57A5-B288-4712-A892-C1231186E058}" type="presParOf" srcId="{B50DF088-532B-47CC-B96A-1B14A6CEF92F}" destId="{FF5888FB-EC4C-4298-AA34-D09BAFB1045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A2CB79-7EAF-47FB-8EE8-34BB37A019C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6C8D6D-BF01-4541-AAA2-02C8C28169B1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Job Script (--</a:t>
          </a:r>
          <a:r>
            <a:rPr lang="en-US" dirty="0" err="1"/>
            <a:t>ntasks</a:t>
          </a:r>
          <a:r>
            <a:rPr lang="en-US" dirty="0"/>
            <a:t>=4)</a:t>
          </a:r>
        </a:p>
      </dgm:t>
    </dgm:pt>
    <dgm:pt modelId="{C783625D-5673-4D53-8018-FAA9023DCEE9}" type="parTrans" cxnId="{005B41E0-C57E-4286-8F27-4BE8C9FDDCA3}">
      <dgm:prSet/>
      <dgm:spPr/>
      <dgm:t>
        <a:bodyPr/>
        <a:lstStyle/>
        <a:p>
          <a:endParaRPr lang="en-US"/>
        </a:p>
      </dgm:t>
    </dgm:pt>
    <dgm:pt modelId="{3AD4001F-2B5E-4177-ADE3-BADA149AC374}" type="sibTrans" cxnId="{005B41E0-C57E-4286-8F27-4BE8C9FDDCA3}">
      <dgm:prSet/>
      <dgm:spPr/>
      <dgm:t>
        <a:bodyPr/>
        <a:lstStyle/>
        <a:p>
          <a:endParaRPr lang="en-US"/>
        </a:p>
      </dgm:t>
    </dgm:pt>
    <dgm:pt modelId="{38A9EF12-0449-485F-9897-08AB06F4C184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Task0</a:t>
          </a:r>
        </a:p>
      </dgm:t>
    </dgm:pt>
    <dgm:pt modelId="{1883E913-7471-4924-B454-EF092FC99FE8}" type="parTrans" cxnId="{86732EB0-80C0-48F6-8511-B034A45D5215}">
      <dgm:prSet/>
      <dgm:spPr/>
      <dgm:t>
        <a:bodyPr/>
        <a:lstStyle/>
        <a:p>
          <a:endParaRPr lang="en-US"/>
        </a:p>
      </dgm:t>
    </dgm:pt>
    <dgm:pt modelId="{DAC5B4D6-831F-42AF-B2DC-1D58580D2A83}" type="sibTrans" cxnId="{86732EB0-80C0-48F6-8511-B034A45D5215}">
      <dgm:prSet/>
      <dgm:spPr/>
      <dgm:t>
        <a:bodyPr/>
        <a:lstStyle/>
        <a:p>
          <a:endParaRPr lang="en-US"/>
        </a:p>
      </dgm:t>
    </dgm:pt>
    <dgm:pt modelId="{B004C662-87D5-42D4-88C2-AE547256F575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CPU0</a:t>
          </a:r>
        </a:p>
      </dgm:t>
    </dgm:pt>
    <dgm:pt modelId="{9A74FE0C-C7E4-4962-92F2-4036EAC5B6C2}" type="parTrans" cxnId="{66286FDC-7442-4B00-A392-6D3C90290819}">
      <dgm:prSet/>
      <dgm:spPr/>
      <dgm:t>
        <a:bodyPr/>
        <a:lstStyle/>
        <a:p>
          <a:endParaRPr lang="en-US"/>
        </a:p>
      </dgm:t>
    </dgm:pt>
    <dgm:pt modelId="{F23ABF1A-755A-4DD5-85A9-8086E1325D4E}" type="sibTrans" cxnId="{66286FDC-7442-4B00-A392-6D3C90290819}">
      <dgm:prSet/>
      <dgm:spPr/>
      <dgm:t>
        <a:bodyPr/>
        <a:lstStyle/>
        <a:p>
          <a:endParaRPr lang="en-US"/>
        </a:p>
      </dgm:t>
    </dgm:pt>
    <dgm:pt modelId="{7E5EC38A-C5A7-434A-82B0-914A99525182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Task1</a:t>
          </a:r>
        </a:p>
      </dgm:t>
    </dgm:pt>
    <dgm:pt modelId="{3EEA4517-1892-41C5-A4A3-32DB8015013F}" type="parTrans" cxnId="{43A5855A-F754-4B46-BE08-CB76F02526CD}">
      <dgm:prSet/>
      <dgm:spPr/>
      <dgm:t>
        <a:bodyPr/>
        <a:lstStyle/>
        <a:p>
          <a:endParaRPr lang="en-US"/>
        </a:p>
      </dgm:t>
    </dgm:pt>
    <dgm:pt modelId="{4917D624-F98D-4378-8752-63DDA22A0ABB}" type="sibTrans" cxnId="{43A5855A-F754-4B46-BE08-CB76F02526CD}">
      <dgm:prSet/>
      <dgm:spPr/>
      <dgm:t>
        <a:bodyPr/>
        <a:lstStyle/>
        <a:p>
          <a:endParaRPr lang="en-US"/>
        </a:p>
      </dgm:t>
    </dgm:pt>
    <dgm:pt modelId="{51E541DE-E5B8-47AA-9E94-8D6E501E2845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Task2</a:t>
          </a:r>
        </a:p>
      </dgm:t>
    </dgm:pt>
    <dgm:pt modelId="{67E5E92D-9B86-4C3C-B0A8-F12612461D9A}" type="parTrans" cxnId="{4FC0F6E6-DFCA-4CBA-8B95-F685CA4C26E6}">
      <dgm:prSet/>
      <dgm:spPr/>
      <dgm:t>
        <a:bodyPr/>
        <a:lstStyle/>
        <a:p>
          <a:endParaRPr lang="en-US"/>
        </a:p>
      </dgm:t>
    </dgm:pt>
    <dgm:pt modelId="{8D8F295C-5549-430B-9E8A-D8E67FAE7DE7}" type="sibTrans" cxnId="{4FC0F6E6-DFCA-4CBA-8B95-F685CA4C26E6}">
      <dgm:prSet/>
      <dgm:spPr/>
      <dgm:t>
        <a:bodyPr/>
        <a:lstStyle/>
        <a:p>
          <a:endParaRPr lang="en-US"/>
        </a:p>
      </dgm:t>
    </dgm:pt>
    <dgm:pt modelId="{FDE57DFE-CBA4-4DD0-B5F9-8C1E2289F3E8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Task3</a:t>
          </a:r>
        </a:p>
      </dgm:t>
    </dgm:pt>
    <dgm:pt modelId="{AFEF952F-EE0A-466D-BC39-FC20D5E5AB42}" type="parTrans" cxnId="{E248166F-AD35-414B-AEDF-C1FD0CA29C06}">
      <dgm:prSet/>
      <dgm:spPr/>
      <dgm:t>
        <a:bodyPr/>
        <a:lstStyle/>
        <a:p>
          <a:endParaRPr lang="en-US"/>
        </a:p>
      </dgm:t>
    </dgm:pt>
    <dgm:pt modelId="{94489640-5E88-459A-86B4-EF45E3AE796B}" type="sibTrans" cxnId="{E248166F-AD35-414B-AEDF-C1FD0CA29C06}">
      <dgm:prSet/>
      <dgm:spPr/>
      <dgm:t>
        <a:bodyPr/>
        <a:lstStyle/>
        <a:p>
          <a:endParaRPr lang="en-US"/>
        </a:p>
      </dgm:t>
    </dgm:pt>
    <dgm:pt modelId="{B5ECEB14-E8F7-4B73-8FD6-EFEFD9FEA233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CPU1</a:t>
          </a:r>
        </a:p>
      </dgm:t>
    </dgm:pt>
    <dgm:pt modelId="{88E94798-1307-47BE-B317-B76F7688FCA9}" type="parTrans" cxnId="{4A310E42-DAEC-41D4-9F00-784F5053E653}">
      <dgm:prSet/>
      <dgm:spPr/>
      <dgm:t>
        <a:bodyPr/>
        <a:lstStyle/>
        <a:p>
          <a:endParaRPr lang="en-US"/>
        </a:p>
      </dgm:t>
    </dgm:pt>
    <dgm:pt modelId="{C2CAE31B-405A-4A6B-819D-2523044AAA75}" type="sibTrans" cxnId="{4A310E42-DAEC-41D4-9F00-784F5053E653}">
      <dgm:prSet/>
      <dgm:spPr/>
      <dgm:t>
        <a:bodyPr/>
        <a:lstStyle/>
        <a:p>
          <a:endParaRPr lang="en-US"/>
        </a:p>
      </dgm:t>
    </dgm:pt>
    <dgm:pt modelId="{333A6867-FB49-4D4E-B25B-6BA45CBF0163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CPU2</a:t>
          </a:r>
        </a:p>
      </dgm:t>
    </dgm:pt>
    <dgm:pt modelId="{78BD791C-1415-4CBE-860D-BF6B239D8A65}" type="parTrans" cxnId="{AFE43233-B85F-44FF-A3F4-862C3FE73B77}">
      <dgm:prSet/>
      <dgm:spPr/>
      <dgm:t>
        <a:bodyPr/>
        <a:lstStyle/>
        <a:p>
          <a:endParaRPr lang="en-US"/>
        </a:p>
      </dgm:t>
    </dgm:pt>
    <dgm:pt modelId="{C4EAEDC1-8762-468A-9A29-E6C4BD7B716E}" type="sibTrans" cxnId="{AFE43233-B85F-44FF-A3F4-862C3FE73B77}">
      <dgm:prSet/>
      <dgm:spPr/>
      <dgm:t>
        <a:bodyPr/>
        <a:lstStyle/>
        <a:p>
          <a:endParaRPr lang="en-US"/>
        </a:p>
      </dgm:t>
    </dgm:pt>
    <dgm:pt modelId="{51F9E928-DAEC-48BA-8B0E-FD0CF7934C3A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CPU3</a:t>
          </a:r>
        </a:p>
      </dgm:t>
    </dgm:pt>
    <dgm:pt modelId="{D8143ECD-EC14-49F7-B2DC-8520F0AFE71D}" type="parTrans" cxnId="{E4E1CB59-2664-477F-AEE7-536804A96965}">
      <dgm:prSet/>
      <dgm:spPr/>
      <dgm:t>
        <a:bodyPr/>
        <a:lstStyle/>
        <a:p>
          <a:endParaRPr lang="en-US"/>
        </a:p>
      </dgm:t>
    </dgm:pt>
    <dgm:pt modelId="{9A560180-1094-4254-B5CE-CAB222FF9964}" type="sibTrans" cxnId="{E4E1CB59-2664-477F-AEE7-536804A96965}">
      <dgm:prSet/>
      <dgm:spPr/>
      <dgm:t>
        <a:bodyPr/>
        <a:lstStyle/>
        <a:p>
          <a:endParaRPr lang="en-US"/>
        </a:p>
      </dgm:t>
    </dgm:pt>
    <dgm:pt modelId="{A746300B-B0CE-4A62-B01E-6A69685EDF1F}" type="pres">
      <dgm:prSet presAssocID="{B1A2CB79-7EAF-47FB-8EE8-34BB37A019C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37A9DB4-75F6-4A9B-BAF0-41C0A8B9213B}" type="pres">
      <dgm:prSet presAssocID="{EC6C8D6D-BF01-4541-AAA2-02C8C28169B1}" presName="vertOne" presStyleCnt="0"/>
      <dgm:spPr/>
    </dgm:pt>
    <dgm:pt modelId="{FEFFE488-7EA4-44AE-AB06-EC971616EF2B}" type="pres">
      <dgm:prSet presAssocID="{EC6C8D6D-BF01-4541-AAA2-02C8C28169B1}" presName="txOne" presStyleLbl="node0" presStyleIdx="0" presStyleCnt="1" custLinFactNeighborX="37" custLinFactNeighborY="-421">
        <dgm:presLayoutVars>
          <dgm:chPref val="3"/>
        </dgm:presLayoutVars>
      </dgm:prSet>
      <dgm:spPr/>
    </dgm:pt>
    <dgm:pt modelId="{3D37B459-EAAE-4824-AAF8-C0D8D31F75F8}" type="pres">
      <dgm:prSet presAssocID="{EC6C8D6D-BF01-4541-AAA2-02C8C28169B1}" presName="parTransOne" presStyleCnt="0"/>
      <dgm:spPr/>
    </dgm:pt>
    <dgm:pt modelId="{ABE1F09C-09CB-458E-9A64-01F00B4492CA}" type="pres">
      <dgm:prSet presAssocID="{EC6C8D6D-BF01-4541-AAA2-02C8C28169B1}" presName="horzOne" presStyleCnt="0"/>
      <dgm:spPr/>
    </dgm:pt>
    <dgm:pt modelId="{0E831239-6E6F-49CC-B2AA-3DC054672F7C}" type="pres">
      <dgm:prSet presAssocID="{38A9EF12-0449-485F-9897-08AB06F4C184}" presName="vertTwo" presStyleCnt="0"/>
      <dgm:spPr/>
    </dgm:pt>
    <dgm:pt modelId="{64097D5F-82C4-4814-9937-85B240626A72}" type="pres">
      <dgm:prSet presAssocID="{38A9EF12-0449-485F-9897-08AB06F4C184}" presName="txTwo" presStyleLbl="node2" presStyleIdx="0" presStyleCnt="4">
        <dgm:presLayoutVars>
          <dgm:chPref val="3"/>
        </dgm:presLayoutVars>
      </dgm:prSet>
      <dgm:spPr/>
    </dgm:pt>
    <dgm:pt modelId="{21B356BF-F268-4E3B-83A9-7224AF3CF1C8}" type="pres">
      <dgm:prSet presAssocID="{38A9EF12-0449-485F-9897-08AB06F4C184}" presName="parTransTwo" presStyleCnt="0"/>
      <dgm:spPr/>
    </dgm:pt>
    <dgm:pt modelId="{85D9E59B-8582-4028-B8D9-3716F45C87E9}" type="pres">
      <dgm:prSet presAssocID="{38A9EF12-0449-485F-9897-08AB06F4C184}" presName="horzTwo" presStyleCnt="0"/>
      <dgm:spPr/>
    </dgm:pt>
    <dgm:pt modelId="{CEFB78B6-E0B3-41FB-8FA0-F429223A151D}" type="pres">
      <dgm:prSet presAssocID="{B004C662-87D5-42D4-88C2-AE547256F575}" presName="vertThree" presStyleCnt="0"/>
      <dgm:spPr/>
    </dgm:pt>
    <dgm:pt modelId="{C52B2DD6-F46A-4158-9AFA-EAE6DD9EFDAB}" type="pres">
      <dgm:prSet presAssocID="{B004C662-87D5-42D4-88C2-AE547256F575}" presName="txThree" presStyleLbl="node3" presStyleIdx="0" presStyleCnt="4">
        <dgm:presLayoutVars>
          <dgm:chPref val="3"/>
        </dgm:presLayoutVars>
      </dgm:prSet>
      <dgm:spPr/>
    </dgm:pt>
    <dgm:pt modelId="{03267513-1687-4A25-AA0D-7A396C1BD051}" type="pres">
      <dgm:prSet presAssocID="{B004C662-87D5-42D4-88C2-AE547256F575}" presName="horzThree" presStyleCnt="0"/>
      <dgm:spPr/>
    </dgm:pt>
    <dgm:pt modelId="{B739C19F-1148-4283-A7D2-556123141BA8}" type="pres">
      <dgm:prSet presAssocID="{DAC5B4D6-831F-42AF-B2DC-1D58580D2A83}" presName="sibSpaceTwo" presStyleCnt="0"/>
      <dgm:spPr/>
    </dgm:pt>
    <dgm:pt modelId="{95033135-67BD-4866-9293-4E2CFD3D679F}" type="pres">
      <dgm:prSet presAssocID="{7E5EC38A-C5A7-434A-82B0-914A99525182}" presName="vertTwo" presStyleCnt="0"/>
      <dgm:spPr/>
    </dgm:pt>
    <dgm:pt modelId="{AE264C25-B2C4-4274-9963-A244EF97A5B8}" type="pres">
      <dgm:prSet presAssocID="{7E5EC38A-C5A7-434A-82B0-914A99525182}" presName="txTwo" presStyleLbl="node2" presStyleIdx="1" presStyleCnt="4">
        <dgm:presLayoutVars>
          <dgm:chPref val="3"/>
        </dgm:presLayoutVars>
      </dgm:prSet>
      <dgm:spPr/>
    </dgm:pt>
    <dgm:pt modelId="{D9765877-60CE-432F-9D25-0359B25A569B}" type="pres">
      <dgm:prSet presAssocID="{7E5EC38A-C5A7-434A-82B0-914A99525182}" presName="parTransTwo" presStyleCnt="0"/>
      <dgm:spPr/>
    </dgm:pt>
    <dgm:pt modelId="{3FFE9080-EE7B-44EE-9466-3964B90FC832}" type="pres">
      <dgm:prSet presAssocID="{7E5EC38A-C5A7-434A-82B0-914A99525182}" presName="horzTwo" presStyleCnt="0"/>
      <dgm:spPr/>
    </dgm:pt>
    <dgm:pt modelId="{A2B349FC-5842-44E0-A26A-D97F58B73D3D}" type="pres">
      <dgm:prSet presAssocID="{B5ECEB14-E8F7-4B73-8FD6-EFEFD9FEA233}" presName="vertThree" presStyleCnt="0"/>
      <dgm:spPr/>
    </dgm:pt>
    <dgm:pt modelId="{2C70465B-0156-4EEB-B5AE-A253B033D956}" type="pres">
      <dgm:prSet presAssocID="{B5ECEB14-E8F7-4B73-8FD6-EFEFD9FEA233}" presName="txThree" presStyleLbl="node3" presStyleIdx="1" presStyleCnt="4">
        <dgm:presLayoutVars>
          <dgm:chPref val="3"/>
        </dgm:presLayoutVars>
      </dgm:prSet>
      <dgm:spPr/>
    </dgm:pt>
    <dgm:pt modelId="{E0330955-60EA-4340-8F31-43E51EB0CE46}" type="pres">
      <dgm:prSet presAssocID="{B5ECEB14-E8F7-4B73-8FD6-EFEFD9FEA233}" presName="horzThree" presStyleCnt="0"/>
      <dgm:spPr/>
    </dgm:pt>
    <dgm:pt modelId="{E7246908-B11A-4328-B660-C2C07687C17B}" type="pres">
      <dgm:prSet presAssocID="{4917D624-F98D-4378-8752-63DDA22A0ABB}" presName="sibSpaceTwo" presStyleCnt="0"/>
      <dgm:spPr/>
    </dgm:pt>
    <dgm:pt modelId="{4E4F99FF-4E2D-4AAE-9351-D3E5CEE3EE1C}" type="pres">
      <dgm:prSet presAssocID="{51E541DE-E5B8-47AA-9E94-8D6E501E2845}" presName="vertTwo" presStyleCnt="0"/>
      <dgm:spPr/>
    </dgm:pt>
    <dgm:pt modelId="{3B11BBE8-F716-471C-AF9D-92DC71403ECF}" type="pres">
      <dgm:prSet presAssocID="{51E541DE-E5B8-47AA-9E94-8D6E501E2845}" presName="txTwo" presStyleLbl="node2" presStyleIdx="2" presStyleCnt="4">
        <dgm:presLayoutVars>
          <dgm:chPref val="3"/>
        </dgm:presLayoutVars>
      </dgm:prSet>
      <dgm:spPr/>
    </dgm:pt>
    <dgm:pt modelId="{2CCB7F5F-A521-47E2-9625-D4134AEA02D3}" type="pres">
      <dgm:prSet presAssocID="{51E541DE-E5B8-47AA-9E94-8D6E501E2845}" presName="parTransTwo" presStyleCnt="0"/>
      <dgm:spPr/>
    </dgm:pt>
    <dgm:pt modelId="{BF68A854-4953-4285-B65F-92A32EFD5651}" type="pres">
      <dgm:prSet presAssocID="{51E541DE-E5B8-47AA-9E94-8D6E501E2845}" presName="horzTwo" presStyleCnt="0"/>
      <dgm:spPr/>
    </dgm:pt>
    <dgm:pt modelId="{8223BAD5-5558-4F20-996B-AD14DBB6E585}" type="pres">
      <dgm:prSet presAssocID="{333A6867-FB49-4D4E-B25B-6BA45CBF0163}" presName="vertThree" presStyleCnt="0"/>
      <dgm:spPr/>
    </dgm:pt>
    <dgm:pt modelId="{CB8FE914-C028-4BCC-9305-6F41F958161F}" type="pres">
      <dgm:prSet presAssocID="{333A6867-FB49-4D4E-B25B-6BA45CBF0163}" presName="txThree" presStyleLbl="node3" presStyleIdx="2" presStyleCnt="4">
        <dgm:presLayoutVars>
          <dgm:chPref val="3"/>
        </dgm:presLayoutVars>
      </dgm:prSet>
      <dgm:spPr/>
    </dgm:pt>
    <dgm:pt modelId="{78D7E432-99E7-4877-B3E0-58720971C9C5}" type="pres">
      <dgm:prSet presAssocID="{333A6867-FB49-4D4E-B25B-6BA45CBF0163}" presName="horzThree" presStyleCnt="0"/>
      <dgm:spPr/>
    </dgm:pt>
    <dgm:pt modelId="{F4CE50B9-C5CB-4E4C-9AFF-E157D0140547}" type="pres">
      <dgm:prSet presAssocID="{8D8F295C-5549-430B-9E8A-D8E67FAE7DE7}" presName="sibSpaceTwo" presStyleCnt="0"/>
      <dgm:spPr/>
    </dgm:pt>
    <dgm:pt modelId="{2C3289B0-C274-4747-89C5-BC7F56590E6C}" type="pres">
      <dgm:prSet presAssocID="{FDE57DFE-CBA4-4DD0-B5F9-8C1E2289F3E8}" presName="vertTwo" presStyleCnt="0"/>
      <dgm:spPr/>
    </dgm:pt>
    <dgm:pt modelId="{6A742ADA-BCD4-4B39-8108-81458DFAF7EF}" type="pres">
      <dgm:prSet presAssocID="{FDE57DFE-CBA4-4DD0-B5F9-8C1E2289F3E8}" presName="txTwo" presStyleLbl="node2" presStyleIdx="3" presStyleCnt="4">
        <dgm:presLayoutVars>
          <dgm:chPref val="3"/>
        </dgm:presLayoutVars>
      </dgm:prSet>
      <dgm:spPr/>
    </dgm:pt>
    <dgm:pt modelId="{25C5D74A-2F97-482E-80B8-F56C7B9478F2}" type="pres">
      <dgm:prSet presAssocID="{FDE57DFE-CBA4-4DD0-B5F9-8C1E2289F3E8}" presName="parTransTwo" presStyleCnt="0"/>
      <dgm:spPr/>
    </dgm:pt>
    <dgm:pt modelId="{88D36CA5-E101-45CE-8C12-84616C8727FF}" type="pres">
      <dgm:prSet presAssocID="{FDE57DFE-CBA4-4DD0-B5F9-8C1E2289F3E8}" presName="horzTwo" presStyleCnt="0"/>
      <dgm:spPr/>
    </dgm:pt>
    <dgm:pt modelId="{DA320C9B-0923-4AE5-A55A-DC88A806A459}" type="pres">
      <dgm:prSet presAssocID="{51F9E928-DAEC-48BA-8B0E-FD0CF7934C3A}" presName="vertThree" presStyleCnt="0"/>
      <dgm:spPr/>
    </dgm:pt>
    <dgm:pt modelId="{53DE1721-A5A1-4D32-B9FE-F785E83F7555}" type="pres">
      <dgm:prSet presAssocID="{51F9E928-DAEC-48BA-8B0E-FD0CF7934C3A}" presName="txThree" presStyleLbl="node3" presStyleIdx="3" presStyleCnt="4">
        <dgm:presLayoutVars>
          <dgm:chPref val="3"/>
        </dgm:presLayoutVars>
      </dgm:prSet>
      <dgm:spPr/>
    </dgm:pt>
    <dgm:pt modelId="{304DA72B-0E43-4B36-80BC-33981F43BCF8}" type="pres">
      <dgm:prSet presAssocID="{51F9E928-DAEC-48BA-8B0E-FD0CF7934C3A}" presName="horzThree" presStyleCnt="0"/>
      <dgm:spPr/>
    </dgm:pt>
  </dgm:ptLst>
  <dgm:cxnLst>
    <dgm:cxn modelId="{6C733110-D7CE-4B10-A2CA-1019E094453C}" type="presOf" srcId="{FDE57DFE-CBA4-4DD0-B5F9-8C1E2289F3E8}" destId="{6A742ADA-BCD4-4B39-8108-81458DFAF7EF}" srcOrd="0" destOrd="0" presId="urn:microsoft.com/office/officeart/2005/8/layout/hierarchy4"/>
    <dgm:cxn modelId="{69C82921-3818-4F99-9F6F-97A1DAC6F3C7}" type="presOf" srcId="{B5ECEB14-E8F7-4B73-8FD6-EFEFD9FEA233}" destId="{2C70465B-0156-4EEB-B5AE-A253B033D956}" srcOrd="0" destOrd="0" presId="urn:microsoft.com/office/officeart/2005/8/layout/hierarchy4"/>
    <dgm:cxn modelId="{05A4C82E-7C69-438B-8376-32A858E2E1C8}" type="presOf" srcId="{B1A2CB79-7EAF-47FB-8EE8-34BB37A019C4}" destId="{A746300B-B0CE-4A62-B01E-6A69685EDF1F}" srcOrd="0" destOrd="0" presId="urn:microsoft.com/office/officeart/2005/8/layout/hierarchy4"/>
    <dgm:cxn modelId="{AFE43233-B85F-44FF-A3F4-862C3FE73B77}" srcId="{51E541DE-E5B8-47AA-9E94-8D6E501E2845}" destId="{333A6867-FB49-4D4E-B25B-6BA45CBF0163}" srcOrd="0" destOrd="0" parTransId="{78BD791C-1415-4CBE-860D-BF6B239D8A65}" sibTransId="{C4EAEDC1-8762-468A-9A29-E6C4BD7B716E}"/>
    <dgm:cxn modelId="{54219540-2BB8-4DDF-8C2A-D8DAACF2C239}" type="presOf" srcId="{51E541DE-E5B8-47AA-9E94-8D6E501E2845}" destId="{3B11BBE8-F716-471C-AF9D-92DC71403ECF}" srcOrd="0" destOrd="0" presId="urn:microsoft.com/office/officeart/2005/8/layout/hierarchy4"/>
    <dgm:cxn modelId="{4A310E42-DAEC-41D4-9F00-784F5053E653}" srcId="{7E5EC38A-C5A7-434A-82B0-914A99525182}" destId="{B5ECEB14-E8F7-4B73-8FD6-EFEFD9FEA233}" srcOrd="0" destOrd="0" parTransId="{88E94798-1307-47BE-B317-B76F7688FCA9}" sibTransId="{C2CAE31B-405A-4A6B-819D-2523044AAA75}"/>
    <dgm:cxn modelId="{155C6A4D-8301-4C94-8F1A-55580BE0DB35}" type="presOf" srcId="{B004C662-87D5-42D4-88C2-AE547256F575}" destId="{C52B2DD6-F46A-4158-9AFA-EAE6DD9EFDAB}" srcOrd="0" destOrd="0" presId="urn:microsoft.com/office/officeart/2005/8/layout/hierarchy4"/>
    <dgm:cxn modelId="{E248166F-AD35-414B-AEDF-C1FD0CA29C06}" srcId="{EC6C8D6D-BF01-4541-AAA2-02C8C28169B1}" destId="{FDE57DFE-CBA4-4DD0-B5F9-8C1E2289F3E8}" srcOrd="3" destOrd="0" parTransId="{AFEF952F-EE0A-466D-BC39-FC20D5E5AB42}" sibTransId="{94489640-5E88-459A-86B4-EF45E3AE796B}"/>
    <dgm:cxn modelId="{2BFDB874-51F5-425B-A053-2E8F90358796}" type="presOf" srcId="{333A6867-FB49-4D4E-B25B-6BA45CBF0163}" destId="{CB8FE914-C028-4BCC-9305-6F41F958161F}" srcOrd="0" destOrd="0" presId="urn:microsoft.com/office/officeart/2005/8/layout/hierarchy4"/>
    <dgm:cxn modelId="{E4E1CB59-2664-477F-AEE7-536804A96965}" srcId="{FDE57DFE-CBA4-4DD0-B5F9-8C1E2289F3E8}" destId="{51F9E928-DAEC-48BA-8B0E-FD0CF7934C3A}" srcOrd="0" destOrd="0" parTransId="{D8143ECD-EC14-49F7-B2DC-8520F0AFE71D}" sibTransId="{9A560180-1094-4254-B5CE-CAB222FF9964}"/>
    <dgm:cxn modelId="{43A5855A-F754-4B46-BE08-CB76F02526CD}" srcId="{EC6C8D6D-BF01-4541-AAA2-02C8C28169B1}" destId="{7E5EC38A-C5A7-434A-82B0-914A99525182}" srcOrd="1" destOrd="0" parTransId="{3EEA4517-1892-41C5-A4A3-32DB8015013F}" sibTransId="{4917D624-F98D-4378-8752-63DDA22A0ABB}"/>
    <dgm:cxn modelId="{FF57188C-B073-4CD7-8BD1-E04C223083E7}" type="presOf" srcId="{51F9E928-DAEC-48BA-8B0E-FD0CF7934C3A}" destId="{53DE1721-A5A1-4D32-B9FE-F785E83F7555}" srcOrd="0" destOrd="0" presId="urn:microsoft.com/office/officeart/2005/8/layout/hierarchy4"/>
    <dgm:cxn modelId="{86732EB0-80C0-48F6-8511-B034A45D5215}" srcId="{EC6C8D6D-BF01-4541-AAA2-02C8C28169B1}" destId="{38A9EF12-0449-485F-9897-08AB06F4C184}" srcOrd="0" destOrd="0" parTransId="{1883E913-7471-4924-B454-EF092FC99FE8}" sibTransId="{DAC5B4D6-831F-42AF-B2DC-1D58580D2A83}"/>
    <dgm:cxn modelId="{A8E3DEC1-AF8E-4877-B7F1-429B23790857}" type="presOf" srcId="{EC6C8D6D-BF01-4541-AAA2-02C8C28169B1}" destId="{FEFFE488-7EA4-44AE-AB06-EC971616EF2B}" srcOrd="0" destOrd="0" presId="urn:microsoft.com/office/officeart/2005/8/layout/hierarchy4"/>
    <dgm:cxn modelId="{51E715CF-1137-43C8-A57D-09BB2AE56544}" type="presOf" srcId="{38A9EF12-0449-485F-9897-08AB06F4C184}" destId="{64097D5F-82C4-4814-9937-85B240626A72}" srcOrd="0" destOrd="0" presId="urn:microsoft.com/office/officeart/2005/8/layout/hierarchy4"/>
    <dgm:cxn modelId="{BFC672D9-94EC-486A-BD5E-380D976D9111}" type="presOf" srcId="{7E5EC38A-C5A7-434A-82B0-914A99525182}" destId="{AE264C25-B2C4-4274-9963-A244EF97A5B8}" srcOrd="0" destOrd="0" presId="urn:microsoft.com/office/officeart/2005/8/layout/hierarchy4"/>
    <dgm:cxn modelId="{66286FDC-7442-4B00-A392-6D3C90290819}" srcId="{38A9EF12-0449-485F-9897-08AB06F4C184}" destId="{B004C662-87D5-42D4-88C2-AE547256F575}" srcOrd="0" destOrd="0" parTransId="{9A74FE0C-C7E4-4962-92F2-4036EAC5B6C2}" sibTransId="{F23ABF1A-755A-4DD5-85A9-8086E1325D4E}"/>
    <dgm:cxn modelId="{005B41E0-C57E-4286-8F27-4BE8C9FDDCA3}" srcId="{B1A2CB79-7EAF-47FB-8EE8-34BB37A019C4}" destId="{EC6C8D6D-BF01-4541-AAA2-02C8C28169B1}" srcOrd="0" destOrd="0" parTransId="{C783625D-5673-4D53-8018-FAA9023DCEE9}" sibTransId="{3AD4001F-2B5E-4177-ADE3-BADA149AC374}"/>
    <dgm:cxn modelId="{4FC0F6E6-DFCA-4CBA-8B95-F685CA4C26E6}" srcId="{EC6C8D6D-BF01-4541-AAA2-02C8C28169B1}" destId="{51E541DE-E5B8-47AA-9E94-8D6E501E2845}" srcOrd="2" destOrd="0" parTransId="{67E5E92D-9B86-4C3C-B0A8-F12612461D9A}" sibTransId="{8D8F295C-5549-430B-9E8A-D8E67FAE7DE7}"/>
    <dgm:cxn modelId="{BF7C632D-9D66-418E-B70E-ECF354DE1A7B}" type="presParOf" srcId="{A746300B-B0CE-4A62-B01E-6A69685EDF1F}" destId="{A37A9DB4-75F6-4A9B-BAF0-41C0A8B9213B}" srcOrd="0" destOrd="0" presId="urn:microsoft.com/office/officeart/2005/8/layout/hierarchy4"/>
    <dgm:cxn modelId="{130AD8E7-504A-4378-A12E-283FFD5CDE29}" type="presParOf" srcId="{A37A9DB4-75F6-4A9B-BAF0-41C0A8B9213B}" destId="{FEFFE488-7EA4-44AE-AB06-EC971616EF2B}" srcOrd="0" destOrd="0" presId="urn:microsoft.com/office/officeart/2005/8/layout/hierarchy4"/>
    <dgm:cxn modelId="{1650C075-1D74-4471-835B-052AE597A49C}" type="presParOf" srcId="{A37A9DB4-75F6-4A9B-BAF0-41C0A8B9213B}" destId="{3D37B459-EAAE-4824-AAF8-C0D8D31F75F8}" srcOrd="1" destOrd="0" presId="urn:microsoft.com/office/officeart/2005/8/layout/hierarchy4"/>
    <dgm:cxn modelId="{C0875D34-04B1-48C2-8A40-D1459352D0F1}" type="presParOf" srcId="{A37A9DB4-75F6-4A9B-BAF0-41C0A8B9213B}" destId="{ABE1F09C-09CB-458E-9A64-01F00B4492CA}" srcOrd="2" destOrd="0" presId="urn:microsoft.com/office/officeart/2005/8/layout/hierarchy4"/>
    <dgm:cxn modelId="{4145FD49-65E4-4758-9C2E-64531AD09436}" type="presParOf" srcId="{ABE1F09C-09CB-458E-9A64-01F00B4492CA}" destId="{0E831239-6E6F-49CC-B2AA-3DC054672F7C}" srcOrd="0" destOrd="0" presId="urn:microsoft.com/office/officeart/2005/8/layout/hierarchy4"/>
    <dgm:cxn modelId="{2BABE75C-705F-4DBD-9871-EB01A3E18644}" type="presParOf" srcId="{0E831239-6E6F-49CC-B2AA-3DC054672F7C}" destId="{64097D5F-82C4-4814-9937-85B240626A72}" srcOrd="0" destOrd="0" presId="urn:microsoft.com/office/officeart/2005/8/layout/hierarchy4"/>
    <dgm:cxn modelId="{7F41C8EF-3A14-45DC-A545-1A81A7E906F2}" type="presParOf" srcId="{0E831239-6E6F-49CC-B2AA-3DC054672F7C}" destId="{21B356BF-F268-4E3B-83A9-7224AF3CF1C8}" srcOrd="1" destOrd="0" presId="urn:microsoft.com/office/officeart/2005/8/layout/hierarchy4"/>
    <dgm:cxn modelId="{6DFB77A6-8DD8-445E-9C7B-1A235FF2D552}" type="presParOf" srcId="{0E831239-6E6F-49CC-B2AA-3DC054672F7C}" destId="{85D9E59B-8582-4028-B8D9-3716F45C87E9}" srcOrd="2" destOrd="0" presId="urn:microsoft.com/office/officeart/2005/8/layout/hierarchy4"/>
    <dgm:cxn modelId="{AB6C17FC-087C-4669-9CF4-46D6DB95EE20}" type="presParOf" srcId="{85D9E59B-8582-4028-B8D9-3716F45C87E9}" destId="{CEFB78B6-E0B3-41FB-8FA0-F429223A151D}" srcOrd="0" destOrd="0" presId="urn:microsoft.com/office/officeart/2005/8/layout/hierarchy4"/>
    <dgm:cxn modelId="{8E700EF9-C775-4912-AF95-08DA06AAA067}" type="presParOf" srcId="{CEFB78B6-E0B3-41FB-8FA0-F429223A151D}" destId="{C52B2DD6-F46A-4158-9AFA-EAE6DD9EFDAB}" srcOrd="0" destOrd="0" presId="urn:microsoft.com/office/officeart/2005/8/layout/hierarchy4"/>
    <dgm:cxn modelId="{86FCA8BC-77B6-4277-A5F9-7CBFEBD85AEF}" type="presParOf" srcId="{CEFB78B6-E0B3-41FB-8FA0-F429223A151D}" destId="{03267513-1687-4A25-AA0D-7A396C1BD051}" srcOrd="1" destOrd="0" presId="urn:microsoft.com/office/officeart/2005/8/layout/hierarchy4"/>
    <dgm:cxn modelId="{38FDCA88-8309-4683-BB33-10C40A35B9F8}" type="presParOf" srcId="{ABE1F09C-09CB-458E-9A64-01F00B4492CA}" destId="{B739C19F-1148-4283-A7D2-556123141BA8}" srcOrd="1" destOrd="0" presId="urn:microsoft.com/office/officeart/2005/8/layout/hierarchy4"/>
    <dgm:cxn modelId="{38853202-EC43-49CE-BCB5-3DE6EAAAE40B}" type="presParOf" srcId="{ABE1F09C-09CB-458E-9A64-01F00B4492CA}" destId="{95033135-67BD-4866-9293-4E2CFD3D679F}" srcOrd="2" destOrd="0" presId="urn:microsoft.com/office/officeart/2005/8/layout/hierarchy4"/>
    <dgm:cxn modelId="{FDEC9AAF-59DE-4B53-B61A-E538D554167F}" type="presParOf" srcId="{95033135-67BD-4866-9293-4E2CFD3D679F}" destId="{AE264C25-B2C4-4274-9963-A244EF97A5B8}" srcOrd="0" destOrd="0" presId="urn:microsoft.com/office/officeart/2005/8/layout/hierarchy4"/>
    <dgm:cxn modelId="{A2ECD8FA-62DC-4640-B800-E2D8D3D53246}" type="presParOf" srcId="{95033135-67BD-4866-9293-4E2CFD3D679F}" destId="{D9765877-60CE-432F-9D25-0359B25A569B}" srcOrd="1" destOrd="0" presId="urn:microsoft.com/office/officeart/2005/8/layout/hierarchy4"/>
    <dgm:cxn modelId="{2163E36D-63B0-4468-8BD9-B94D3FF09D38}" type="presParOf" srcId="{95033135-67BD-4866-9293-4E2CFD3D679F}" destId="{3FFE9080-EE7B-44EE-9466-3964B90FC832}" srcOrd="2" destOrd="0" presId="urn:microsoft.com/office/officeart/2005/8/layout/hierarchy4"/>
    <dgm:cxn modelId="{DCD60432-08D0-448B-A501-FF3A006ECBF3}" type="presParOf" srcId="{3FFE9080-EE7B-44EE-9466-3964B90FC832}" destId="{A2B349FC-5842-44E0-A26A-D97F58B73D3D}" srcOrd="0" destOrd="0" presId="urn:microsoft.com/office/officeart/2005/8/layout/hierarchy4"/>
    <dgm:cxn modelId="{D938FEA9-6E99-4FA0-AEC4-9375051B3122}" type="presParOf" srcId="{A2B349FC-5842-44E0-A26A-D97F58B73D3D}" destId="{2C70465B-0156-4EEB-B5AE-A253B033D956}" srcOrd="0" destOrd="0" presId="urn:microsoft.com/office/officeart/2005/8/layout/hierarchy4"/>
    <dgm:cxn modelId="{28CF824A-B311-4F17-AB91-A41258516A73}" type="presParOf" srcId="{A2B349FC-5842-44E0-A26A-D97F58B73D3D}" destId="{E0330955-60EA-4340-8F31-43E51EB0CE46}" srcOrd="1" destOrd="0" presId="urn:microsoft.com/office/officeart/2005/8/layout/hierarchy4"/>
    <dgm:cxn modelId="{3491B425-EBA7-486D-957B-D0541472C857}" type="presParOf" srcId="{ABE1F09C-09CB-458E-9A64-01F00B4492CA}" destId="{E7246908-B11A-4328-B660-C2C07687C17B}" srcOrd="3" destOrd="0" presId="urn:microsoft.com/office/officeart/2005/8/layout/hierarchy4"/>
    <dgm:cxn modelId="{E62BA302-BC93-470B-9ADF-15A990309737}" type="presParOf" srcId="{ABE1F09C-09CB-458E-9A64-01F00B4492CA}" destId="{4E4F99FF-4E2D-4AAE-9351-D3E5CEE3EE1C}" srcOrd="4" destOrd="0" presId="urn:microsoft.com/office/officeart/2005/8/layout/hierarchy4"/>
    <dgm:cxn modelId="{2EA0894C-29BB-4DC3-96CB-8B1ECDC6961D}" type="presParOf" srcId="{4E4F99FF-4E2D-4AAE-9351-D3E5CEE3EE1C}" destId="{3B11BBE8-F716-471C-AF9D-92DC71403ECF}" srcOrd="0" destOrd="0" presId="urn:microsoft.com/office/officeart/2005/8/layout/hierarchy4"/>
    <dgm:cxn modelId="{38ED1A40-90B3-4DD0-A13A-9305F10E8B3A}" type="presParOf" srcId="{4E4F99FF-4E2D-4AAE-9351-D3E5CEE3EE1C}" destId="{2CCB7F5F-A521-47E2-9625-D4134AEA02D3}" srcOrd="1" destOrd="0" presId="urn:microsoft.com/office/officeart/2005/8/layout/hierarchy4"/>
    <dgm:cxn modelId="{3799F377-78BB-44D2-A3E5-9AC3A1B746A8}" type="presParOf" srcId="{4E4F99FF-4E2D-4AAE-9351-D3E5CEE3EE1C}" destId="{BF68A854-4953-4285-B65F-92A32EFD5651}" srcOrd="2" destOrd="0" presId="urn:microsoft.com/office/officeart/2005/8/layout/hierarchy4"/>
    <dgm:cxn modelId="{C14CE4A5-3FAF-404C-9788-C9546E8CBD07}" type="presParOf" srcId="{BF68A854-4953-4285-B65F-92A32EFD5651}" destId="{8223BAD5-5558-4F20-996B-AD14DBB6E585}" srcOrd="0" destOrd="0" presId="urn:microsoft.com/office/officeart/2005/8/layout/hierarchy4"/>
    <dgm:cxn modelId="{13EC4A0C-FEAB-4606-AAF1-D4F732665E8A}" type="presParOf" srcId="{8223BAD5-5558-4F20-996B-AD14DBB6E585}" destId="{CB8FE914-C028-4BCC-9305-6F41F958161F}" srcOrd="0" destOrd="0" presId="urn:microsoft.com/office/officeart/2005/8/layout/hierarchy4"/>
    <dgm:cxn modelId="{5383478C-85F5-4D1B-BE7F-7E1FF68FD228}" type="presParOf" srcId="{8223BAD5-5558-4F20-996B-AD14DBB6E585}" destId="{78D7E432-99E7-4877-B3E0-58720971C9C5}" srcOrd="1" destOrd="0" presId="urn:microsoft.com/office/officeart/2005/8/layout/hierarchy4"/>
    <dgm:cxn modelId="{7AB8E0AF-77E7-4F48-9EA4-B2C1953BA9E8}" type="presParOf" srcId="{ABE1F09C-09CB-458E-9A64-01F00B4492CA}" destId="{F4CE50B9-C5CB-4E4C-9AFF-E157D0140547}" srcOrd="5" destOrd="0" presId="urn:microsoft.com/office/officeart/2005/8/layout/hierarchy4"/>
    <dgm:cxn modelId="{0D0681D7-BB84-4B17-96BB-1BE9B3C7DAD8}" type="presParOf" srcId="{ABE1F09C-09CB-458E-9A64-01F00B4492CA}" destId="{2C3289B0-C274-4747-89C5-BC7F56590E6C}" srcOrd="6" destOrd="0" presId="urn:microsoft.com/office/officeart/2005/8/layout/hierarchy4"/>
    <dgm:cxn modelId="{06E8CDAE-6571-4E68-B016-ED197132C55F}" type="presParOf" srcId="{2C3289B0-C274-4747-89C5-BC7F56590E6C}" destId="{6A742ADA-BCD4-4B39-8108-81458DFAF7EF}" srcOrd="0" destOrd="0" presId="urn:microsoft.com/office/officeart/2005/8/layout/hierarchy4"/>
    <dgm:cxn modelId="{E3BE4508-DF6F-4185-8163-0D14F6C8D82A}" type="presParOf" srcId="{2C3289B0-C274-4747-89C5-BC7F56590E6C}" destId="{25C5D74A-2F97-482E-80B8-F56C7B9478F2}" srcOrd="1" destOrd="0" presId="urn:microsoft.com/office/officeart/2005/8/layout/hierarchy4"/>
    <dgm:cxn modelId="{EE38AE72-C3EA-4731-947C-0A0F7153140A}" type="presParOf" srcId="{2C3289B0-C274-4747-89C5-BC7F56590E6C}" destId="{88D36CA5-E101-45CE-8C12-84616C8727FF}" srcOrd="2" destOrd="0" presId="urn:microsoft.com/office/officeart/2005/8/layout/hierarchy4"/>
    <dgm:cxn modelId="{C9A7670A-4428-401E-957B-08A1624E5F83}" type="presParOf" srcId="{88D36CA5-E101-45CE-8C12-84616C8727FF}" destId="{DA320C9B-0923-4AE5-A55A-DC88A806A459}" srcOrd="0" destOrd="0" presId="urn:microsoft.com/office/officeart/2005/8/layout/hierarchy4"/>
    <dgm:cxn modelId="{B2F4A5B8-B545-4E62-AB27-24931F510FF1}" type="presParOf" srcId="{DA320C9B-0923-4AE5-A55A-DC88A806A459}" destId="{53DE1721-A5A1-4D32-B9FE-F785E83F7555}" srcOrd="0" destOrd="0" presId="urn:microsoft.com/office/officeart/2005/8/layout/hierarchy4"/>
    <dgm:cxn modelId="{F6E0C695-234A-4FEC-AD17-DABDEF9143E4}" type="presParOf" srcId="{DA320C9B-0923-4AE5-A55A-DC88A806A459}" destId="{304DA72B-0E43-4B36-80BC-33981F43BCF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A2CB79-7EAF-47FB-8EE8-34BB37A019C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6C8D6D-BF01-4541-AAA2-02C8C28169B1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Job Script (--</a:t>
          </a:r>
          <a:r>
            <a:rPr lang="en-US" dirty="0" err="1"/>
            <a:t>cpus</a:t>
          </a:r>
          <a:r>
            <a:rPr lang="en-US" dirty="0"/>
            <a:t>-per-task=4)</a:t>
          </a:r>
        </a:p>
      </dgm:t>
    </dgm:pt>
    <dgm:pt modelId="{C783625D-5673-4D53-8018-FAA9023DCEE9}" type="parTrans" cxnId="{005B41E0-C57E-4286-8F27-4BE8C9FDDCA3}">
      <dgm:prSet/>
      <dgm:spPr/>
      <dgm:t>
        <a:bodyPr/>
        <a:lstStyle/>
        <a:p>
          <a:endParaRPr lang="en-US"/>
        </a:p>
      </dgm:t>
    </dgm:pt>
    <dgm:pt modelId="{3AD4001F-2B5E-4177-ADE3-BADA149AC374}" type="sibTrans" cxnId="{005B41E0-C57E-4286-8F27-4BE8C9FDDCA3}">
      <dgm:prSet/>
      <dgm:spPr/>
      <dgm:t>
        <a:bodyPr/>
        <a:lstStyle/>
        <a:p>
          <a:endParaRPr lang="en-US"/>
        </a:p>
      </dgm:t>
    </dgm:pt>
    <dgm:pt modelId="{38A9EF12-0449-485F-9897-08AB06F4C184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Task0</a:t>
          </a:r>
        </a:p>
      </dgm:t>
    </dgm:pt>
    <dgm:pt modelId="{1883E913-7471-4924-B454-EF092FC99FE8}" type="parTrans" cxnId="{86732EB0-80C0-48F6-8511-B034A45D5215}">
      <dgm:prSet/>
      <dgm:spPr/>
      <dgm:t>
        <a:bodyPr/>
        <a:lstStyle/>
        <a:p>
          <a:endParaRPr lang="en-US"/>
        </a:p>
      </dgm:t>
    </dgm:pt>
    <dgm:pt modelId="{DAC5B4D6-831F-42AF-B2DC-1D58580D2A83}" type="sibTrans" cxnId="{86732EB0-80C0-48F6-8511-B034A45D5215}">
      <dgm:prSet/>
      <dgm:spPr/>
      <dgm:t>
        <a:bodyPr/>
        <a:lstStyle/>
        <a:p>
          <a:endParaRPr lang="en-US"/>
        </a:p>
      </dgm:t>
    </dgm:pt>
    <dgm:pt modelId="{B004C662-87D5-42D4-88C2-AE547256F575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CPU0</a:t>
          </a:r>
        </a:p>
      </dgm:t>
    </dgm:pt>
    <dgm:pt modelId="{9A74FE0C-C7E4-4962-92F2-4036EAC5B6C2}" type="parTrans" cxnId="{66286FDC-7442-4B00-A392-6D3C90290819}">
      <dgm:prSet/>
      <dgm:spPr/>
      <dgm:t>
        <a:bodyPr/>
        <a:lstStyle/>
        <a:p>
          <a:endParaRPr lang="en-US"/>
        </a:p>
      </dgm:t>
    </dgm:pt>
    <dgm:pt modelId="{F23ABF1A-755A-4DD5-85A9-8086E1325D4E}" type="sibTrans" cxnId="{66286FDC-7442-4B00-A392-6D3C90290819}">
      <dgm:prSet/>
      <dgm:spPr/>
      <dgm:t>
        <a:bodyPr/>
        <a:lstStyle/>
        <a:p>
          <a:endParaRPr lang="en-US"/>
        </a:p>
      </dgm:t>
    </dgm:pt>
    <dgm:pt modelId="{9A507DC2-D9AF-4841-B027-426D14AFB2F0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CPU1</a:t>
          </a:r>
        </a:p>
      </dgm:t>
    </dgm:pt>
    <dgm:pt modelId="{227E3E1A-9A60-4ACC-B0FA-10671B2F746F}" type="parTrans" cxnId="{20AA41FD-2A92-4F9B-88DF-DBF82785BBFB}">
      <dgm:prSet/>
      <dgm:spPr/>
      <dgm:t>
        <a:bodyPr/>
        <a:lstStyle/>
        <a:p>
          <a:endParaRPr lang="en-US"/>
        </a:p>
      </dgm:t>
    </dgm:pt>
    <dgm:pt modelId="{1B5312E4-78E8-4CDA-A2E1-498E849799C1}" type="sibTrans" cxnId="{20AA41FD-2A92-4F9B-88DF-DBF82785BBFB}">
      <dgm:prSet/>
      <dgm:spPr/>
      <dgm:t>
        <a:bodyPr/>
        <a:lstStyle/>
        <a:p>
          <a:endParaRPr lang="en-US"/>
        </a:p>
      </dgm:t>
    </dgm:pt>
    <dgm:pt modelId="{25B5DB1F-60C1-474E-95B9-DD662DAA4565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CPU2</a:t>
          </a:r>
        </a:p>
      </dgm:t>
    </dgm:pt>
    <dgm:pt modelId="{942E3D86-2945-478E-9BDA-EFF3A08D6B65}" type="parTrans" cxnId="{965B08FF-EB8C-4D10-AEDD-04584ABCAC7C}">
      <dgm:prSet/>
      <dgm:spPr/>
      <dgm:t>
        <a:bodyPr/>
        <a:lstStyle/>
        <a:p>
          <a:endParaRPr lang="en-US"/>
        </a:p>
      </dgm:t>
    </dgm:pt>
    <dgm:pt modelId="{63FA31F1-43A7-4FD7-B508-76A7602F3A82}" type="sibTrans" cxnId="{965B08FF-EB8C-4D10-AEDD-04584ABCAC7C}">
      <dgm:prSet/>
      <dgm:spPr/>
      <dgm:t>
        <a:bodyPr/>
        <a:lstStyle/>
        <a:p>
          <a:endParaRPr lang="en-US"/>
        </a:p>
      </dgm:t>
    </dgm:pt>
    <dgm:pt modelId="{624F14AC-9A71-460D-BAA4-9E5C1FE98C1A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CPU3</a:t>
          </a:r>
        </a:p>
      </dgm:t>
    </dgm:pt>
    <dgm:pt modelId="{35D7C4F0-FEAF-4CE9-B4F3-211A6F3FB3DF}" type="parTrans" cxnId="{BC5A8F93-917C-4B22-AD59-9AF2474633B1}">
      <dgm:prSet/>
      <dgm:spPr/>
      <dgm:t>
        <a:bodyPr/>
        <a:lstStyle/>
        <a:p>
          <a:endParaRPr lang="en-US"/>
        </a:p>
      </dgm:t>
    </dgm:pt>
    <dgm:pt modelId="{89CBB23B-6F89-4B35-AF91-C61AC4C5123D}" type="sibTrans" cxnId="{BC5A8F93-917C-4B22-AD59-9AF2474633B1}">
      <dgm:prSet/>
      <dgm:spPr/>
      <dgm:t>
        <a:bodyPr/>
        <a:lstStyle/>
        <a:p>
          <a:endParaRPr lang="en-US"/>
        </a:p>
      </dgm:t>
    </dgm:pt>
    <dgm:pt modelId="{A746300B-B0CE-4A62-B01E-6A69685EDF1F}" type="pres">
      <dgm:prSet presAssocID="{B1A2CB79-7EAF-47FB-8EE8-34BB37A019C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37A9DB4-75F6-4A9B-BAF0-41C0A8B9213B}" type="pres">
      <dgm:prSet presAssocID="{EC6C8D6D-BF01-4541-AAA2-02C8C28169B1}" presName="vertOne" presStyleCnt="0"/>
      <dgm:spPr/>
    </dgm:pt>
    <dgm:pt modelId="{FEFFE488-7EA4-44AE-AB06-EC971616EF2B}" type="pres">
      <dgm:prSet presAssocID="{EC6C8D6D-BF01-4541-AAA2-02C8C28169B1}" presName="txOne" presStyleLbl="node0" presStyleIdx="0" presStyleCnt="1">
        <dgm:presLayoutVars>
          <dgm:chPref val="3"/>
        </dgm:presLayoutVars>
      </dgm:prSet>
      <dgm:spPr/>
    </dgm:pt>
    <dgm:pt modelId="{3D37B459-EAAE-4824-AAF8-C0D8D31F75F8}" type="pres">
      <dgm:prSet presAssocID="{EC6C8D6D-BF01-4541-AAA2-02C8C28169B1}" presName="parTransOne" presStyleCnt="0"/>
      <dgm:spPr/>
    </dgm:pt>
    <dgm:pt modelId="{ABE1F09C-09CB-458E-9A64-01F00B4492CA}" type="pres">
      <dgm:prSet presAssocID="{EC6C8D6D-BF01-4541-AAA2-02C8C28169B1}" presName="horzOne" presStyleCnt="0"/>
      <dgm:spPr/>
    </dgm:pt>
    <dgm:pt modelId="{0E831239-6E6F-49CC-B2AA-3DC054672F7C}" type="pres">
      <dgm:prSet presAssocID="{38A9EF12-0449-485F-9897-08AB06F4C184}" presName="vertTwo" presStyleCnt="0"/>
      <dgm:spPr/>
    </dgm:pt>
    <dgm:pt modelId="{64097D5F-82C4-4814-9937-85B240626A72}" type="pres">
      <dgm:prSet presAssocID="{38A9EF12-0449-485F-9897-08AB06F4C184}" presName="txTwo" presStyleLbl="node2" presStyleIdx="0" presStyleCnt="1">
        <dgm:presLayoutVars>
          <dgm:chPref val="3"/>
        </dgm:presLayoutVars>
      </dgm:prSet>
      <dgm:spPr/>
    </dgm:pt>
    <dgm:pt modelId="{21B356BF-F268-4E3B-83A9-7224AF3CF1C8}" type="pres">
      <dgm:prSet presAssocID="{38A9EF12-0449-485F-9897-08AB06F4C184}" presName="parTransTwo" presStyleCnt="0"/>
      <dgm:spPr/>
    </dgm:pt>
    <dgm:pt modelId="{85D9E59B-8582-4028-B8D9-3716F45C87E9}" type="pres">
      <dgm:prSet presAssocID="{38A9EF12-0449-485F-9897-08AB06F4C184}" presName="horzTwo" presStyleCnt="0"/>
      <dgm:spPr/>
    </dgm:pt>
    <dgm:pt modelId="{CEFB78B6-E0B3-41FB-8FA0-F429223A151D}" type="pres">
      <dgm:prSet presAssocID="{B004C662-87D5-42D4-88C2-AE547256F575}" presName="vertThree" presStyleCnt="0"/>
      <dgm:spPr/>
    </dgm:pt>
    <dgm:pt modelId="{C52B2DD6-F46A-4158-9AFA-EAE6DD9EFDAB}" type="pres">
      <dgm:prSet presAssocID="{B004C662-87D5-42D4-88C2-AE547256F575}" presName="txThree" presStyleLbl="node3" presStyleIdx="0" presStyleCnt="4">
        <dgm:presLayoutVars>
          <dgm:chPref val="3"/>
        </dgm:presLayoutVars>
      </dgm:prSet>
      <dgm:spPr/>
    </dgm:pt>
    <dgm:pt modelId="{03267513-1687-4A25-AA0D-7A396C1BD051}" type="pres">
      <dgm:prSet presAssocID="{B004C662-87D5-42D4-88C2-AE547256F575}" presName="horzThree" presStyleCnt="0"/>
      <dgm:spPr/>
    </dgm:pt>
    <dgm:pt modelId="{4C400C22-126A-4ECC-BDAF-67771350FBB9}" type="pres">
      <dgm:prSet presAssocID="{F23ABF1A-755A-4DD5-85A9-8086E1325D4E}" presName="sibSpaceThree" presStyleCnt="0"/>
      <dgm:spPr/>
    </dgm:pt>
    <dgm:pt modelId="{D2973484-E5F4-4594-A167-BAD014C6B450}" type="pres">
      <dgm:prSet presAssocID="{9A507DC2-D9AF-4841-B027-426D14AFB2F0}" presName="vertThree" presStyleCnt="0"/>
      <dgm:spPr/>
    </dgm:pt>
    <dgm:pt modelId="{E8AF25A9-0D09-4D2F-AAFB-1EBF98FB7C5D}" type="pres">
      <dgm:prSet presAssocID="{9A507DC2-D9AF-4841-B027-426D14AFB2F0}" presName="txThree" presStyleLbl="node3" presStyleIdx="1" presStyleCnt="4">
        <dgm:presLayoutVars>
          <dgm:chPref val="3"/>
        </dgm:presLayoutVars>
      </dgm:prSet>
      <dgm:spPr/>
    </dgm:pt>
    <dgm:pt modelId="{234623C2-1F5B-46B7-9946-D13A12F341EE}" type="pres">
      <dgm:prSet presAssocID="{9A507DC2-D9AF-4841-B027-426D14AFB2F0}" presName="horzThree" presStyleCnt="0"/>
      <dgm:spPr/>
    </dgm:pt>
    <dgm:pt modelId="{EF706DAF-767B-4E5A-8046-1A202B21A6CF}" type="pres">
      <dgm:prSet presAssocID="{1B5312E4-78E8-4CDA-A2E1-498E849799C1}" presName="sibSpaceThree" presStyleCnt="0"/>
      <dgm:spPr/>
    </dgm:pt>
    <dgm:pt modelId="{57FEE902-4BE5-43AD-96E7-20C254598C80}" type="pres">
      <dgm:prSet presAssocID="{25B5DB1F-60C1-474E-95B9-DD662DAA4565}" presName="vertThree" presStyleCnt="0"/>
      <dgm:spPr/>
    </dgm:pt>
    <dgm:pt modelId="{E769C790-23F1-4A4E-927B-7F16C6316890}" type="pres">
      <dgm:prSet presAssocID="{25B5DB1F-60C1-474E-95B9-DD662DAA4565}" presName="txThree" presStyleLbl="node3" presStyleIdx="2" presStyleCnt="4">
        <dgm:presLayoutVars>
          <dgm:chPref val="3"/>
        </dgm:presLayoutVars>
      </dgm:prSet>
      <dgm:spPr/>
    </dgm:pt>
    <dgm:pt modelId="{ABD550B4-7E68-40BA-AFCD-67C238CF4D67}" type="pres">
      <dgm:prSet presAssocID="{25B5DB1F-60C1-474E-95B9-DD662DAA4565}" presName="horzThree" presStyleCnt="0"/>
      <dgm:spPr/>
    </dgm:pt>
    <dgm:pt modelId="{B9B0A007-CFA1-43FA-A11A-27D79F394A43}" type="pres">
      <dgm:prSet presAssocID="{63FA31F1-43A7-4FD7-B508-76A7602F3A82}" presName="sibSpaceThree" presStyleCnt="0"/>
      <dgm:spPr/>
    </dgm:pt>
    <dgm:pt modelId="{B50DF088-532B-47CC-B96A-1B14A6CEF92F}" type="pres">
      <dgm:prSet presAssocID="{624F14AC-9A71-460D-BAA4-9E5C1FE98C1A}" presName="vertThree" presStyleCnt="0"/>
      <dgm:spPr/>
    </dgm:pt>
    <dgm:pt modelId="{6CB9A0A1-56D2-46E0-8709-A69751C954CD}" type="pres">
      <dgm:prSet presAssocID="{624F14AC-9A71-460D-BAA4-9E5C1FE98C1A}" presName="txThree" presStyleLbl="node3" presStyleIdx="3" presStyleCnt="4">
        <dgm:presLayoutVars>
          <dgm:chPref val="3"/>
        </dgm:presLayoutVars>
      </dgm:prSet>
      <dgm:spPr/>
    </dgm:pt>
    <dgm:pt modelId="{FF5888FB-EC4C-4298-AA34-D09BAFB10458}" type="pres">
      <dgm:prSet presAssocID="{624F14AC-9A71-460D-BAA4-9E5C1FE98C1A}" presName="horzThree" presStyleCnt="0"/>
      <dgm:spPr/>
    </dgm:pt>
  </dgm:ptLst>
  <dgm:cxnLst>
    <dgm:cxn modelId="{05A4C82E-7C69-438B-8376-32A858E2E1C8}" type="presOf" srcId="{B1A2CB79-7EAF-47FB-8EE8-34BB37A019C4}" destId="{A746300B-B0CE-4A62-B01E-6A69685EDF1F}" srcOrd="0" destOrd="0" presId="urn:microsoft.com/office/officeart/2005/8/layout/hierarchy4"/>
    <dgm:cxn modelId="{155C6A4D-8301-4C94-8F1A-55580BE0DB35}" type="presOf" srcId="{B004C662-87D5-42D4-88C2-AE547256F575}" destId="{C52B2DD6-F46A-4158-9AFA-EAE6DD9EFDAB}" srcOrd="0" destOrd="0" presId="urn:microsoft.com/office/officeart/2005/8/layout/hierarchy4"/>
    <dgm:cxn modelId="{40239A4D-9E8E-4908-AD6B-5C5D2EADD7A2}" type="presOf" srcId="{624F14AC-9A71-460D-BAA4-9E5C1FE98C1A}" destId="{6CB9A0A1-56D2-46E0-8709-A69751C954CD}" srcOrd="0" destOrd="0" presId="urn:microsoft.com/office/officeart/2005/8/layout/hierarchy4"/>
    <dgm:cxn modelId="{83276A93-8166-42B4-85E7-F47415F6A4FE}" type="presOf" srcId="{9A507DC2-D9AF-4841-B027-426D14AFB2F0}" destId="{E8AF25A9-0D09-4D2F-AAFB-1EBF98FB7C5D}" srcOrd="0" destOrd="0" presId="urn:microsoft.com/office/officeart/2005/8/layout/hierarchy4"/>
    <dgm:cxn modelId="{BC5A8F93-917C-4B22-AD59-9AF2474633B1}" srcId="{38A9EF12-0449-485F-9897-08AB06F4C184}" destId="{624F14AC-9A71-460D-BAA4-9E5C1FE98C1A}" srcOrd="3" destOrd="0" parTransId="{35D7C4F0-FEAF-4CE9-B4F3-211A6F3FB3DF}" sibTransId="{89CBB23B-6F89-4B35-AF91-C61AC4C5123D}"/>
    <dgm:cxn modelId="{86732EB0-80C0-48F6-8511-B034A45D5215}" srcId="{EC6C8D6D-BF01-4541-AAA2-02C8C28169B1}" destId="{38A9EF12-0449-485F-9897-08AB06F4C184}" srcOrd="0" destOrd="0" parTransId="{1883E913-7471-4924-B454-EF092FC99FE8}" sibTransId="{DAC5B4D6-831F-42AF-B2DC-1D58580D2A83}"/>
    <dgm:cxn modelId="{A8E3DEC1-AF8E-4877-B7F1-429B23790857}" type="presOf" srcId="{EC6C8D6D-BF01-4541-AAA2-02C8C28169B1}" destId="{FEFFE488-7EA4-44AE-AB06-EC971616EF2B}" srcOrd="0" destOrd="0" presId="urn:microsoft.com/office/officeart/2005/8/layout/hierarchy4"/>
    <dgm:cxn modelId="{51E715CF-1137-43C8-A57D-09BB2AE56544}" type="presOf" srcId="{38A9EF12-0449-485F-9897-08AB06F4C184}" destId="{64097D5F-82C4-4814-9937-85B240626A72}" srcOrd="0" destOrd="0" presId="urn:microsoft.com/office/officeart/2005/8/layout/hierarchy4"/>
    <dgm:cxn modelId="{66286FDC-7442-4B00-A392-6D3C90290819}" srcId="{38A9EF12-0449-485F-9897-08AB06F4C184}" destId="{B004C662-87D5-42D4-88C2-AE547256F575}" srcOrd="0" destOrd="0" parTransId="{9A74FE0C-C7E4-4962-92F2-4036EAC5B6C2}" sibTransId="{F23ABF1A-755A-4DD5-85A9-8086E1325D4E}"/>
    <dgm:cxn modelId="{005B41E0-C57E-4286-8F27-4BE8C9FDDCA3}" srcId="{B1A2CB79-7EAF-47FB-8EE8-34BB37A019C4}" destId="{EC6C8D6D-BF01-4541-AAA2-02C8C28169B1}" srcOrd="0" destOrd="0" parTransId="{C783625D-5673-4D53-8018-FAA9023DCEE9}" sibTransId="{3AD4001F-2B5E-4177-ADE3-BADA149AC374}"/>
    <dgm:cxn modelId="{F7036CE3-3E47-4087-A8D2-6422CF8EEAE8}" type="presOf" srcId="{25B5DB1F-60C1-474E-95B9-DD662DAA4565}" destId="{E769C790-23F1-4A4E-927B-7F16C6316890}" srcOrd="0" destOrd="0" presId="urn:microsoft.com/office/officeart/2005/8/layout/hierarchy4"/>
    <dgm:cxn modelId="{20AA41FD-2A92-4F9B-88DF-DBF82785BBFB}" srcId="{38A9EF12-0449-485F-9897-08AB06F4C184}" destId="{9A507DC2-D9AF-4841-B027-426D14AFB2F0}" srcOrd="1" destOrd="0" parTransId="{227E3E1A-9A60-4ACC-B0FA-10671B2F746F}" sibTransId="{1B5312E4-78E8-4CDA-A2E1-498E849799C1}"/>
    <dgm:cxn modelId="{965B08FF-EB8C-4D10-AEDD-04584ABCAC7C}" srcId="{38A9EF12-0449-485F-9897-08AB06F4C184}" destId="{25B5DB1F-60C1-474E-95B9-DD662DAA4565}" srcOrd="2" destOrd="0" parTransId="{942E3D86-2945-478E-9BDA-EFF3A08D6B65}" sibTransId="{63FA31F1-43A7-4FD7-B508-76A7602F3A82}"/>
    <dgm:cxn modelId="{BF7C632D-9D66-418E-B70E-ECF354DE1A7B}" type="presParOf" srcId="{A746300B-B0CE-4A62-B01E-6A69685EDF1F}" destId="{A37A9DB4-75F6-4A9B-BAF0-41C0A8B9213B}" srcOrd="0" destOrd="0" presId="urn:microsoft.com/office/officeart/2005/8/layout/hierarchy4"/>
    <dgm:cxn modelId="{130AD8E7-504A-4378-A12E-283FFD5CDE29}" type="presParOf" srcId="{A37A9DB4-75F6-4A9B-BAF0-41C0A8B9213B}" destId="{FEFFE488-7EA4-44AE-AB06-EC971616EF2B}" srcOrd="0" destOrd="0" presId="urn:microsoft.com/office/officeart/2005/8/layout/hierarchy4"/>
    <dgm:cxn modelId="{1650C075-1D74-4471-835B-052AE597A49C}" type="presParOf" srcId="{A37A9DB4-75F6-4A9B-BAF0-41C0A8B9213B}" destId="{3D37B459-EAAE-4824-AAF8-C0D8D31F75F8}" srcOrd="1" destOrd="0" presId="urn:microsoft.com/office/officeart/2005/8/layout/hierarchy4"/>
    <dgm:cxn modelId="{C0875D34-04B1-48C2-8A40-D1459352D0F1}" type="presParOf" srcId="{A37A9DB4-75F6-4A9B-BAF0-41C0A8B9213B}" destId="{ABE1F09C-09CB-458E-9A64-01F00B4492CA}" srcOrd="2" destOrd="0" presId="urn:microsoft.com/office/officeart/2005/8/layout/hierarchy4"/>
    <dgm:cxn modelId="{4145FD49-65E4-4758-9C2E-64531AD09436}" type="presParOf" srcId="{ABE1F09C-09CB-458E-9A64-01F00B4492CA}" destId="{0E831239-6E6F-49CC-B2AA-3DC054672F7C}" srcOrd="0" destOrd="0" presId="urn:microsoft.com/office/officeart/2005/8/layout/hierarchy4"/>
    <dgm:cxn modelId="{2BABE75C-705F-4DBD-9871-EB01A3E18644}" type="presParOf" srcId="{0E831239-6E6F-49CC-B2AA-3DC054672F7C}" destId="{64097D5F-82C4-4814-9937-85B240626A72}" srcOrd="0" destOrd="0" presId="urn:microsoft.com/office/officeart/2005/8/layout/hierarchy4"/>
    <dgm:cxn modelId="{7F41C8EF-3A14-45DC-A545-1A81A7E906F2}" type="presParOf" srcId="{0E831239-6E6F-49CC-B2AA-3DC054672F7C}" destId="{21B356BF-F268-4E3B-83A9-7224AF3CF1C8}" srcOrd="1" destOrd="0" presId="urn:microsoft.com/office/officeart/2005/8/layout/hierarchy4"/>
    <dgm:cxn modelId="{6DFB77A6-8DD8-445E-9C7B-1A235FF2D552}" type="presParOf" srcId="{0E831239-6E6F-49CC-B2AA-3DC054672F7C}" destId="{85D9E59B-8582-4028-B8D9-3716F45C87E9}" srcOrd="2" destOrd="0" presId="urn:microsoft.com/office/officeart/2005/8/layout/hierarchy4"/>
    <dgm:cxn modelId="{AB6C17FC-087C-4669-9CF4-46D6DB95EE20}" type="presParOf" srcId="{85D9E59B-8582-4028-B8D9-3716F45C87E9}" destId="{CEFB78B6-E0B3-41FB-8FA0-F429223A151D}" srcOrd="0" destOrd="0" presId="urn:microsoft.com/office/officeart/2005/8/layout/hierarchy4"/>
    <dgm:cxn modelId="{8E700EF9-C775-4912-AF95-08DA06AAA067}" type="presParOf" srcId="{CEFB78B6-E0B3-41FB-8FA0-F429223A151D}" destId="{C52B2DD6-F46A-4158-9AFA-EAE6DD9EFDAB}" srcOrd="0" destOrd="0" presId="urn:microsoft.com/office/officeart/2005/8/layout/hierarchy4"/>
    <dgm:cxn modelId="{86FCA8BC-77B6-4277-A5F9-7CBFEBD85AEF}" type="presParOf" srcId="{CEFB78B6-E0B3-41FB-8FA0-F429223A151D}" destId="{03267513-1687-4A25-AA0D-7A396C1BD051}" srcOrd="1" destOrd="0" presId="urn:microsoft.com/office/officeart/2005/8/layout/hierarchy4"/>
    <dgm:cxn modelId="{C3651D24-DDA9-4708-9192-6032AAC87B0A}" type="presParOf" srcId="{85D9E59B-8582-4028-B8D9-3716F45C87E9}" destId="{4C400C22-126A-4ECC-BDAF-67771350FBB9}" srcOrd="1" destOrd="0" presId="urn:microsoft.com/office/officeart/2005/8/layout/hierarchy4"/>
    <dgm:cxn modelId="{339A0D1A-DC1E-4713-A711-0982C7B221EE}" type="presParOf" srcId="{85D9E59B-8582-4028-B8D9-3716F45C87E9}" destId="{D2973484-E5F4-4594-A167-BAD014C6B450}" srcOrd="2" destOrd="0" presId="urn:microsoft.com/office/officeart/2005/8/layout/hierarchy4"/>
    <dgm:cxn modelId="{895C3E28-24AE-4DBD-93D6-4CDF922218C1}" type="presParOf" srcId="{D2973484-E5F4-4594-A167-BAD014C6B450}" destId="{E8AF25A9-0D09-4D2F-AAFB-1EBF98FB7C5D}" srcOrd="0" destOrd="0" presId="urn:microsoft.com/office/officeart/2005/8/layout/hierarchy4"/>
    <dgm:cxn modelId="{E11D217D-3576-4FC5-AA91-0865EB12243F}" type="presParOf" srcId="{D2973484-E5F4-4594-A167-BAD014C6B450}" destId="{234623C2-1F5B-46B7-9946-D13A12F341EE}" srcOrd="1" destOrd="0" presId="urn:microsoft.com/office/officeart/2005/8/layout/hierarchy4"/>
    <dgm:cxn modelId="{016BA840-B767-47AA-9267-C29673E009BD}" type="presParOf" srcId="{85D9E59B-8582-4028-B8D9-3716F45C87E9}" destId="{EF706DAF-767B-4E5A-8046-1A202B21A6CF}" srcOrd="3" destOrd="0" presId="urn:microsoft.com/office/officeart/2005/8/layout/hierarchy4"/>
    <dgm:cxn modelId="{2604CB41-7C68-4F2F-B5B5-627434A3EDEC}" type="presParOf" srcId="{85D9E59B-8582-4028-B8D9-3716F45C87E9}" destId="{57FEE902-4BE5-43AD-96E7-20C254598C80}" srcOrd="4" destOrd="0" presId="urn:microsoft.com/office/officeart/2005/8/layout/hierarchy4"/>
    <dgm:cxn modelId="{48082BD0-9909-40F7-B8DA-053B6E2DF4A3}" type="presParOf" srcId="{57FEE902-4BE5-43AD-96E7-20C254598C80}" destId="{E769C790-23F1-4A4E-927B-7F16C6316890}" srcOrd="0" destOrd="0" presId="urn:microsoft.com/office/officeart/2005/8/layout/hierarchy4"/>
    <dgm:cxn modelId="{D5E60C00-270C-458B-822C-5CCEE662CA96}" type="presParOf" srcId="{57FEE902-4BE5-43AD-96E7-20C254598C80}" destId="{ABD550B4-7E68-40BA-AFCD-67C238CF4D67}" srcOrd="1" destOrd="0" presId="urn:microsoft.com/office/officeart/2005/8/layout/hierarchy4"/>
    <dgm:cxn modelId="{991A03F6-B711-4B0A-BB1B-366210AB4BAE}" type="presParOf" srcId="{85D9E59B-8582-4028-B8D9-3716F45C87E9}" destId="{B9B0A007-CFA1-43FA-A11A-27D79F394A43}" srcOrd="5" destOrd="0" presId="urn:microsoft.com/office/officeart/2005/8/layout/hierarchy4"/>
    <dgm:cxn modelId="{7E3EF791-908E-4E91-ABC8-88724EE7C511}" type="presParOf" srcId="{85D9E59B-8582-4028-B8D9-3716F45C87E9}" destId="{B50DF088-532B-47CC-B96A-1B14A6CEF92F}" srcOrd="6" destOrd="0" presId="urn:microsoft.com/office/officeart/2005/8/layout/hierarchy4"/>
    <dgm:cxn modelId="{EBEA9860-51DB-4A6A-8164-2E4BCC3314DE}" type="presParOf" srcId="{B50DF088-532B-47CC-B96A-1B14A6CEF92F}" destId="{6CB9A0A1-56D2-46E0-8709-A69751C954CD}" srcOrd="0" destOrd="0" presId="urn:microsoft.com/office/officeart/2005/8/layout/hierarchy4"/>
    <dgm:cxn modelId="{B00F57A5-B288-4712-A892-C1231186E058}" type="presParOf" srcId="{B50DF088-532B-47CC-B96A-1B14A6CEF92F}" destId="{FF5888FB-EC4C-4298-AA34-D09BAFB1045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A2CB79-7EAF-47FB-8EE8-34BB37A019C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6C8D6D-BF01-4541-AAA2-02C8C28169B1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Job Script (--</a:t>
          </a:r>
          <a:r>
            <a:rPr lang="en-US" dirty="0" err="1"/>
            <a:t>ntasks</a:t>
          </a:r>
          <a:r>
            <a:rPr lang="en-US" dirty="0"/>
            <a:t>=4)</a:t>
          </a:r>
        </a:p>
      </dgm:t>
    </dgm:pt>
    <dgm:pt modelId="{C783625D-5673-4D53-8018-FAA9023DCEE9}" type="parTrans" cxnId="{005B41E0-C57E-4286-8F27-4BE8C9FDDCA3}">
      <dgm:prSet/>
      <dgm:spPr/>
      <dgm:t>
        <a:bodyPr/>
        <a:lstStyle/>
        <a:p>
          <a:endParaRPr lang="en-US"/>
        </a:p>
      </dgm:t>
    </dgm:pt>
    <dgm:pt modelId="{3AD4001F-2B5E-4177-ADE3-BADA149AC374}" type="sibTrans" cxnId="{005B41E0-C57E-4286-8F27-4BE8C9FDDCA3}">
      <dgm:prSet/>
      <dgm:spPr/>
      <dgm:t>
        <a:bodyPr/>
        <a:lstStyle/>
        <a:p>
          <a:endParaRPr lang="en-US"/>
        </a:p>
      </dgm:t>
    </dgm:pt>
    <dgm:pt modelId="{38A9EF12-0449-485F-9897-08AB06F4C184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Task0</a:t>
          </a:r>
        </a:p>
      </dgm:t>
    </dgm:pt>
    <dgm:pt modelId="{1883E913-7471-4924-B454-EF092FC99FE8}" type="parTrans" cxnId="{86732EB0-80C0-48F6-8511-B034A45D5215}">
      <dgm:prSet/>
      <dgm:spPr/>
      <dgm:t>
        <a:bodyPr/>
        <a:lstStyle/>
        <a:p>
          <a:endParaRPr lang="en-US"/>
        </a:p>
      </dgm:t>
    </dgm:pt>
    <dgm:pt modelId="{DAC5B4D6-831F-42AF-B2DC-1D58580D2A83}" type="sibTrans" cxnId="{86732EB0-80C0-48F6-8511-B034A45D5215}">
      <dgm:prSet/>
      <dgm:spPr/>
      <dgm:t>
        <a:bodyPr/>
        <a:lstStyle/>
        <a:p>
          <a:endParaRPr lang="en-US"/>
        </a:p>
      </dgm:t>
    </dgm:pt>
    <dgm:pt modelId="{B004C662-87D5-42D4-88C2-AE547256F575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CPU0</a:t>
          </a:r>
        </a:p>
      </dgm:t>
    </dgm:pt>
    <dgm:pt modelId="{9A74FE0C-C7E4-4962-92F2-4036EAC5B6C2}" type="parTrans" cxnId="{66286FDC-7442-4B00-A392-6D3C90290819}">
      <dgm:prSet/>
      <dgm:spPr/>
      <dgm:t>
        <a:bodyPr/>
        <a:lstStyle/>
        <a:p>
          <a:endParaRPr lang="en-US"/>
        </a:p>
      </dgm:t>
    </dgm:pt>
    <dgm:pt modelId="{F23ABF1A-755A-4DD5-85A9-8086E1325D4E}" type="sibTrans" cxnId="{66286FDC-7442-4B00-A392-6D3C90290819}">
      <dgm:prSet/>
      <dgm:spPr/>
      <dgm:t>
        <a:bodyPr/>
        <a:lstStyle/>
        <a:p>
          <a:endParaRPr lang="en-US"/>
        </a:p>
      </dgm:t>
    </dgm:pt>
    <dgm:pt modelId="{7E5EC38A-C5A7-434A-82B0-914A99525182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Task1</a:t>
          </a:r>
        </a:p>
      </dgm:t>
    </dgm:pt>
    <dgm:pt modelId="{3EEA4517-1892-41C5-A4A3-32DB8015013F}" type="parTrans" cxnId="{43A5855A-F754-4B46-BE08-CB76F02526CD}">
      <dgm:prSet/>
      <dgm:spPr/>
      <dgm:t>
        <a:bodyPr/>
        <a:lstStyle/>
        <a:p>
          <a:endParaRPr lang="en-US"/>
        </a:p>
      </dgm:t>
    </dgm:pt>
    <dgm:pt modelId="{4917D624-F98D-4378-8752-63DDA22A0ABB}" type="sibTrans" cxnId="{43A5855A-F754-4B46-BE08-CB76F02526CD}">
      <dgm:prSet/>
      <dgm:spPr/>
      <dgm:t>
        <a:bodyPr/>
        <a:lstStyle/>
        <a:p>
          <a:endParaRPr lang="en-US"/>
        </a:p>
      </dgm:t>
    </dgm:pt>
    <dgm:pt modelId="{51E541DE-E5B8-47AA-9E94-8D6E501E2845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Task2</a:t>
          </a:r>
        </a:p>
      </dgm:t>
    </dgm:pt>
    <dgm:pt modelId="{67E5E92D-9B86-4C3C-B0A8-F12612461D9A}" type="parTrans" cxnId="{4FC0F6E6-DFCA-4CBA-8B95-F685CA4C26E6}">
      <dgm:prSet/>
      <dgm:spPr/>
      <dgm:t>
        <a:bodyPr/>
        <a:lstStyle/>
        <a:p>
          <a:endParaRPr lang="en-US"/>
        </a:p>
      </dgm:t>
    </dgm:pt>
    <dgm:pt modelId="{8D8F295C-5549-430B-9E8A-D8E67FAE7DE7}" type="sibTrans" cxnId="{4FC0F6E6-DFCA-4CBA-8B95-F685CA4C26E6}">
      <dgm:prSet/>
      <dgm:spPr/>
      <dgm:t>
        <a:bodyPr/>
        <a:lstStyle/>
        <a:p>
          <a:endParaRPr lang="en-US"/>
        </a:p>
      </dgm:t>
    </dgm:pt>
    <dgm:pt modelId="{FDE57DFE-CBA4-4DD0-B5F9-8C1E2289F3E8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Task3</a:t>
          </a:r>
        </a:p>
      </dgm:t>
    </dgm:pt>
    <dgm:pt modelId="{AFEF952F-EE0A-466D-BC39-FC20D5E5AB42}" type="parTrans" cxnId="{E248166F-AD35-414B-AEDF-C1FD0CA29C06}">
      <dgm:prSet/>
      <dgm:spPr/>
      <dgm:t>
        <a:bodyPr/>
        <a:lstStyle/>
        <a:p>
          <a:endParaRPr lang="en-US"/>
        </a:p>
      </dgm:t>
    </dgm:pt>
    <dgm:pt modelId="{94489640-5E88-459A-86B4-EF45E3AE796B}" type="sibTrans" cxnId="{E248166F-AD35-414B-AEDF-C1FD0CA29C06}">
      <dgm:prSet/>
      <dgm:spPr/>
      <dgm:t>
        <a:bodyPr/>
        <a:lstStyle/>
        <a:p>
          <a:endParaRPr lang="en-US"/>
        </a:p>
      </dgm:t>
    </dgm:pt>
    <dgm:pt modelId="{B5ECEB14-E8F7-4B73-8FD6-EFEFD9FEA233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CPU1</a:t>
          </a:r>
        </a:p>
      </dgm:t>
    </dgm:pt>
    <dgm:pt modelId="{88E94798-1307-47BE-B317-B76F7688FCA9}" type="parTrans" cxnId="{4A310E42-DAEC-41D4-9F00-784F5053E653}">
      <dgm:prSet/>
      <dgm:spPr/>
      <dgm:t>
        <a:bodyPr/>
        <a:lstStyle/>
        <a:p>
          <a:endParaRPr lang="en-US"/>
        </a:p>
      </dgm:t>
    </dgm:pt>
    <dgm:pt modelId="{C2CAE31B-405A-4A6B-819D-2523044AAA75}" type="sibTrans" cxnId="{4A310E42-DAEC-41D4-9F00-784F5053E653}">
      <dgm:prSet/>
      <dgm:spPr/>
      <dgm:t>
        <a:bodyPr/>
        <a:lstStyle/>
        <a:p>
          <a:endParaRPr lang="en-US"/>
        </a:p>
      </dgm:t>
    </dgm:pt>
    <dgm:pt modelId="{333A6867-FB49-4D4E-B25B-6BA45CBF0163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CPU2</a:t>
          </a:r>
        </a:p>
      </dgm:t>
    </dgm:pt>
    <dgm:pt modelId="{78BD791C-1415-4CBE-860D-BF6B239D8A65}" type="parTrans" cxnId="{AFE43233-B85F-44FF-A3F4-862C3FE73B77}">
      <dgm:prSet/>
      <dgm:spPr/>
      <dgm:t>
        <a:bodyPr/>
        <a:lstStyle/>
        <a:p>
          <a:endParaRPr lang="en-US"/>
        </a:p>
      </dgm:t>
    </dgm:pt>
    <dgm:pt modelId="{C4EAEDC1-8762-468A-9A29-E6C4BD7B716E}" type="sibTrans" cxnId="{AFE43233-B85F-44FF-A3F4-862C3FE73B77}">
      <dgm:prSet/>
      <dgm:spPr/>
      <dgm:t>
        <a:bodyPr/>
        <a:lstStyle/>
        <a:p>
          <a:endParaRPr lang="en-US"/>
        </a:p>
      </dgm:t>
    </dgm:pt>
    <dgm:pt modelId="{51F9E928-DAEC-48BA-8B0E-FD0CF7934C3A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CPU3</a:t>
          </a:r>
        </a:p>
      </dgm:t>
    </dgm:pt>
    <dgm:pt modelId="{D8143ECD-EC14-49F7-B2DC-8520F0AFE71D}" type="parTrans" cxnId="{E4E1CB59-2664-477F-AEE7-536804A96965}">
      <dgm:prSet/>
      <dgm:spPr/>
      <dgm:t>
        <a:bodyPr/>
        <a:lstStyle/>
        <a:p>
          <a:endParaRPr lang="en-US"/>
        </a:p>
      </dgm:t>
    </dgm:pt>
    <dgm:pt modelId="{9A560180-1094-4254-B5CE-CAB222FF9964}" type="sibTrans" cxnId="{E4E1CB59-2664-477F-AEE7-536804A96965}">
      <dgm:prSet/>
      <dgm:spPr/>
      <dgm:t>
        <a:bodyPr/>
        <a:lstStyle/>
        <a:p>
          <a:endParaRPr lang="en-US"/>
        </a:p>
      </dgm:t>
    </dgm:pt>
    <dgm:pt modelId="{38A3669B-77A5-42A4-B318-2653BBE8CF7C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err="1"/>
            <a:t>Srun</a:t>
          </a:r>
          <a:r>
            <a:rPr lang="en-US" dirty="0"/>
            <a:t> or </a:t>
          </a:r>
          <a:r>
            <a:rPr lang="en-US" dirty="0" err="1"/>
            <a:t>mpirun</a:t>
          </a:r>
          <a:endParaRPr lang="en-US" dirty="0"/>
        </a:p>
      </dgm:t>
    </dgm:pt>
    <dgm:pt modelId="{C287061B-6B4B-48B1-B8AE-AE3337EB1E0C}" type="parTrans" cxnId="{5DE54A80-5CC6-48E4-A429-C6E2F6BE1A10}">
      <dgm:prSet/>
      <dgm:spPr/>
      <dgm:t>
        <a:bodyPr/>
        <a:lstStyle/>
        <a:p>
          <a:endParaRPr lang="en-US"/>
        </a:p>
      </dgm:t>
    </dgm:pt>
    <dgm:pt modelId="{B729D027-07DC-4C7E-BECD-8424F9999C68}" type="sibTrans" cxnId="{5DE54A80-5CC6-48E4-A429-C6E2F6BE1A10}">
      <dgm:prSet/>
      <dgm:spPr/>
      <dgm:t>
        <a:bodyPr/>
        <a:lstStyle/>
        <a:p>
          <a:endParaRPr lang="en-US"/>
        </a:p>
      </dgm:t>
    </dgm:pt>
    <dgm:pt modelId="{A746300B-B0CE-4A62-B01E-6A69685EDF1F}" type="pres">
      <dgm:prSet presAssocID="{B1A2CB79-7EAF-47FB-8EE8-34BB37A019C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37A9DB4-75F6-4A9B-BAF0-41C0A8B9213B}" type="pres">
      <dgm:prSet presAssocID="{EC6C8D6D-BF01-4541-AAA2-02C8C28169B1}" presName="vertOne" presStyleCnt="0"/>
      <dgm:spPr/>
    </dgm:pt>
    <dgm:pt modelId="{FEFFE488-7EA4-44AE-AB06-EC971616EF2B}" type="pres">
      <dgm:prSet presAssocID="{EC6C8D6D-BF01-4541-AAA2-02C8C28169B1}" presName="txOne" presStyleLbl="node0" presStyleIdx="0" presStyleCnt="1" custLinFactNeighborX="37" custLinFactNeighborY="-421">
        <dgm:presLayoutVars>
          <dgm:chPref val="3"/>
        </dgm:presLayoutVars>
      </dgm:prSet>
      <dgm:spPr/>
    </dgm:pt>
    <dgm:pt modelId="{5CDE1572-A2AF-4A6B-A4E0-BA59F4E8990E}" type="pres">
      <dgm:prSet presAssocID="{EC6C8D6D-BF01-4541-AAA2-02C8C28169B1}" presName="parTransOne" presStyleCnt="0"/>
      <dgm:spPr/>
    </dgm:pt>
    <dgm:pt modelId="{ABE1F09C-09CB-458E-9A64-01F00B4492CA}" type="pres">
      <dgm:prSet presAssocID="{EC6C8D6D-BF01-4541-AAA2-02C8C28169B1}" presName="horzOne" presStyleCnt="0"/>
      <dgm:spPr/>
    </dgm:pt>
    <dgm:pt modelId="{F3A4C117-2B49-46CF-84A9-F1D69D9189B2}" type="pres">
      <dgm:prSet presAssocID="{38A3669B-77A5-42A4-B318-2653BBE8CF7C}" presName="vertTwo" presStyleCnt="0"/>
      <dgm:spPr/>
    </dgm:pt>
    <dgm:pt modelId="{A83010DA-CC0C-4B69-B512-C78732FAEF12}" type="pres">
      <dgm:prSet presAssocID="{38A3669B-77A5-42A4-B318-2653BBE8CF7C}" presName="txTwo" presStyleLbl="node2" presStyleIdx="0" presStyleCnt="1">
        <dgm:presLayoutVars>
          <dgm:chPref val="3"/>
        </dgm:presLayoutVars>
      </dgm:prSet>
      <dgm:spPr/>
    </dgm:pt>
    <dgm:pt modelId="{FE9DE577-3000-49C5-9EA4-B097ACF43F5D}" type="pres">
      <dgm:prSet presAssocID="{38A3669B-77A5-42A4-B318-2653BBE8CF7C}" presName="parTransTwo" presStyleCnt="0"/>
      <dgm:spPr/>
    </dgm:pt>
    <dgm:pt modelId="{5C5588E1-C989-4629-A988-CE7D34267BED}" type="pres">
      <dgm:prSet presAssocID="{38A3669B-77A5-42A4-B318-2653BBE8CF7C}" presName="horzTwo" presStyleCnt="0"/>
      <dgm:spPr/>
    </dgm:pt>
    <dgm:pt modelId="{C8DF2108-B313-43C5-8DEE-8C2D1DA1EC87}" type="pres">
      <dgm:prSet presAssocID="{38A9EF12-0449-485F-9897-08AB06F4C184}" presName="vertThree" presStyleCnt="0"/>
      <dgm:spPr/>
    </dgm:pt>
    <dgm:pt modelId="{524BFD5D-477A-4D26-90B3-8E5C31BE8BBF}" type="pres">
      <dgm:prSet presAssocID="{38A9EF12-0449-485F-9897-08AB06F4C184}" presName="txThree" presStyleLbl="node3" presStyleIdx="0" presStyleCnt="4">
        <dgm:presLayoutVars>
          <dgm:chPref val="3"/>
        </dgm:presLayoutVars>
      </dgm:prSet>
      <dgm:spPr/>
    </dgm:pt>
    <dgm:pt modelId="{EA949195-EDDC-47BF-B409-75EB46FF2879}" type="pres">
      <dgm:prSet presAssocID="{38A9EF12-0449-485F-9897-08AB06F4C184}" presName="parTransThree" presStyleCnt="0"/>
      <dgm:spPr/>
    </dgm:pt>
    <dgm:pt modelId="{F83C9BF8-D693-41F0-98A0-0BFFA23B436F}" type="pres">
      <dgm:prSet presAssocID="{38A9EF12-0449-485F-9897-08AB06F4C184}" presName="horzThree" presStyleCnt="0"/>
      <dgm:spPr/>
    </dgm:pt>
    <dgm:pt modelId="{7416B549-28C5-45AC-B23D-5EC8251091AC}" type="pres">
      <dgm:prSet presAssocID="{B004C662-87D5-42D4-88C2-AE547256F575}" presName="vertFour" presStyleCnt="0">
        <dgm:presLayoutVars>
          <dgm:chPref val="3"/>
        </dgm:presLayoutVars>
      </dgm:prSet>
      <dgm:spPr/>
    </dgm:pt>
    <dgm:pt modelId="{FD12CBBF-28A8-4A3F-A4BA-A592DEF349B5}" type="pres">
      <dgm:prSet presAssocID="{B004C662-87D5-42D4-88C2-AE547256F575}" presName="txFour" presStyleLbl="node4" presStyleIdx="0" presStyleCnt="4">
        <dgm:presLayoutVars>
          <dgm:chPref val="3"/>
        </dgm:presLayoutVars>
      </dgm:prSet>
      <dgm:spPr/>
    </dgm:pt>
    <dgm:pt modelId="{5A81EB38-9C7E-4C24-AF02-2A611086EBEA}" type="pres">
      <dgm:prSet presAssocID="{B004C662-87D5-42D4-88C2-AE547256F575}" presName="horzFour" presStyleCnt="0"/>
      <dgm:spPr/>
    </dgm:pt>
    <dgm:pt modelId="{DDA1D328-E5D8-4731-A5ED-827C7F80709F}" type="pres">
      <dgm:prSet presAssocID="{DAC5B4D6-831F-42AF-B2DC-1D58580D2A83}" presName="sibSpaceThree" presStyleCnt="0"/>
      <dgm:spPr/>
    </dgm:pt>
    <dgm:pt modelId="{6ADD72CA-41B4-4A45-AD4B-47BEA099A357}" type="pres">
      <dgm:prSet presAssocID="{7E5EC38A-C5A7-434A-82B0-914A99525182}" presName="vertThree" presStyleCnt="0"/>
      <dgm:spPr/>
    </dgm:pt>
    <dgm:pt modelId="{CD98AA67-C7E1-47A0-9552-AFE195AB3FA6}" type="pres">
      <dgm:prSet presAssocID="{7E5EC38A-C5A7-434A-82B0-914A99525182}" presName="txThree" presStyleLbl="node3" presStyleIdx="1" presStyleCnt="4">
        <dgm:presLayoutVars>
          <dgm:chPref val="3"/>
        </dgm:presLayoutVars>
      </dgm:prSet>
      <dgm:spPr/>
    </dgm:pt>
    <dgm:pt modelId="{B0499E8A-C909-488E-B6B5-1117272D20FD}" type="pres">
      <dgm:prSet presAssocID="{7E5EC38A-C5A7-434A-82B0-914A99525182}" presName="parTransThree" presStyleCnt="0"/>
      <dgm:spPr/>
    </dgm:pt>
    <dgm:pt modelId="{EA5B5915-474B-461F-855A-F1C25D794DF7}" type="pres">
      <dgm:prSet presAssocID="{7E5EC38A-C5A7-434A-82B0-914A99525182}" presName="horzThree" presStyleCnt="0"/>
      <dgm:spPr/>
    </dgm:pt>
    <dgm:pt modelId="{380FD4F4-5A49-440D-87F9-7C58306A6E98}" type="pres">
      <dgm:prSet presAssocID="{B5ECEB14-E8F7-4B73-8FD6-EFEFD9FEA233}" presName="vertFour" presStyleCnt="0">
        <dgm:presLayoutVars>
          <dgm:chPref val="3"/>
        </dgm:presLayoutVars>
      </dgm:prSet>
      <dgm:spPr/>
    </dgm:pt>
    <dgm:pt modelId="{B9FC2D53-2664-4E08-A46C-2250DE74325C}" type="pres">
      <dgm:prSet presAssocID="{B5ECEB14-E8F7-4B73-8FD6-EFEFD9FEA233}" presName="txFour" presStyleLbl="node4" presStyleIdx="1" presStyleCnt="4">
        <dgm:presLayoutVars>
          <dgm:chPref val="3"/>
        </dgm:presLayoutVars>
      </dgm:prSet>
      <dgm:spPr/>
    </dgm:pt>
    <dgm:pt modelId="{4B9E3A67-EA45-4E7E-B83B-7B7722EF9D57}" type="pres">
      <dgm:prSet presAssocID="{B5ECEB14-E8F7-4B73-8FD6-EFEFD9FEA233}" presName="horzFour" presStyleCnt="0"/>
      <dgm:spPr/>
    </dgm:pt>
    <dgm:pt modelId="{8F7329E1-879C-4AE4-9928-810B1BA26C5E}" type="pres">
      <dgm:prSet presAssocID="{4917D624-F98D-4378-8752-63DDA22A0ABB}" presName="sibSpaceThree" presStyleCnt="0"/>
      <dgm:spPr/>
    </dgm:pt>
    <dgm:pt modelId="{20EBDE95-DF00-4C27-9E14-606EBEDC8C97}" type="pres">
      <dgm:prSet presAssocID="{51E541DE-E5B8-47AA-9E94-8D6E501E2845}" presName="vertThree" presStyleCnt="0"/>
      <dgm:spPr/>
    </dgm:pt>
    <dgm:pt modelId="{582F8189-66A2-4281-B693-336FBCFC3448}" type="pres">
      <dgm:prSet presAssocID="{51E541DE-E5B8-47AA-9E94-8D6E501E2845}" presName="txThree" presStyleLbl="node3" presStyleIdx="2" presStyleCnt="4">
        <dgm:presLayoutVars>
          <dgm:chPref val="3"/>
        </dgm:presLayoutVars>
      </dgm:prSet>
      <dgm:spPr/>
    </dgm:pt>
    <dgm:pt modelId="{349019BB-98EB-4562-B0E8-73E76383797E}" type="pres">
      <dgm:prSet presAssocID="{51E541DE-E5B8-47AA-9E94-8D6E501E2845}" presName="parTransThree" presStyleCnt="0"/>
      <dgm:spPr/>
    </dgm:pt>
    <dgm:pt modelId="{A6D421D8-99E8-49F2-A47E-175DAE5A9C38}" type="pres">
      <dgm:prSet presAssocID="{51E541DE-E5B8-47AA-9E94-8D6E501E2845}" presName="horzThree" presStyleCnt="0"/>
      <dgm:spPr/>
    </dgm:pt>
    <dgm:pt modelId="{E533DCB2-E988-4C5B-84D5-62C93F7D54CF}" type="pres">
      <dgm:prSet presAssocID="{333A6867-FB49-4D4E-B25B-6BA45CBF0163}" presName="vertFour" presStyleCnt="0">
        <dgm:presLayoutVars>
          <dgm:chPref val="3"/>
        </dgm:presLayoutVars>
      </dgm:prSet>
      <dgm:spPr/>
    </dgm:pt>
    <dgm:pt modelId="{5B106AEE-12AF-422A-B493-6C4EA6D93A9D}" type="pres">
      <dgm:prSet presAssocID="{333A6867-FB49-4D4E-B25B-6BA45CBF0163}" presName="txFour" presStyleLbl="node4" presStyleIdx="2" presStyleCnt="4">
        <dgm:presLayoutVars>
          <dgm:chPref val="3"/>
        </dgm:presLayoutVars>
      </dgm:prSet>
      <dgm:spPr/>
    </dgm:pt>
    <dgm:pt modelId="{F964C217-3A32-4AC5-8B6F-6F2AC0B16D60}" type="pres">
      <dgm:prSet presAssocID="{333A6867-FB49-4D4E-B25B-6BA45CBF0163}" presName="horzFour" presStyleCnt="0"/>
      <dgm:spPr/>
    </dgm:pt>
    <dgm:pt modelId="{A0EBEE0C-FC29-4724-9B63-EF81974E893E}" type="pres">
      <dgm:prSet presAssocID="{8D8F295C-5549-430B-9E8A-D8E67FAE7DE7}" presName="sibSpaceThree" presStyleCnt="0"/>
      <dgm:spPr/>
    </dgm:pt>
    <dgm:pt modelId="{07374927-204A-42D5-B348-9D8C50EC8F74}" type="pres">
      <dgm:prSet presAssocID="{FDE57DFE-CBA4-4DD0-B5F9-8C1E2289F3E8}" presName="vertThree" presStyleCnt="0"/>
      <dgm:spPr/>
    </dgm:pt>
    <dgm:pt modelId="{629AE91A-ECA7-4368-B6E1-C67E0F4B8769}" type="pres">
      <dgm:prSet presAssocID="{FDE57DFE-CBA4-4DD0-B5F9-8C1E2289F3E8}" presName="txThree" presStyleLbl="node3" presStyleIdx="3" presStyleCnt="4">
        <dgm:presLayoutVars>
          <dgm:chPref val="3"/>
        </dgm:presLayoutVars>
      </dgm:prSet>
      <dgm:spPr/>
    </dgm:pt>
    <dgm:pt modelId="{B96F11A2-B0B1-4559-A288-977965230EAC}" type="pres">
      <dgm:prSet presAssocID="{FDE57DFE-CBA4-4DD0-B5F9-8C1E2289F3E8}" presName="parTransThree" presStyleCnt="0"/>
      <dgm:spPr/>
    </dgm:pt>
    <dgm:pt modelId="{0F01AD1D-4230-4E29-B519-0DED5422E985}" type="pres">
      <dgm:prSet presAssocID="{FDE57DFE-CBA4-4DD0-B5F9-8C1E2289F3E8}" presName="horzThree" presStyleCnt="0"/>
      <dgm:spPr/>
    </dgm:pt>
    <dgm:pt modelId="{2543F8CD-67BA-4FC2-ABF4-83B7C4377131}" type="pres">
      <dgm:prSet presAssocID="{51F9E928-DAEC-48BA-8B0E-FD0CF7934C3A}" presName="vertFour" presStyleCnt="0">
        <dgm:presLayoutVars>
          <dgm:chPref val="3"/>
        </dgm:presLayoutVars>
      </dgm:prSet>
      <dgm:spPr/>
    </dgm:pt>
    <dgm:pt modelId="{4348F947-7BF1-443F-93C1-3856DCD94ABF}" type="pres">
      <dgm:prSet presAssocID="{51F9E928-DAEC-48BA-8B0E-FD0CF7934C3A}" presName="txFour" presStyleLbl="node4" presStyleIdx="3" presStyleCnt="4">
        <dgm:presLayoutVars>
          <dgm:chPref val="3"/>
        </dgm:presLayoutVars>
      </dgm:prSet>
      <dgm:spPr/>
    </dgm:pt>
    <dgm:pt modelId="{8700F47F-C265-4D47-B13E-848D065173E6}" type="pres">
      <dgm:prSet presAssocID="{51F9E928-DAEC-48BA-8B0E-FD0CF7934C3A}" presName="horzFour" presStyleCnt="0"/>
      <dgm:spPr/>
    </dgm:pt>
  </dgm:ptLst>
  <dgm:cxnLst>
    <dgm:cxn modelId="{05A4C82E-7C69-438B-8376-32A858E2E1C8}" type="presOf" srcId="{B1A2CB79-7EAF-47FB-8EE8-34BB37A019C4}" destId="{A746300B-B0CE-4A62-B01E-6A69685EDF1F}" srcOrd="0" destOrd="0" presId="urn:microsoft.com/office/officeart/2005/8/layout/hierarchy4"/>
    <dgm:cxn modelId="{AFE43233-B85F-44FF-A3F4-862C3FE73B77}" srcId="{51E541DE-E5B8-47AA-9E94-8D6E501E2845}" destId="{333A6867-FB49-4D4E-B25B-6BA45CBF0163}" srcOrd="0" destOrd="0" parTransId="{78BD791C-1415-4CBE-860D-BF6B239D8A65}" sibTransId="{C4EAEDC1-8762-468A-9A29-E6C4BD7B716E}"/>
    <dgm:cxn modelId="{B53AC236-9F05-4CB3-932F-D0F6B4524F2E}" type="presOf" srcId="{51F9E928-DAEC-48BA-8B0E-FD0CF7934C3A}" destId="{4348F947-7BF1-443F-93C1-3856DCD94ABF}" srcOrd="0" destOrd="0" presId="urn:microsoft.com/office/officeart/2005/8/layout/hierarchy4"/>
    <dgm:cxn modelId="{C3019038-3681-4A3D-AA88-0EA84D87E380}" type="presOf" srcId="{7E5EC38A-C5A7-434A-82B0-914A99525182}" destId="{CD98AA67-C7E1-47A0-9552-AFE195AB3FA6}" srcOrd="0" destOrd="0" presId="urn:microsoft.com/office/officeart/2005/8/layout/hierarchy4"/>
    <dgm:cxn modelId="{4A310E42-DAEC-41D4-9F00-784F5053E653}" srcId="{7E5EC38A-C5A7-434A-82B0-914A99525182}" destId="{B5ECEB14-E8F7-4B73-8FD6-EFEFD9FEA233}" srcOrd="0" destOrd="0" parTransId="{88E94798-1307-47BE-B317-B76F7688FCA9}" sibTransId="{C2CAE31B-405A-4A6B-819D-2523044AAA75}"/>
    <dgm:cxn modelId="{E248166F-AD35-414B-AEDF-C1FD0CA29C06}" srcId="{38A3669B-77A5-42A4-B318-2653BBE8CF7C}" destId="{FDE57DFE-CBA4-4DD0-B5F9-8C1E2289F3E8}" srcOrd="3" destOrd="0" parTransId="{AFEF952F-EE0A-466D-BC39-FC20D5E5AB42}" sibTransId="{94489640-5E88-459A-86B4-EF45E3AE796B}"/>
    <dgm:cxn modelId="{02268753-A69D-42F4-9BA6-D22F4227513E}" type="presOf" srcId="{B004C662-87D5-42D4-88C2-AE547256F575}" destId="{FD12CBBF-28A8-4A3F-A4BA-A592DEF349B5}" srcOrd="0" destOrd="0" presId="urn:microsoft.com/office/officeart/2005/8/layout/hierarchy4"/>
    <dgm:cxn modelId="{E4E1CB59-2664-477F-AEE7-536804A96965}" srcId="{FDE57DFE-CBA4-4DD0-B5F9-8C1E2289F3E8}" destId="{51F9E928-DAEC-48BA-8B0E-FD0CF7934C3A}" srcOrd="0" destOrd="0" parTransId="{D8143ECD-EC14-49F7-B2DC-8520F0AFE71D}" sibTransId="{9A560180-1094-4254-B5CE-CAB222FF9964}"/>
    <dgm:cxn modelId="{43A5855A-F754-4B46-BE08-CB76F02526CD}" srcId="{38A3669B-77A5-42A4-B318-2653BBE8CF7C}" destId="{7E5EC38A-C5A7-434A-82B0-914A99525182}" srcOrd="1" destOrd="0" parTransId="{3EEA4517-1892-41C5-A4A3-32DB8015013F}" sibTransId="{4917D624-F98D-4378-8752-63DDA22A0ABB}"/>
    <dgm:cxn modelId="{5DE54A80-5CC6-48E4-A429-C6E2F6BE1A10}" srcId="{EC6C8D6D-BF01-4541-AAA2-02C8C28169B1}" destId="{38A3669B-77A5-42A4-B318-2653BBE8CF7C}" srcOrd="0" destOrd="0" parTransId="{C287061B-6B4B-48B1-B8AE-AE3337EB1E0C}" sibTransId="{B729D027-07DC-4C7E-BECD-8424F9999C68}"/>
    <dgm:cxn modelId="{E0C7CF82-D7FB-42E9-A534-F53E23BA37F3}" type="presOf" srcId="{FDE57DFE-CBA4-4DD0-B5F9-8C1E2289F3E8}" destId="{629AE91A-ECA7-4368-B6E1-C67E0F4B8769}" srcOrd="0" destOrd="0" presId="urn:microsoft.com/office/officeart/2005/8/layout/hierarchy4"/>
    <dgm:cxn modelId="{0675DA87-4EAC-40EC-8222-E9A66C4BBEB7}" type="presOf" srcId="{51E541DE-E5B8-47AA-9E94-8D6E501E2845}" destId="{582F8189-66A2-4281-B693-336FBCFC3448}" srcOrd="0" destOrd="0" presId="urn:microsoft.com/office/officeart/2005/8/layout/hierarchy4"/>
    <dgm:cxn modelId="{794417A1-DBF4-4947-A255-73DC6FE04869}" type="presOf" srcId="{B5ECEB14-E8F7-4B73-8FD6-EFEFD9FEA233}" destId="{B9FC2D53-2664-4E08-A46C-2250DE74325C}" srcOrd="0" destOrd="0" presId="urn:microsoft.com/office/officeart/2005/8/layout/hierarchy4"/>
    <dgm:cxn modelId="{E27417AA-9704-4DCA-BED4-5A955AF5DF81}" type="presOf" srcId="{333A6867-FB49-4D4E-B25B-6BA45CBF0163}" destId="{5B106AEE-12AF-422A-B493-6C4EA6D93A9D}" srcOrd="0" destOrd="0" presId="urn:microsoft.com/office/officeart/2005/8/layout/hierarchy4"/>
    <dgm:cxn modelId="{86732EB0-80C0-48F6-8511-B034A45D5215}" srcId="{38A3669B-77A5-42A4-B318-2653BBE8CF7C}" destId="{38A9EF12-0449-485F-9897-08AB06F4C184}" srcOrd="0" destOrd="0" parTransId="{1883E913-7471-4924-B454-EF092FC99FE8}" sibTransId="{DAC5B4D6-831F-42AF-B2DC-1D58580D2A83}"/>
    <dgm:cxn modelId="{A8E3DEC1-AF8E-4877-B7F1-429B23790857}" type="presOf" srcId="{EC6C8D6D-BF01-4541-AAA2-02C8C28169B1}" destId="{FEFFE488-7EA4-44AE-AB06-EC971616EF2B}" srcOrd="0" destOrd="0" presId="urn:microsoft.com/office/officeart/2005/8/layout/hierarchy4"/>
    <dgm:cxn modelId="{66286FDC-7442-4B00-A392-6D3C90290819}" srcId="{38A9EF12-0449-485F-9897-08AB06F4C184}" destId="{B004C662-87D5-42D4-88C2-AE547256F575}" srcOrd="0" destOrd="0" parTransId="{9A74FE0C-C7E4-4962-92F2-4036EAC5B6C2}" sibTransId="{F23ABF1A-755A-4DD5-85A9-8086E1325D4E}"/>
    <dgm:cxn modelId="{005B41E0-C57E-4286-8F27-4BE8C9FDDCA3}" srcId="{B1A2CB79-7EAF-47FB-8EE8-34BB37A019C4}" destId="{EC6C8D6D-BF01-4541-AAA2-02C8C28169B1}" srcOrd="0" destOrd="0" parTransId="{C783625D-5673-4D53-8018-FAA9023DCEE9}" sibTransId="{3AD4001F-2B5E-4177-ADE3-BADA149AC374}"/>
    <dgm:cxn modelId="{4FC0F6E6-DFCA-4CBA-8B95-F685CA4C26E6}" srcId="{38A3669B-77A5-42A4-B318-2653BBE8CF7C}" destId="{51E541DE-E5B8-47AA-9E94-8D6E501E2845}" srcOrd="2" destOrd="0" parTransId="{67E5E92D-9B86-4C3C-B0A8-F12612461D9A}" sibTransId="{8D8F295C-5549-430B-9E8A-D8E67FAE7DE7}"/>
    <dgm:cxn modelId="{A2FBF0F6-3D4D-4DDD-9762-DAE412F10460}" type="presOf" srcId="{38A3669B-77A5-42A4-B318-2653BBE8CF7C}" destId="{A83010DA-CC0C-4B69-B512-C78732FAEF12}" srcOrd="0" destOrd="0" presId="urn:microsoft.com/office/officeart/2005/8/layout/hierarchy4"/>
    <dgm:cxn modelId="{D1B7A3F8-5BF3-47D7-A3C6-B9238BF79E0C}" type="presOf" srcId="{38A9EF12-0449-485F-9897-08AB06F4C184}" destId="{524BFD5D-477A-4D26-90B3-8E5C31BE8BBF}" srcOrd="0" destOrd="0" presId="urn:microsoft.com/office/officeart/2005/8/layout/hierarchy4"/>
    <dgm:cxn modelId="{BF7C632D-9D66-418E-B70E-ECF354DE1A7B}" type="presParOf" srcId="{A746300B-B0CE-4A62-B01E-6A69685EDF1F}" destId="{A37A9DB4-75F6-4A9B-BAF0-41C0A8B9213B}" srcOrd="0" destOrd="0" presId="urn:microsoft.com/office/officeart/2005/8/layout/hierarchy4"/>
    <dgm:cxn modelId="{130AD8E7-504A-4378-A12E-283FFD5CDE29}" type="presParOf" srcId="{A37A9DB4-75F6-4A9B-BAF0-41C0A8B9213B}" destId="{FEFFE488-7EA4-44AE-AB06-EC971616EF2B}" srcOrd="0" destOrd="0" presId="urn:microsoft.com/office/officeart/2005/8/layout/hierarchy4"/>
    <dgm:cxn modelId="{9A3C1A7D-0B8F-4D81-9C25-73F726E1AEBF}" type="presParOf" srcId="{A37A9DB4-75F6-4A9B-BAF0-41C0A8B9213B}" destId="{5CDE1572-A2AF-4A6B-A4E0-BA59F4E8990E}" srcOrd="1" destOrd="0" presId="urn:microsoft.com/office/officeart/2005/8/layout/hierarchy4"/>
    <dgm:cxn modelId="{C0875D34-04B1-48C2-8A40-D1459352D0F1}" type="presParOf" srcId="{A37A9DB4-75F6-4A9B-BAF0-41C0A8B9213B}" destId="{ABE1F09C-09CB-458E-9A64-01F00B4492CA}" srcOrd="2" destOrd="0" presId="urn:microsoft.com/office/officeart/2005/8/layout/hierarchy4"/>
    <dgm:cxn modelId="{3485FDE3-1466-49B2-A85C-4B5EB053E22C}" type="presParOf" srcId="{ABE1F09C-09CB-458E-9A64-01F00B4492CA}" destId="{F3A4C117-2B49-46CF-84A9-F1D69D9189B2}" srcOrd="0" destOrd="0" presId="urn:microsoft.com/office/officeart/2005/8/layout/hierarchy4"/>
    <dgm:cxn modelId="{77CBC9FF-433E-496C-9345-CB7DF0A1441F}" type="presParOf" srcId="{F3A4C117-2B49-46CF-84A9-F1D69D9189B2}" destId="{A83010DA-CC0C-4B69-B512-C78732FAEF12}" srcOrd="0" destOrd="0" presId="urn:microsoft.com/office/officeart/2005/8/layout/hierarchy4"/>
    <dgm:cxn modelId="{F1DB45C2-BD07-49CE-9847-F9D13A3A2CD0}" type="presParOf" srcId="{F3A4C117-2B49-46CF-84A9-F1D69D9189B2}" destId="{FE9DE577-3000-49C5-9EA4-B097ACF43F5D}" srcOrd="1" destOrd="0" presId="urn:microsoft.com/office/officeart/2005/8/layout/hierarchy4"/>
    <dgm:cxn modelId="{E66DFDC3-38CA-452D-B586-B2BE7C924AA3}" type="presParOf" srcId="{F3A4C117-2B49-46CF-84A9-F1D69D9189B2}" destId="{5C5588E1-C989-4629-A988-CE7D34267BED}" srcOrd="2" destOrd="0" presId="urn:microsoft.com/office/officeart/2005/8/layout/hierarchy4"/>
    <dgm:cxn modelId="{5D430819-848A-4634-A58A-982D3819F3AA}" type="presParOf" srcId="{5C5588E1-C989-4629-A988-CE7D34267BED}" destId="{C8DF2108-B313-43C5-8DEE-8C2D1DA1EC87}" srcOrd="0" destOrd="0" presId="urn:microsoft.com/office/officeart/2005/8/layout/hierarchy4"/>
    <dgm:cxn modelId="{C08D0295-D674-4D33-8B73-1F233A5CB96F}" type="presParOf" srcId="{C8DF2108-B313-43C5-8DEE-8C2D1DA1EC87}" destId="{524BFD5D-477A-4D26-90B3-8E5C31BE8BBF}" srcOrd="0" destOrd="0" presId="urn:microsoft.com/office/officeart/2005/8/layout/hierarchy4"/>
    <dgm:cxn modelId="{28128BC7-7DEB-4F87-8B43-FFAA4CA0C1B8}" type="presParOf" srcId="{C8DF2108-B313-43C5-8DEE-8C2D1DA1EC87}" destId="{EA949195-EDDC-47BF-B409-75EB46FF2879}" srcOrd="1" destOrd="0" presId="urn:microsoft.com/office/officeart/2005/8/layout/hierarchy4"/>
    <dgm:cxn modelId="{3A4F0ED7-5ABB-4B9B-AB08-27E76C54B2D9}" type="presParOf" srcId="{C8DF2108-B313-43C5-8DEE-8C2D1DA1EC87}" destId="{F83C9BF8-D693-41F0-98A0-0BFFA23B436F}" srcOrd="2" destOrd="0" presId="urn:microsoft.com/office/officeart/2005/8/layout/hierarchy4"/>
    <dgm:cxn modelId="{34E40448-0FDB-4F04-B16F-47279DFB3D5E}" type="presParOf" srcId="{F83C9BF8-D693-41F0-98A0-0BFFA23B436F}" destId="{7416B549-28C5-45AC-B23D-5EC8251091AC}" srcOrd="0" destOrd="0" presId="urn:microsoft.com/office/officeart/2005/8/layout/hierarchy4"/>
    <dgm:cxn modelId="{9452AFD7-6DB9-4E15-8C1E-56EB2C802C39}" type="presParOf" srcId="{7416B549-28C5-45AC-B23D-5EC8251091AC}" destId="{FD12CBBF-28A8-4A3F-A4BA-A592DEF349B5}" srcOrd="0" destOrd="0" presId="urn:microsoft.com/office/officeart/2005/8/layout/hierarchy4"/>
    <dgm:cxn modelId="{84115AB4-CFFA-49F2-B2DC-4B0F50F96BC9}" type="presParOf" srcId="{7416B549-28C5-45AC-B23D-5EC8251091AC}" destId="{5A81EB38-9C7E-4C24-AF02-2A611086EBEA}" srcOrd="1" destOrd="0" presId="urn:microsoft.com/office/officeart/2005/8/layout/hierarchy4"/>
    <dgm:cxn modelId="{786AA59D-61F8-476C-9EC7-ABDB878864E5}" type="presParOf" srcId="{5C5588E1-C989-4629-A988-CE7D34267BED}" destId="{DDA1D328-E5D8-4731-A5ED-827C7F80709F}" srcOrd="1" destOrd="0" presId="urn:microsoft.com/office/officeart/2005/8/layout/hierarchy4"/>
    <dgm:cxn modelId="{BDE5E1AD-9224-4FFF-BA3B-0643BC76EB36}" type="presParOf" srcId="{5C5588E1-C989-4629-A988-CE7D34267BED}" destId="{6ADD72CA-41B4-4A45-AD4B-47BEA099A357}" srcOrd="2" destOrd="0" presId="urn:microsoft.com/office/officeart/2005/8/layout/hierarchy4"/>
    <dgm:cxn modelId="{66E8F443-6FDA-4EDC-BFE2-FD9C2A3F68A5}" type="presParOf" srcId="{6ADD72CA-41B4-4A45-AD4B-47BEA099A357}" destId="{CD98AA67-C7E1-47A0-9552-AFE195AB3FA6}" srcOrd="0" destOrd="0" presId="urn:microsoft.com/office/officeart/2005/8/layout/hierarchy4"/>
    <dgm:cxn modelId="{2340BDF9-4628-4394-8D33-ADF7E427A815}" type="presParOf" srcId="{6ADD72CA-41B4-4A45-AD4B-47BEA099A357}" destId="{B0499E8A-C909-488E-B6B5-1117272D20FD}" srcOrd="1" destOrd="0" presId="urn:microsoft.com/office/officeart/2005/8/layout/hierarchy4"/>
    <dgm:cxn modelId="{7B665BD6-976B-40FD-BC59-19FF1D1B84C5}" type="presParOf" srcId="{6ADD72CA-41B4-4A45-AD4B-47BEA099A357}" destId="{EA5B5915-474B-461F-855A-F1C25D794DF7}" srcOrd="2" destOrd="0" presId="urn:microsoft.com/office/officeart/2005/8/layout/hierarchy4"/>
    <dgm:cxn modelId="{D7949ADD-ED07-4D2A-A834-EB606E50E6EB}" type="presParOf" srcId="{EA5B5915-474B-461F-855A-F1C25D794DF7}" destId="{380FD4F4-5A49-440D-87F9-7C58306A6E98}" srcOrd="0" destOrd="0" presId="urn:microsoft.com/office/officeart/2005/8/layout/hierarchy4"/>
    <dgm:cxn modelId="{636F8988-A17B-43BD-93F0-3D4203B7F887}" type="presParOf" srcId="{380FD4F4-5A49-440D-87F9-7C58306A6E98}" destId="{B9FC2D53-2664-4E08-A46C-2250DE74325C}" srcOrd="0" destOrd="0" presId="urn:microsoft.com/office/officeart/2005/8/layout/hierarchy4"/>
    <dgm:cxn modelId="{570BD796-C9B6-4269-A960-E13728F9825E}" type="presParOf" srcId="{380FD4F4-5A49-440D-87F9-7C58306A6E98}" destId="{4B9E3A67-EA45-4E7E-B83B-7B7722EF9D57}" srcOrd="1" destOrd="0" presId="urn:microsoft.com/office/officeart/2005/8/layout/hierarchy4"/>
    <dgm:cxn modelId="{1650CD55-73CD-4080-93E8-AD6141ACB34F}" type="presParOf" srcId="{5C5588E1-C989-4629-A988-CE7D34267BED}" destId="{8F7329E1-879C-4AE4-9928-810B1BA26C5E}" srcOrd="3" destOrd="0" presId="urn:microsoft.com/office/officeart/2005/8/layout/hierarchy4"/>
    <dgm:cxn modelId="{DB59A377-BD27-4A64-9DCA-6B576D7765EC}" type="presParOf" srcId="{5C5588E1-C989-4629-A988-CE7D34267BED}" destId="{20EBDE95-DF00-4C27-9E14-606EBEDC8C97}" srcOrd="4" destOrd="0" presId="urn:microsoft.com/office/officeart/2005/8/layout/hierarchy4"/>
    <dgm:cxn modelId="{034500D7-334C-486A-9EF5-950F6674FE9B}" type="presParOf" srcId="{20EBDE95-DF00-4C27-9E14-606EBEDC8C97}" destId="{582F8189-66A2-4281-B693-336FBCFC3448}" srcOrd="0" destOrd="0" presId="urn:microsoft.com/office/officeart/2005/8/layout/hierarchy4"/>
    <dgm:cxn modelId="{F8F55A4E-58F4-4C7B-8C44-46594CD7A3C5}" type="presParOf" srcId="{20EBDE95-DF00-4C27-9E14-606EBEDC8C97}" destId="{349019BB-98EB-4562-B0E8-73E76383797E}" srcOrd="1" destOrd="0" presId="urn:microsoft.com/office/officeart/2005/8/layout/hierarchy4"/>
    <dgm:cxn modelId="{733564D5-766C-4BA6-A99E-6AFDBD6C7669}" type="presParOf" srcId="{20EBDE95-DF00-4C27-9E14-606EBEDC8C97}" destId="{A6D421D8-99E8-49F2-A47E-175DAE5A9C38}" srcOrd="2" destOrd="0" presId="urn:microsoft.com/office/officeart/2005/8/layout/hierarchy4"/>
    <dgm:cxn modelId="{E71B5490-B054-4F16-BFE8-3611503EA759}" type="presParOf" srcId="{A6D421D8-99E8-49F2-A47E-175DAE5A9C38}" destId="{E533DCB2-E988-4C5B-84D5-62C93F7D54CF}" srcOrd="0" destOrd="0" presId="urn:microsoft.com/office/officeart/2005/8/layout/hierarchy4"/>
    <dgm:cxn modelId="{16F03871-AB63-4DBC-8B4E-A5F94123CDCB}" type="presParOf" srcId="{E533DCB2-E988-4C5B-84D5-62C93F7D54CF}" destId="{5B106AEE-12AF-422A-B493-6C4EA6D93A9D}" srcOrd="0" destOrd="0" presId="urn:microsoft.com/office/officeart/2005/8/layout/hierarchy4"/>
    <dgm:cxn modelId="{F73A4621-2799-427C-958C-FE71614A0782}" type="presParOf" srcId="{E533DCB2-E988-4C5B-84D5-62C93F7D54CF}" destId="{F964C217-3A32-4AC5-8B6F-6F2AC0B16D60}" srcOrd="1" destOrd="0" presId="urn:microsoft.com/office/officeart/2005/8/layout/hierarchy4"/>
    <dgm:cxn modelId="{41D34776-93D4-4E2F-8A26-53EFF49AC80F}" type="presParOf" srcId="{5C5588E1-C989-4629-A988-CE7D34267BED}" destId="{A0EBEE0C-FC29-4724-9B63-EF81974E893E}" srcOrd="5" destOrd="0" presId="urn:microsoft.com/office/officeart/2005/8/layout/hierarchy4"/>
    <dgm:cxn modelId="{EC4512E4-3E0F-4A8F-9881-C0820BC1C7E7}" type="presParOf" srcId="{5C5588E1-C989-4629-A988-CE7D34267BED}" destId="{07374927-204A-42D5-B348-9D8C50EC8F74}" srcOrd="6" destOrd="0" presId="urn:microsoft.com/office/officeart/2005/8/layout/hierarchy4"/>
    <dgm:cxn modelId="{6A129861-90B4-418A-BD45-EBE266C40962}" type="presParOf" srcId="{07374927-204A-42D5-B348-9D8C50EC8F74}" destId="{629AE91A-ECA7-4368-B6E1-C67E0F4B8769}" srcOrd="0" destOrd="0" presId="urn:microsoft.com/office/officeart/2005/8/layout/hierarchy4"/>
    <dgm:cxn modelId="{93F4296B-E7BD-4F7F-B02F-25CB37C5C75F}" type="presParOf" srcId="{07374927-204A-42D5-B348-9D8C50EC8F74}" destId="{B96F11A2-B0B1-4559-A288-977965230EAC}" srcOrd="1" destOrd="0" presId="urn:microsoft.com/office/officeart/2005/8/layout/hierarchy4"/>
    <dgm:cxn modelId="{01AF0A94-4DD1-41DE-8C6A-8701634EDA0C}" type="presParOf" srcId="{07374927-204A-42D5-B348-9D8C50EC8F74}" destId="{0F01AD1D-4230-4E29-B519-0DED5422E985}" srcOrd="2" destOrd="0" presId="urn:microsoft.com/office/officeart/2005/8/layout/hierarchy4"/>
    <dgm:cxn modelId="{71A0000B-C351-428F-B998-B64F47EE48D8}" type="presParOf" srcId="{0F01AD1D-4230-4E29-B519-0DED5422E985}" destId="{2543F8CD-67BA-4FC2-ABF4-83B7C4377131}" srcOrd="0" destOrd="0" presId="urn:microsoft.com/office/officeart/2005/8/layout/hierarchy4"/>
    <dgm:cxn modelId="{6793D867-86A6-45F6-9CDE-B80BA4A8BC96}" type="presParOf" srcId="{2543F8CD-67BA-4FC2-ABF4-83B7C4377131}" destId="{4348F947-7BF1-443F-93C1-3856DCD94ABF}" srcOrd="0" destOrd="0" presId="urn:microsoft.com/office/officeart/2005/8/layout/hierarchy4"/>
    <dgm:cxn modelId="{32384BF0-8438-4E6F-ABC2-23C95FD5A936}" type="presParOf" srcId="{2543F8CD-67BA-4FC2-ABF4-83B7C4377131}" destId="{8700F47F-C265-4D47-B13E-848D065173E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6FB9D1-E9E6-4304-8536-0247466443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E4EB72-D7D5-41ED-93AF-60D485D15947}">
      <dgm:prSet phldrT="[Text]"/>
      <dgm:spPr/>
      <dgm:t>
        <a:bodyPr/>
        <a:lstStyle/>
        <a:p>
          <a:r>
            <a:rPr lang="en-US" dirty="0"/>
            <a:t>1:00</a:t>
          </a:r>
        </a:p>
      </dgm:t>
    </dgm:pt>
    <dgm:pt modelId="{5DEB5F09-FEBF-4D0E-8F4E-9EFFA76E15B7}" type="parTrans" cxnId="{B9E51621-FDDD-40B4-A450-8B7762E174E5}">
      <dgm:prSet/>
      <dgm:spPr/>
      <dgm:t>
        <a:bodyPr/>
        <a:lstStyle/>
        <a:p>
          <a:endParaRPr lang="en-US"/>
        </a:p>
      </dgm:t>
    </dgm:pt>
    <dgm:pt modelId="{8ACC4029-401B-4E5B-8FD9-0503EDD38AB4}" type="sibTrans" cxnId="{B9E51621-FDDD-40B4-A450-8B7762E174E5}">
      <dgm:prSet/>
      <dgm:spPr/>
      <dgm:t>
        <a:bodyPr/>
        <a:lstStyle/>
        <a:p>
          <a:endParaRPr lang="en-US"/>
        </a:p>
      </dgm:t>
    </dgm:pt>
    <dgm:pt modelId="{278D34B2-C89C-4C7A-8EB8-F97F523DA2F5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1(10)</a:t>
          </a:r>
        </a:p>
      </dgm:t>
    </dgm:pt>
    <dgm:pt modelId="{3EE29BF1-8C4B-4AA0-BA52-6519257628B3}" type="parTrans" cxnId="{61BE1017-32C8-42A7-B7FF-13ED49D2DA40}">
      <dgm:prSet/>
      <dgm:spPr/>
      <dgm:t>
        <a:bodyPr/>
        <a:lstStyle/>
        <a:p>
          <a:endParaRPr lang="en-US"/>
        </a:p>
      </dgm:t>
    </dgm:pt>
    <dgm:pt modelId="{1AC10BD1-C70F-4CFD-AD75-8BD93841D8AC}" type="sibTrans" cxnId="{61BE1017-32C8-42A7-B7FF-13ED49D2DA40}">
      <dgm:prSet/>
      <dgm:spPr/>
      <dgm:t>
        <a:bodyPr/>
        <a:lstStyle/>
        <a:p>
          <a:endParaRPr lang="en-US"/>
        </a:p>
      </dgm:t>
    </dgm:pt>
    <dgm:pt modelId="{015B76A2-EA7C-4027-BB54-7323B252111B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2(20)</a:t>
          </a:r>
        </a:p>
      </dgm:t>
    </dgm:pt>
    <dgm:pt modelId="{5E3DCF4C-A78F-41B9-9B81-D4D66D5A9276}" type="parTrans" cxnId="{18C9D512-2C6E-441A-86FD-343A8DF01DE5}">
      <dgm:prSet/>
      <dgm:spPr/>
      <dgm:t>
        <a:bodyPr/>
        <a:lstStyle/>
        <a:p>
          <a:endParaRPr lang="en-US"/>
        </a:p>
      </dgm:t>
    </dgm:pt>
    <dgm:pt modelId="{62ED7366-AD47-4B27-B072-D6A761128DEA}" type="sibTrans" cxnId="{18C9D512-2C6E-441A-86FD-343A8DF01DE5}">
      <dgm:prSet/>
      <dgm:spPr/>
      <dgm:t>
        <a:bodyPr/>
        <a:lstStyle/>
        <a:p>
          <a:endParaRPr lang="en-US"/>
        </a:p>
      </dgm:t>
    </dgm:pt>
    <dgm:pt modelId="{758FC0D2-429A-4643-887D-3FEBDFB6E8A9}">
      <dgm:prSet phldrT="[Text]"/>
      <dgm:spPr/>
      <dgm:t>
        <a:bodyPr/>
        <a:lstStyle/>
        <a:p>
          <a:r>
            <a:rPr lang="en-US" dirty="0"/>
            <a:t>2:00</a:t>
          </a:r>
        </a:p>
      </dgm:t>
    </dgm:pt>
    <dgm:pt modelId="{F3DF183B-E23E-4069-AC32-A0F49B011B89}" type="parTrans" cxnId="{03E7AFAC-232D-44AE-B3A6-D972066DEBDF}">
      <dgm:prSet/>
      <dgm:spPr/>
      <dgm:t>
        <a:bodyPr/>
        <a:lstStyle/>
        <a:p>
          <a:endParaRPr lang="en-US"/>
        </a:p>
      </dgm:t>
    </dgm:pt>
    <dgm:pt modelId="{46C88263-7569-4A77-A238-CAC968D26E38}" type="sibTrans" cxnId="{03E7AFAC-232D-44AE-B3A6-D972066DEBDF}">
      <dgm:prSet/>
      <dgm:spPr/>
      <dgm:t>
        <a:bodyPr/>
        <a:lstStyle/>
        <a:p>
          <a:endParaRPr lang="en-US"/>
        </a:p>
      </dgm:t>
    </dgm:pt>
    <dgm:pt modelId="{AC66CF2B-E21F-4BD5-AF3E-A03D65A70A4B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1(10)</a:t>
          </a:r>
        </a:p>
      </dgm:t>
    </dgm:pt>
    <dgm:pt modelId="{6F37F656-0D68-4D13-8C31-A5F7473AAEEF}" type="parTrans" cxnId="{95F0954B-A4B5-4542-8F3D-028C754287D5}">
      <dgm:prSet/>
      <dgm:spPr/>
      <dgm:t>
        <a:bodyPr/>
        <a:lstStyle/>
        <a:p>
          <a:endParaRPr lang="en-US"/>
        </a:p>
      </dgm:t>
    </dgm:pt>
    <dgm:pt modelId="{E3ED50AF-1BB5-4E5D-9613-AA95752C4CBB}" type="sibTrans" cxnId="{95F0954B-A4B5-4542-8F3D-028C754287D5}">
      <dgm:prSet/>
      <dgm:spPr/>
      <dgm:t>
        <a:bodyPr/>
        <a:lstStyle/>
        <a:p>
          <a:endParaRPr lang="en-US"/>
        </a:p>
      </dgm:t>
    </dgm:pt>
    <dgm:pt modelId="{20BD17CA-A1E5-4B62-8491-591AA74E53BC}">
      <dgm:prSet phldrT="[Text]"/>
      <dgm:spPr/>
      <dgm:t>
        <a:bodyPr/>
        <a:lstStyle/>
        <a:p>
          <a:r>
            <a:rPr lang="en-US" dirty="0"/>
            <a:t>3:00</a:t>
          </a:r>
        </a:p>
      </dgm:t>
    </dgm:pt>
    <dgm:pt modelId="{1BB6C3AD-FD32-4E30-8D83-CB88AD49AFFA}" type="parTrans" cxnId="{6FEC1484-358D-4156-A4B6-774CCC0F72FC}">
      <dgm:prSet/>
      <dgm:spPr/>
      <dgm:t>
        <a:bodyPr/>
        <a:lstStyle/>
        <a:p>
          <a:endParaRPr lang="en-US"/>
        </a:p>
      </dgm:t>
    </dgm:pt>
    <dgm:pt modelId="{FF1CF83D-5AA1-4FB4-BB58-B0BBEB995003}" type="sibTrans" cxnId="{6FEC1484-358D-4156-A4B6-774CCC0F72FC}">
      <dgm:prSet/>
      <dgm:spPr/>
      <dgm:t>
        <a:bodyPr/>
        <a:lstStyle/>
        <a:p>
          <a:endParaRPr lang="en-US"/>
        </a:p>
      </dgm:t>
    </dgm:pt>
    <dgm:pt modelId="{FB7C9C08-DA6B-463C-A982-F8C2DCC02F5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/>
            <a:t>1(10)</a:t>
          </a:r>
          <a:endParaRPr lang="en-US" dirty="0"/>
        </a:p>
      </dgm:t>
    </dgm:pt>
    <dgm:pt modelId="{2729DC6C-622F-43E5-A01D-207436CD4614}" type="parTrans" cxnId="{1313B814-D3CB-4834-91F2-0F939E53A545}">
      <dgm:prSet/>
      <dgm:spPr/>
      <dgm:t>
        <a:bodyPr/>
        <a:lstStyle/>
        <a:p>
          <a:endParaRPr lang="en-US"/>
        </a:p>
      </dgm:t>
    </dgm:pt>
    <dgm:pt modelId="{9CFEB1D4-C773-421C-83CE-B8685B6E4C3E}" type="sibTrans" cxnId="{1313B814-D3CB-4834-91F2-0F939E53A545}">
      <dgm:prSet/>
      <dgm:spPr/>
      <dgm:t>
        <a:bodyPr/>
        <a:lstStyle/>
        <a:p>
          <a:endParaRPr lang="en-US"/>
        </a:p>
      </dgm:t>
    </dgm:pt>
    <dgm:pt modelId="{22E42672-BF79-4228-9639-934A8121C270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3(12)</a:t>
          </a:r>
        </a:p>
      </dgm:t>
    </dgm:pt>
    <dgm:pt modelId="{DD39272A-4084-4AEA-995D-B01043C10CAE}" type="parTrans" cxnId="{5C2908EE-7178-4437-AE84-1CA97C287F44}">
      <dgm:prSet/>
      <dgm:spPr/>
      <dgm:t>
        <a:bodyPr/>
        <a:lstStyle/>
        <a:p>
          <a:endParaRPr lang="en-US"/>
        </a:p>
      </dgm:t>
    </dgm:pt>
    <dgm:pt modelId="{49C31B1C-67F4-4981-A69D-ADF3F3C64B34}" type="sibTrans" cxnId="{5C2908EE-7178-4437-AE84-1CA97C287F44}">
      <dgm:prSet/>
      <dgm:spPr/>
      <dgm:t>
        <a:bodyPr/>
        <a:lstStyle/>
        <a:p>
          <a:endParaRPr lang="en-US"/>
        </a:p>
      </dgm:t>
    </dgm:pt>
    <dgm:pt modelId="{AAEF669E-F749-4A08-B101-409B45370F4D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4(15)</a:t>
          </a:r>
        </a:p>
      </dgm:t>
    </dgm:pt>
    <dgm:pt modelId="{17465355-50CA-4E84-9043-DEE0537801BF}" type="parTrans" cxnId="{70245957-9E38-4E95-B2CF-CE7B7EE72D37}">
      <dgm:prSet/>
      <dgm:spPr/>
      <dgm:t>
        <a:bodyPr/>
        <a:lstStyle/>
        <a:p>
          <a:endParaRPr lang="en-US"/>
        </a:p>
      </dgm:t>
    </dgm:pt>
    <dgm:pt modelId="{0D693A7C-F98F-4A01-9CA7-86B8B6E8C745}" type="sibTrans" cxnId="{70245957-9E38-4E95-B2CF-CE7B7EE72D37}">
      <dgm:prSet/>
      <dgm:spPr/>
      <dgm:t>
        <a:bodyPr/>
        <a:lstStyle/>
        <a:p>
          <a:endParaRPr lang="en-US"/>
        </a:p>
      </dgm:t>
    </dgm:pt>
    <dgm:pt modelId="{778A9249-2499-474D-B869-127AB72A847C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/>
            <a:t>2(20)</a:t>
          </a:r>
        </a:p>
      </dgm:t>
    </dgm:pt>
    <dgm:pt modelId="{ABC1AAA7-415B-47DB-9C9A-670D879E9159}" type="parTrans" cxnId="{51D3DB60-8C9E-48E3-B6E0-8BB55C9F840E}">
      <dgm:prSet/>
      <dgm:spPr/>
      <dgm:t>
        <a:bodyPr/>
        <a:lstStyle/>
        <a:p>
          <a:endParaRPr lang="en-US"/>
        </a:p>
      </dgm:t>
    </dgm:pt>
    <dgm:pt modelId="{F962578C-3CAB-4EC5-AB6B-B7437E879D1A}" type="sibTrans" cxnId="{51D3DB60-8C9E-48E3-B6E0-8BB55C9F840E}">
      <dgm:prSet/>
      <dgm:spPr/>
      <dgm:t>
        <a:bodyPr/>
        <a:lstStyle/>
        <a:p>
          <a:endParaRPr lang="en-US"/>
        </a:p>
      </dgm:t>
    </dgm:pt>
    <dgm:pt modelId="{0BF5F2D2-2626-450D-8BA0-DE1274F67B4B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dirty="0"/>
            <a:t>3(12)</a:t>
          </a:r>
        </a:p>
      </dgm:t>
    </dgm:pt>
    <dgm:pt modelId="{BDE54E7B-D3B9-4CCA-8ADB-04208595F40B}" type="parTrans" cxnId="{8A19B65A-8513-4DB2-A941-148734C577F1}">
      <dgm:prSet/>
      <dgm:spPr/>
      <dgm:t>
        <a:bodyPr/>
        <a:lstStyle/>
        <a:p>
          <a:endParaRPr lang="en-US"/>
        </a:p>
      </dgm:t>
    </dgm:pt>
    <dgm:pt modelId="{15C2E9DF-B1ED-4541-85BD-72B9F663AA61}" type="sibTrans" cxnId="{8A19B65A-8513-4DB2-A941-148734C577F1}">
      <dgm:prSet/>
      <dgm:spPr/>
      <dgm:t>
        <a:bodyPr/>
        <a:lstStyle/>
        <a:p>
          <a:endParaRPr lang="en-US"/>
        </a:p>
      </dgm:t>
    </dgm:pt>
    <dgm:pt modelId="{6F027DB5-01D9-49B5-ABD2-2C3ABDBA6DDA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/>
            <a:t>4(15)</a:t>
          </a:r>
        </a:p>
      </dgm:t>
    </dgm:pt>
    <dgm:pt modelId="{B382FEC3-17FC-45D1-9E46-5C64AE8C9212}" type="parTrans" cxnId="{A1106D80-6F87-4C62-9534-4A7DE6A68647}">
      <dgm:prSet/>
      <dgm:spPr/>
      <dgm:t>
        <a:bodyPr/>
        <a:lstStyle/>
        <a:p>
          <a:endParaRPr lang="en-US"/>
        </a:p>
      </dgm:t>
    </dgm:pt>
    <dgm:pt modelId="{038B59C4-48EF-477B-A7A8-A2A0425E87A7}" type="sibTrans" cxnId="{A1106D80-6F87-4C62-9534-4A7DE6A68647}">
      <dgm:prSet/>
      <dgm:spPr/>
      <dgm:t>
        <a:bodyPr/>
        <a:lstStyle/>
        <a:p>
          <a:endParaRPr lang="en-US"/>
        </a:p>
      </dgm:t>
    </dgm:pt>
    <dgm:pt modelId="{BB90ABD5-DBE6-4D43-AA93-C616724BFF2F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dirty="0"/>
            <a:t>2(20)</a:t>
          </a:r>
        </a:p>
      </dgm:t>
    </dgm:pt>
    <dgm:pt modelId="{D84BDF3D-86CE-49A1-9CD0-A96BAF06DAE1}" type="parTrans" cxnId="{42DB2C7F-DF5D-4F6C-B7B4-C23F02B14DB0}">
      <dgm:prSet/>
      <dgm:spPr/>
      <dgm:t>
        <a:bodyPr/>
        <a:lstStyle/>
        <a:p>
          <a:endParaRPr lang="en-US"/>
        </a:p>
      </dgm:t>
    </dgm:pt>
    <dgm:pt modelId="{C7EFFDB1-E1E2-4881-8B4C-F3B542D765D7}" type="sibTrans" cxnId="{42DB2C7F-DF5D-4F6C-B7B4-C23F02B14DB0}">
      <dgm:prSet/>
      <dgm:spPr/>
      <dgm:t>
        <a:bodyPr/>
        <a:lstStyle/>
        <a:p>
          <a:endParaRPr lang="en-US"/>
        </a:p>
      </dgm:t>
    </dgm:pt>
    <dgm:pt modelId="{EE629273-CB18-4EAB-A3B1-080EDCAA50F9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/>
            <a:t>3(12)</a:t>
          </a:r>
        </a:p>
      </dgm:t>
    </dgm:pt>
    <dgm:pt modelId="{90125807-B1DD-4F91-ADAA-2AA0C19747FF}" type="parTrans" cxnId="{7076C77F-FA66-4DE2-8D7F-13691C22CD29}">
      <dgm:prSet/>
      <dgm:spPr/>
      <dgm:t>
        <a:bodyPr/>
        <a:lstStyle/>
        <a:p>
          <a:endParaRPr lang="en-US"/>
        </a:p>
      </dgm:t>
    </dgm:pt>
    <dgm:pt modelId="{734DB1DD-6534-4F60-BEB4-D0C89B6DC838}" type="sibTrans" cxnId="{7076C77F-FA66-4DE2-8D7F-13691C22CD29}">
      <dgm:prSet/>
      <dgm:spPr/>
      <dgm:t>
        <a:bodyPr/>
        <a:lstStyle/>
        <a:p>
          <a:endParaRPr lang="en-US"/>
        </a:p>
      </dgm:t>
    </dgm:pt>
    <dgm:pt modelId="{49F95319-48B9-4899-BA4C-D63DCD8BC185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dirty="0"/>
            <a:t>4(15)</a:t>
          </a:r>
        </a:p>
      </dgm:t>
    </dgm:pt>
    <dgm:pt modelId="{54DFEC93-30EE-42A2-81AB-9D0D1CFAC565}" type="parTrans" cxnId="{2A68332A-D302-49AC-BE3E-43BDECC1658C}">
      <dgm:prSet/>
      <dgm:spPr/>
      <dgm:t>
        <a:bodyPr/>
        <a:lstStyle/>
        <a:p>
          <a:endParaRPr lang="en-US"/>
        </a:p>
      </dgm:t>
    </dgm:pt>
    <dgm:pt modelId="{E493D936-D785-40C1-BA87-FFD366103E42}" type="sibTrans" cxnId="{2A68332A-D302-49AC-BE3E-43BDECC1658C}">
      <dgm:prSet/>
      <dgm:spPr/>
      <dgm:t>
        <a:bodyPr/>
        <a:lstStyle/>
        <a:p>
          <a:endParaRPr lang="en-US"/>
        </a:p>
      </dgm:t>
    </dgm:pt>
    <dgm:pt modelId="{49756DA5-7F18-4DFB-AC1E-133F1D5270BE}">
      <dgm:prSet phldrT="[Text]"/>
      <dgm:spPr/>
      <dgm:t>
        <a:bodyPr/>
        <a:lstStyle/>
        <a:p>
          <a:r>
            <a:rPr lang="en-US" dirty="0"/>
            <a:t>4:00</a:t>
          </a:r>
        </a:p>
      </dgm:t>
    </dgm:pt>
    <dgm:pt modelId="{63B4FA48-62C4-4061-9850-6FF4B1F11F6F}" type="parTrans" cxnId="{83F27B0E-A385-4125-ACFD-E87666C0EE94}">
      <dgm:prSet/>
      <dgm:spPr/>
      <dgm:t>
        <a:bodyPr/>
        <a:lstStyle/>
        <a:p>
          <a:endParaRPr lang="en-US"/>
        </a:p>
      </dgm:t>
    </dgm:pt>
    <dgm:pt modelId="{AD08A154-FB5C-4AE8-B73F-63FD1A63B5CA}" type="sibTrans" cxnId="{83F27B0E-A385-4125-ACFD-E87666C0EE94}">
      <dgm:prSet/>
      <dgm:spPr/>
      <dgm:t>
        <a:bodyPr/>
        <a:lstStyle/>
        <a:p>
          <a:endParaRPr lang="en-US"/>
        </a:p>
      </dgm:t>
    </dgm:pt>
    <dgm:pt modelId="{CCA2827D-B99D-42A6-841E-B92021824814}">
      <dgm:prSet phldrT="[Text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/>
            <a:t>1(10)</a:t>
          </a:r>
          <a:endParaRPr lang="en-US" dirty="0"/>
        </a:p>
      </dgm:t>
    </dgm:pt>
    <dgm:pt modelId="{3C6BCECB-152B-4779-BF5B-2E4B8444F884}" type="parTrans" cxnId="{9DE3EF2F-03BC-4247-953E-ED97057CD413}">
      <dgm:prSet/>
      <dgm:spPr/>
      <dgm:t>
        <a:bodyPr/>
        <a:lstStyle/>
        <a:p>
          <a:endParaRPr lang="en-US"/>
        </a:p>
      </dgm:t>
    </dgm:pt>
    <dgm:pt modelId="{D057A14C-6D2E-487B-B183-0BA12E829EF7}" type="sibTrans" cxnId="{9DE3EF2F-03BC-4247-953E-ED97057CD413}">
      <dgm:prSet/>
      <dgm:spPr/>
      <dgm:t>
        <a:bodyPr/>
        <a:lstStyle/>
        <a:p>
          <a:endParaRPr lang="en-US"/>
        </a:p>
      </dgm:t>
    </dgm:pt>
    <dgm:pt modelId="{CDD972D3-406B-4799-9B68-4392EF711D16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dirty="0"/>
            <a:t>2(20)</a:t>
          </a:r>
        </a:p>
      </dgm:t>
    </dgm:pt>
    <dgm:pt modelId="{25744A8F-60C0-4883-986A-E171BB52507F}" type="parTrans" cxnId="{14E4E6EA-8FA1-4A9B-8883-E94BD885CEA6}">
      <dgm:prSet/>
      <dgm:spPr/>
      <dgm:t>
        <a:bodyPr/>
        <a:lstStyle/>
        <a:p>
          <a:endParaRPr lang="en-US"/>
        </a:p>
      </dgm:t>
    </dgm:pt>
    <dgm:pt modelId="{C935C18F-2077-43A3-AED4-8B3A1F2E1C5A}" type="sibTrans" cxnId="{14E4E6EA-8FA1-4A9B-8883-E94BD885CEA6}">
      <dgm:prSet/>
      <dgm:spPr/>
      <dgm:t>
        <a:bodyPr/>
        <a:lstStyle/>
        <a:p>
          <a:endParaRPr lang="en-US"/>
        </a:p>
      </dgm:t>
    </dgm:pt>
    <dgm:pt modelId="{86ADFD2C-F620-4833-ABAE-41D36726707C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dirty="0"/>
            <a:t>3(12)</a:t>
          </a:r>
        </a:p>
      </dgm:t>
    </dgm:pt>
    <dgm:pt modelId="{0A27F7D8-68D9-4920-AF1C-A3A98F059797}" type="parTrans" cxnId="{E77C7AF9-3B10-4A03-A192-B83F30FD22F6}">
      <dgm:prSet/>
      <dgm:spPr/>
      <dgm:t>
        <a:bodyPr/>
        <a:lstStyle/>
        <a:p>
          <a:endParaRPr lang="en-US"/>
        </a:p>
      </dgm:t>
    </dgm:pt>
    <dgm:pt modelId="{E69D3481-3B6A-432D-BD8B-91B249C52FB8}" type="sibTrans" cxnId="{E77C7AF9-3B10-4A03-A192-B83F30FD22F6}">
      <dgm:prSet/>
      <dgm:spPr/>
      <dgm:t>
        <a:bodyPr/>
        <a:lstStyle/>
        <a:p>
          <a:endParaRPr lang="en-US"/>
        </a:p>
      </dgm:t>
    </dgm:pt>
    <dgm:pt modelId="{6742F108-72B0-47D7-8973-C660CACD83CC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dirty="0"/>
            <a:t>4(15)</a:t>
          </a:r>
        </a:p>
      </dgm:t>
    </dgm:pt>
    <dgm:pt modelId="{598738A8-D09F-421C-81D1-F79B24CF3649}" type="parTrans" cxnId="{9813A1D7-76A0-4EAA-936E-43C0786E0E3C}">
      <dgm:prSet/>
      <dgm:spPr/>
      <dgm:t>
        <a:bodyPr/>
        <a:lstStyle/>
        <a:p>
          <a:endParaRPr lang="en-US"/>
        </a:p>
      </dgm:t>
    </dgm:pt>
    <dgm:pt modelId="{B2C9263E-3B11-43E8-B802-7D57146E5B45}" type="sibTrans" cxnId="{9813A1D7-76A0-4EAA-936E-43C0786E0E3C}">
      <dgm:prSet/>
      <dgm:spPr/>
      <dgm:t>
        <a:bodyPr/>
        <a:lstStyle/>
        <a:p>
          <a:endParaRPr lang="en-US"/>
        </a:p>
      </dgm:t>
    </dgm:pt>
    <dgm:pt modelId="{E289CDB8-A800-4534-B8A8-1F1E227678CD}" type="pres">
      <dgm:prSet presAssocID="{CB6FB9D1-E9E6-4304-8536-0247466443A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CC489B9-76F0-4063-ACB1-18D67D6E2C99}" type="pres">
      <dgm:prSet presAssocID="{ABE4EB72-D7D5-41ED-93AF-60D485D15947}" presName="horFlow" presStyleCnt="0"/>
      <dgm:spPr/>
    </dgm:pt>
    <dgm:pt modelId="{BCD447B1-8972-4153-979C-C5C7FFFD8AEC}" type="pres">
      <dgm:prSet presAssocID="{ABE4EB72-D7D5-41ED-93AF-60D485D15947}" presName="bigChev" presStyleLbl="node1" presStyleIdx="0" presStyleCnt="4"/>
      <dgm:spPr/>
    </dgm:pt>
    <dgm:pt modelId="{814362B9-2A69-45D4-93AD-A1305B28D0FF}" type="pres">
      <dgm:prSet presAssocID="{3EE29BF1-8C4B-4AA0-BA52-6519257628B3}" presName="parTrans" presStyleCnt="0"/>
      <dgm:spPr/>
    </dgm:pt>
    <dgm:pt modelId="{0F2E10AB-ACFC-4C03-BC34-62B789A7D612}" type="pres">
      <dgm:prSet presAssocID="{278D34B2-C89C-4C7A-8EB8-F97F523DA2F5}" presName="node" presStyleLbl="alignAccFollowNode1" presStyleIdx="0" presStyleCnt="16">
        <dgm:presLayoutVars>
          <dgm:bulletEnabled val="1"/>
        </dgm:presLayoutVars>
      </dgm:prSet>
      <dgm:spPr/>
    </dgm:pt>
    <dgm:pt modelId="{13EE6A79-AEFF-49F3-AB1E-C63BC68A25A3}" type="pres">
      <dgm:prSet presAssocID="{1AC10BD1-C70F-4CFD-AD75-8BD93841D8AC}" presName="sibTrans" presStyleCnt="0"/>
      <dgm:spPr/>
    </dgm:pt>
    <dgm:pt modelId="{EDA3119A-2FD0-4EDB-BBD4-AF30DA6840BA}" type="pres">
      <dgm:prSet presAssocID="{015B76A2-EA7C-4027-BB54-7323B252111B}" presName="node" presStyleLbl="alignAccFollowNode1" presStyleIdx="1" presStyleCnt="16">
        <dgm:presLayoutVars>
          <dgm:bulletEnabled val="1"/>
        </dgm:presLayoutVars>
      </dgm:prSet>
      <dgm:spPr/>
    </dgm:pt>
    <dgm:pt modelId="{D2EAB651-67E8-462E-B4F7-8C985AEF0382}" type="pres">
      <dgm:prSet presAssocID="{62ED7366-AD47-4B27-B072-D6A761128DEA}" presName="sibTrans" presStyleCnt="0"/>
      <dgm:spPr/>
    </dgm:pt>
    <dgm:pt modelId="{429B2FE6-ED37-410A-9F8C-59EAC124A8AD}" type="pres">
      <dgm:prSet presAssocID="{22E42672-BF79-4228-9639-934A8121C270}" presName="node" presStyleLbl="alignAccFollowNode1" presStyleIdx="2" presStyleCnt="16">
        <dgm:presLayoutVars>
          <dgm:bulletEnabled val="1"/>
        </dgm:presLayoutVars>
      </dgm:prSet>
      <dgm:spPr/>
    </dgm:pt>
    <dgm:pt modelId="{A0628C6C-1FC7-4494-95BD-4CBB060E4D21}" type="pres">
      <dgm:prSet presAssocID="{49C31B1C-67F4-4981-A69D-ADF3F3C64B34}" presName="sibTrans" presStyleCnt="0"/>
      <dgm:spPr/>
    </dgm:pt>
    <dgm:pt modelId="{B9BE39F4-1891-475F-987D-ADB1CB47629B}" type="pres">
      <dgm:prSet presAssocID="{AAEF669E-F749-4A08-B101-409B45370F4D}" presName="node" presStyleLbl="alignAccFollowNode1" presStyleIdx="3" presStyleCnt="16">
        <dgm:presLayoutVars>
          <dgm:bulletEnabled val="1"/>
        </dgm:presLayoutVars>
      </dgm:prSet>
      <dgm:spPr/>
    </dgm:pt>
    <dgm:pt modelId="{5E767A02-94FF-4BA6-8C9F-9C2A2259702C}" type="pres">
      <dgm:prSet presAssocID="{ABE4EB72-D7D5-41ED-93AF-60D485D15947}" presName="vSp" presStyleCnt="0"/>
      <dgm:spPr/>
    </dgm:pt>
    <dgm:pt modelId="{FF427315-30A4-4C34-94F8-A45481FD216B}" type="pres">
      <dgm:prSet presAssocID="{758FC0D2-429A-4643-887D-3FEBDFB6E8A9}" presName="horFlow" presStyleCnt="0"/>
      <dgm:spPr/>
    </dgm:pt>
    <dgm:pt modelId="{2B1FB5DE-EBF3-490D-BEA4-48A0234658F5}" type="pres">
      <dgm:prSet presAssocID="{758FC0D2-429A-4643-887D-3FEBDFB6E8A9}" presName="bigChev" presStyleLbl="node1" presStyleIdx="1" presStyleCnt="4"/>
      <dgm:spPr/>
    </dgm:pt>
    <dgm:pt modelId="{D37861DB-6CC0-484C-A8AE-B203CFE9FDB5}" type="pres">
      <dgm:prSet presAssocID="{6F37F656-0D68-4D13-8C31-A5F7473AAEEF}" presName="parTrans" presStyleCnt="0"/>
      <dgm:spPr/>
    </dgm:pt>
    <dgm:pt modelId="{FC1D6872-4E78-47EC-BB77-0617AC1D66BC}" type="pres">
      <dgm:prSet presAssocID="{AC66CF2B-E21F-4BD5-AF3E-A03D65A70A4B}" presName="node" presStyleLbl="alignAccFollowNode1" presStyleIdx="4" presStyleCnt="16">
        <dgm:presLayoutVars>
          <dgm:bulletEnabled val="1"/>
        </dgm:presLayoutVars>
      </dgm:prSet>
      <dgm:spPr/>
    </dgm:pt>
    <dgm:pt modelId="{9A356C79-4DF2-4877-B0DC-24E94669F0D3}" type="pres">
      <dgm:prSet presAssocID="{E3ED50AF-1BB5-4E5D-9613-AA95752C4CBB}" presName="sibTrans" presStyleCnt="0"/>
      <dgm:spPr/>
    </dgm:pt>
    <dgm:pt modelId="{D3E50A51-521B-466B-964C-05996EBABE11}" type="pres">
      <dgm:prSet presAssocID="{778A9249-2499-474D-B869-127AB72A847C}" presName="node" presStyleLbl="alignAccFollowNode1" presStyleIdx="5" presStyleCnt="16">
        <dgm:presLayoutVars>
          <dgm:bulletEnabled val="1"/>
        </dgm:presLayoutVars>
      </dgm:prSet>
      <dgm:spPr/>
    </dgm:pt>
    <dgm:pt modelId="{5092A095-886A-421C-91B7-DA9AB497E904}" type="pres">
      <dgm:prSet presAssocID="{F962578C-3CAB-4EC5-AB6B-B7437E879D1A}" presName="sibTrans" presStyleCnt="0"/>
      <dgm:spPr/>
    </dgm:pt>
    <dgm:pt modelId="{74BDE727-A3D5-4C1E-94B2-1ACBDD230462}" type="pres">
      <dgm:prSet presAssocID="{0BF5F2D2-2626-450D-8BA0-DE1274F67B4B}" presName="node" presStyleLbl="alignAccFollowNode1" presStyleIdx="6" presStyleCnt="16">
        <dgm:presLayoutVars>
          <dgm:bulletEnabled val="1"/>
        </dgm:presLayoutVars>
      </dgm:prSet>
      <dgm:spPr/>
    </dgm:pt>
    <dgm:pt modelId="{9CD11B66-A3F9-4F9C-999A-547CB03BEE77}" type="pres">
      <dgm:prSet presAssocID="{15C2E9DF-B1ED-4541-85BD-72B9F663AA61}" presName="sibTrans" presStyleCnt="0"/>
      <dgm:spPr/>
    </dgm:pt>
    <dgm:pt modelId="{17274211-BFB1-483B-8206-933085C0ACC3}" type="pres">
      <dgm:prSet presAssocID="{6F027DB5-01D9-49B5-ABD2-2C3ABDBA6DDA}" presName="node" presStyleLbl="alignAccFollowNode1" presStyleIdx="7" presStyleCnt="16">
        <dgm:presLayoutVars>
          <dgm:bulletEnabled val="1"/>
        </dgm:presLayoutVars>
      </dgm:prSet>
      <dgm:spPr/>
    </dgm:pt>
    <dgm:pt modelId="{89A6CE51-6C2D-4062-9214-A13CE718D4D2}" type="pres">
      <dgm:prSet presAssocID="{758FC0D2-429A-4643-887D-3FEBDFB6E8A9}" presName="vSp" presStyleCnt="0"/>
      <dgm:spPr/>
    </dgm:pt>
    <dgm:pt modelId="{B6AB756F-57BA-4928-AACC-0C6F077B3577}" type="pres">
      <dgm:prSet presAssocID="{20BD17CA-A1E5-4B62-8491-591AA74E53BC}" presName="horFlow" presStyleCnt="0"/>
      <dgm:spPr/>
    </dgm:pt>
    <dgm:pt modelId="{926AEFBA-034B-4A5B-835F-A07F839C2F1E}" type="pres">
      <dgm:prSet presAssocID="{20BD17CA-A1E5-4B62-8491-591AA74E53BC}" presName="bigChev" presStyleLbl="node1" presStyleIdx="2" presStyleCnt="4"/>
      <dgm:spPr/>
    </dgm:pt>
    <dgm:pt modelId="{5D4BCC33-DAA0-4ABC-8E9F-5C6C966A8052}" type="pres">
      <dgm:prSet presAssocID="{2729DC6C-622F-43E5-A01D-207436CD4614}" presName="parTrans" presStyleCnt="0"/>
      <dgm:spPr/>
    </dgm:pt>
    <dgm:pt modelId="{2AA46385-BFB2-464B-A52C-C0B2A02D5C14}" type="pres">
      <dgm:prSet presAssocID="{FB7C9C08-DA6B-463C-A982-F8C2DCC02F51}" presName="node" presStyleLbl="alignAccFollowNode1" presStyleIdx="8" presStyleCnt="16">
        <dgm:presLayoutVars>
          <dgm:bulletEnabled val="1"/>
        </dgm:presLayoutVars>
      </dgm:prSet>
      <dgm:spPr/>
    </dgm:pt>
    <dgm:pt modelId="{6E8CB62F-C736-41DB-9E94-28D2B0958AD7}" type="pres">
      <dgm:prSet presAssocID="{9CFEB1D4-C773-421C-83CE-B8685B6E4C3E}" presName="sibTrans" presStyleCnt="0"/>
      <dgm:spPr/>
    </dgm:pt>
    <dgm:pt modelId="{5633C40C-C699-423F-B3C7-F8CB04A6CB3F}" type="pres">
      <dgm:prSet presAssocID="{BB90ABD5-DBE6-4D43-AA93-C616724BFF2F}" presName="node" presStyleLbl="alignAccFollowNode1" presStyleIdx="9" presStyleCnt="16">
        <dgm:presLayoutVars>
          <dgm:bulletEnabled val="1"/>
        </dgm:presLayoutVars>
      </dgm:prSet>
      <dgm:spPr/>
    </dgm:pt>
    <dgm:pt modelId="{3C0D8D86-7F5F-4DC8-BB7A-EB34439CB2A5}" type="pres">
      <dgm:prSet presAssocID="{C7EFFDB1-E1E2-4881-8B4C-F3B542D765D7}" presName="sibTrans" presStyleCnt="0"/>
      <dgm:spPr/>
    </dgm:pt>
    <dgm:pt modelId="{54B2825B-769D-4391-9526-E37A8C18B20A}" type="pres">
      <dgm:prSet presAssocID="{EE629273-CB18-4EAB-A3B1-080EDCAA50F9}" presName="node" presStyleLbl="alignAccFollowNode1" presStyleIdx="10" presStyleCnt="16">
        <dgm:presLayoutVars>
          <dgm:bulletEnabled val="1"/>
        </dgm:presLayoutVars>
      </dgm:prSet>
      <dgm:spPr/>
    </dgm:pt>
    <dgm:pt modelId="{D75B7E95-C476-4CB8-982A-E27D24C117C0}" type="pres">
      <dgm:prSet presAssocID="{734DB1DD-6534-4F60-BEB4-D0C89B6DC838}" presName="sibTrans" presStyleCnt="0"/>
      <dgm:spPr/>
    </dgm:pt>
    <dgm:pt modelId="{285F9CE8-7504-4C30-B8A6-1DAB46FC27B9}" type="pres">
      <dgm:prSet presAssocID="{49F95319-48B9-4899-BA4C-D63DCD8BC185}" presName="node" presStyleLbl="alignAccFollowNode1" presStyleIdx="11" presStyleCnt="16">
        <dgm:presLayoutVars>
          <dgm:bulletEnabled val="1"/>
        </dgm:presLayoutVars>
      </dgm:prSet>
      <dgm:spPr/>
    </dgm:pt>
    <dgm:pt modelId="{866477FF-A1C3-4395-9834-70314C7F521F}" type="pres">
      <dgm:prSet presAssocID="{20BD17CA-A1E5-4B62-8491-591AA74E53BC}" presName="vSp" presStyleCnt="0"/>
      <dgm:spPr/>
    </dgm:pt>
    <dgm:pt modelId="{A66BD432-D207-4D08-BF1B-C9784504DE65}" type="pres">
      <dgm:prSet presAssocID="{49756DA5-7F18-4DFB-AC1E-133F1D5270BE}" presName="horFlow" presStyleCnt="0"/>
      <dgm:spPr/>
    </dgm:pt>
    <dgm:pt modelId="{1EAD8EF4-B17B-4A4B-B501-C907A195201B}" type="pres">
      <dgm:prSet presAssocID="{49756DA5-7F18-4DFB-AC1E-133F1D5270BE}" presName="bigChev" presStyleLbl="node1" presStyleIdx="3" presStyleCnt="4"/>
      <dgm:spPr/>
    </dgm:pt>
    <dgm:pt modelId="{7E7C21B9-524D-4A8D-9000-E6AFA62AA331}" type="pres">
      <dgm:prSet presAssocID="{3C6BCECB-152B-4779-BF5B-2E4B8444F884}" presName="parTrans" presStyleCnt="0"/>
      <dgm:spPr/>
    </dgm:pt>
    <dgm:pt modelId="{BB0C1503-5E72-47FE-9702-59FE00FB3B73}" type="pres">
      <dgm:prSet presAssocID="{CCA2827D-B99D-42A6-841E-B92021824814}" presName="node" presStyleLbl="alignAccFollowNode1" presStyleIdx="12" presStyleCnt="16">
        <dgm:presLayoutVars>
          <dgm:bulletEnabled val="1"/>
        </dgm:presLayoutVars>
      </dgm:prSet>
      <dgm:spPr/>
    </dgm:pt>
    <dgm:pt modelId="{2403F0F2-AE34-4E54-8E98-A36EAE38EEC1}" type="pres">
      <dgm:prSet presAssocID="{D057A14C-6D2E-487B-B183-0BA12E829EF7}" presName="sibTrans" presStyleCnt="0"/>
      <dgm:spPr/>
    </dgm:pt>
    <dgm:pt modelId="{C917664E-4F98-4C37-BF9F-261D27BE93C9}" type="pres">
      <dgm:prSet presAssocID="{CDD972D3-406B-4799-9B68-4392EF711D16}" presName="node" presStyleLbl="alignAccFollowNode1" presStyleIdx="13" presStyleCnt="16">
        <dgm:presLayoutVars>
          <dgm:bulletEnabled val="1"/>
        </dgm:presLayoutVars>
      </dgm:prSet>
      <dgm:spPr/>
    </dgm:pt>
    <dgm:pt modelId="{7BEB4E68-944D-41BD-93D0-AA339BB90D13}" type="pres">
      <dgm:prSet presAssocID="{C935C18F-2077-43A3-AED4-8B3A1F2E1C5A}" presName="sibTrans" presStyleCnt="0"/>
      <dgm:spPr/>
    </dgm:pt>
    <dgm:pt modelId="{845FDBF2-C03A-4D03-9DDF-3D22F3CFC2A1}" type="pres">
      <dgm:prSet presAssocID="{86ADFD2C-F620-4833-ABAE-41D36726707C}" presName="node" presStyleLbl="alignAccFollowNode1" presStyleIdx="14" presStyleCnt="16">
        <dgm:presLayoutVars>
          <dgm:bulletEnabled val="1"/>
        </dgm:presLayoutVars>
      </dgm:prSet>
      <dgm:spPr/>
    </dgm:pt>
    <dgm:pt modelId="{1B6AC8B4-9DBA-49D2-AD94-00C6E518911B}" type="pres">
      <dgm:prSet presAssocID="{E69D3481-3B6A-432D-BD8B-91B249C52FB8}" presName="sibTrans" presStyleCnt="0"/>
      <dgm:spPr/>
    </dgm:pt>
    <dgm:pt modelId="{97E603B9-66B3-4FDC-B2AC-0B21C6B8996A}" type="pres">
      <dgm:prSet presAssocID="{6742F108-72B0-47D7-8973-C660CACD83CC}" presName="node" presStyleLbl="alignAccFollowNode1" presStyleIdx="15" presStyleCnt="16">
        <dgm:presLayoutVars>
          <dgm:bulletEnabled val="1"/>
        </dgm:presLayoutVars>
      </dgm:prSet>
      <dgm:spPr/>
    </dgm:pt>
  </dgm:ptLst>
  <dgm:cxnLst>
    <dgm:cxn modelId="{E5ADE005-9654-473E-9307-ADA7CCA39594}" type="presOf" srcId="{0BF5F2D2-2626-450D-8BA0-DE1274F67B4B}" destId="{74BDE727-A3D5-4C1E-94B2-1ACBDD230462}" srcOrd="0" destOrd="0" presId="urn:microsoft.com/office/officeart/2005/8/layout/lProcess3"/>
    <dgm:cxn modelId="{B0A0B707-4CE5-4957-8FB8-659F6F38C882}" type="presOf" srcId="{015B76A2-EA7C-4027-BB54-7323B252111B}" destId="{EDA3119A-2FD0-4EDB-BBD4-AF30DA6840BA}" srcOrd="0" destOrd="0" presId="urn:microsoft.com/office/officeart/2005/8/layout/lProcess3"/>
    <dgm:cxn modelId="{83F27B0E-A385-4125-ACFD-E87666C0EE94}" srcId="{CB6FB9D1-E9E6-4304-8536-0247466443A4}" destId="{49756DA5-7F18-4DFB-AC1E-133F1D5270BE}" srcOrd="3" destOrd="0" parTransId="{63B4FA48-62C4-4061-9850-6FF4B1F11F6F}" sibTransId="{AD08A154-FB5C-4AE8-B73F-63FD1A63B5CA}"/>
    <dgm:cxn modelId="{18C9D512-2C6E-441A-86FD-343A8DF01DE5}" srcId="{ABE4EB72-D7D5-41ED-93AF-60D485D15947}" destId="{015B76A2-EA7C-4027-BB54-7323B252111B}" srcOrd="1" destOrd="0" parTransId="{5E3DCF4C-A78F-41B9-9B81-D4D66D5A9276}" sibTransId="{62ED7366-AD47-4B27-B072-D6A761128DEA}"/>
    <dgm:cxn modelId="{1313B814-D3CB-4834-91F2-0F939E53A545}" srcId="{20BD17CA-A1E5-4B62-8491-591AA74E53BC}" destId="{FB7C9C08-DA6B-463C-A982-F8C2DCC02F51}" srcOrd="0" destOrd="0" parTransId="{2729DC6C-622F-43E5-A01D-207436CD4614}" sibTransId="{9CFEB1D4-C773-421C-83CE-B8685B6E4C3E}"/>
    <dgm:cxn modelId="{61BE1017-32C8-42A7-B7FF-13ED49D2DA40}" srcId="{ABE4EB72-D7D5-41ED-93AF-60D485D15947}" destId="{278D34B2-C89C-4C7A-8EB8-F97F523DA2F5}" srcOrd="0" destOrd="0" parTransId="{3EE29BF1-8C4B-4AA0-BA52-6519257628B3}" sibTransId="{1AC10BD1-C70F-4CFD-AD75-8BD93841D8AC}"/>
    <dgm:cxn modelId="{A9C2531D-D8EE-4CC2-A97F-4C629798C630}" type="presOf" srcId="{AAEF669E-F749-4A08-B101-409B45370F4D}" destId="{B9BE39F4-1891-475F-987D-ADB1CB47629B}" srcOrd="0" destOrd="0" presId="urn:microsoft.com/office/officeart/2005/8/layout/lProcess3"/>
    <dgm:cxn modelId="{B8F62F1E-B80A-4BE2-B383-D26A647DFF20}" type="presOf" srcId="{86ADFD2C-F620-4833-ABAE-41D36726707C}" destId="{845FDBF2-C03A-4D03-9DDF-3D22F3CFC2A1}" srcOrd="0" destOrd="0" presId="urn:microsoft.com/office/officeart/2005/8/layout/lProcess3"/>
    <dgm:cxn modelId="{B9E51621-FDDD-40B4-A450-8B7762E174E5}" srcId="{CB6FB9D1-E9E6-4304-8536-0247466443A4}" destId="{ABE4EB72-D7D5-41ED-93AF-60D485D15947}" srcOrd="0" destOrd="0" parTransId="{5DEB5F09-FEBF-4D0E-8F4E-9EFFA76E15B7}" sibTransId="{8ACC4029-401B-4E5B-8FD9-0503EDD38AB4}"/>
    <dgm:cxn modelId="{2F997728-13F6-4D44-B526-491799C50800}" type="presOf" srcId="{AC66CF2B-E21F-4BD5-AF3E-A03D65A70A4B}" destId="{FC1D6872-4E78-47EC-BB77-0617AC1D66BC}" srcOrd="0" destOrd="0" presId="urn:microsoft.com/office/officeart/2005/8/layout/lProcess3"/>
    <dgm:cxn modelId="{2A68332A-D302-49AC-BE3E-43BDECC1658C}" srcId="{20BD17CA-A1E5-4B62-8491-591AA74E53BC}" destId="{49F95319-48B9-4899-BA4C-D63DCD8BC185}" srcOrd="3" destOrd="0" parTransId="{54DFEC93-30EE-42A2-81AB-9D0D1CFAC565}" sibTransId="{E493D936-D785-40C1-BA87-FFD366103E42}"/>
    <dgm:cxn modelId="{9DE3EF2F-03BC-4247-953E-ED97057CD413}" srcId="{49756DA5-7F18-4DFB-AC1E-133F1D5270BE}" destId="{CCA2827D-B99D-42A6-841E-B92021824814}" srcOrd="0" destOrd="0" parTransId="{3C6BCECB-152B-4779-BF5B-2E4B8444F884}" sibTransId="{D057A14C-6D2E-487B-B183-0BA12E829EF7}"/>
    <dgm:cxn modelId="{FB4A5530-B22D-4032-9E14-7FD2AE22F08D}" type="presOf" srcId="{49756DA5-7F18-4DFB-AC1E-133F1D5270BE}" destId="{1EAD8EF4-B17B-4A4B-B501-C907A195201B}" srcOrd="0" destOrd="0" presId="urn:microsoft.com/office/officeart/2005/8/layout/lProcess3"/>
    <dgm:cxn modelId="{778F433A-FCB8-4389-A045-E47E4EDED394}" type="presOf" srcId="{CDD972D3-406B-4799-9B68-4392EF711D16}" destId="{C917664E-4F98-4C37-BF9F-261D27BE93C9}" srcOrd="0" destOrd="0" presId="urn:microsoft.com/office/officeart/2005/8/layout/lProcess3"/>
    <dgm:cxn modelId="{51D3DB60-8C9E-48E3-B6E0-8BB55C9F840E}" srcId="{758FC0D2-429A-4643-887D-3FEBDFB6E8A9}" destId="{778A9249-2499-474D-B869-127AB72A847C}" srcOrd="1" destOrd="0" parTransId="{ABC1AAA7-415B-47DB-9C9A-670D879E9159}" sibTransId="{F962578C-3CAB-4EC5-AB6B-B7437E879D1A}"/>
    <dgm:cxn modelId="{2FCE7961-4CFB-44B5-B8CC-35992D203973}" type="presOf" srcId="{FB7C9C08-DA6B-463C-A982-F8C2DCC02F51}" destId="{2AA46385-BFB2-464B-A52C-C0B2A02D5C14}" srcOrd="0" destOrd="0" presId="urn:microsoft.com/office/officeart/2005/8/layout/lProcess3"/>
    <dgm:cxn modelId="{6C106B46-FED6-4C25-9803-22DB85A3EA08}" type="presOf" srcId="{778A9249-2499-474D-B869-127AB72A847C}" destId="{D3E50A51-521B-466B-964C-05996EBABE11}" srcOrd="0" destOrd="0" presId="urn:microsoft.com/office/officeart/2005/8/layout/lProcess3"/>
    <dgm:cxn modelId="{6A1DD666-4203-4DCE-B134-F18E57948833}" type="presOf" srcId="{6F027DB5-01D9-49B5-ABD2-2C3ABDBA6DDA}" destId="{17274211-BFB1-483B-8206-933085C0ACC3}" srcOrd="0" destOrd="0" presId="urn:microsoft.com/office/officeart/2005/8/layout/lProcess3"/>
    <dgm:cxn modelId="{DE9ED746-3C9B-46DA-ADF4-9682B7CCCD43}" type="presOf" srcId="{20BD17CA-A1E5-4B62-8491-591AA74E53BC}" destId="{926AEFBA-034B-4A5B-835F-A07F839C2F1E}" srcOrd="0" destOrd="0" presId="urn:microsoft.com/office/officeart/2005/8/layout/lProcess3"/>
    <dgm:cxn modelId="{95F0954B-A4B5-4542-8F3D-028C754287D5}" srcId="{758FC0D2-429A-4643-887D-3FEBDFB6E8A9}" destId="{AC66CF2B-E21F-4BD5-AF3E-A03D65A70A4B}" srcOrd="0" destOrd="0" parTransId="{6F37F656-0D68-4D13-8C31-A5F7473AAEEF}" sibTransId="{E3ED50AF-1BB5-4E5D-9613-AA95752C4CBB}"/>
    <dgm:cxn modelId="{70245957-9E38-4E95-B2CF-CE7B7EE72D37}" srcId="{ABE4EB72-D7D5-41ED-93AF-60D485D15947}" destId="{AAEF669E-F749-4A08-B101-409B45370F4D}" srcOrd="3" destOrd="0" parTransId="{17465355-50CA-4E84-9043-DEE0537801BF}" sibTransId="{0D693A7C-F98F-4A01-9CA7-86B8B6E8C745}"/>
    <dgm:cxn modelId="{8A19B65A-8513-4DB2-A941-148734C577F1}" srcId="{758FC0D2-429A-4643-887D-3FEBDFB6E8A9}" destId="{0BF5F2D2-2626-450D-8BA0-DE1274F67B4B}" srcOrd="2" destOrd="0" parTransId="{BDE54E7B-D3B9-4CCA-8ADB-04208595F40B}" sibTransId="{15C2E9DF-B1ED-4541-85BD-72B9F663AA61}"/>
    <dgm:cxn modelId="{42DB2C7F-DF5D-4F6C-B7B4-C23F02B14DB0}" srcId="{20BD17CA-A1E5-4B62-8491-591AA74E53BC}" destId="{BB90ABD5-DBE6-4D43-AA93-C616724BFF2F}" srcOrd="1" destOrd="0" parTransId="{D84BDF3D-86CE-49A1-9CD0-A96BAF06DAE1}" sibTransId="{C7EFFDB1-E1E2-4881-8B4C-F3B542D765D7}"/>
    <dgm:cxn modelId="{7076C77F-FA66-4DE2-8D7F-13691C22CD29}" srcId="{20BD17CA-A1E5-4B62-8491-591AA74E53BC}" destId="{EE629273-CB18-4EAB-A3B1-080EDCAA50F9}" srcOrd="2" destOrd="0" parTransId="{90125807-B1DD-4F91-ADAA-2AA0C19747FF}" sibTransId="{734DB1DD-6534-4F60-BEB4-D0C89B6DC838}"/>
    <dgm:cxn modelId="{A1106D80-6F87-4C62-9534-4A7DE6A68647}" srcId="{758FC0D2-429A-4643-887D-3FEBDFB6E8A9}" destId="{6F027DB5-01D9-49B5-ABD2-2C3ABDBA6DDA}" srcOrd="3" destOrd="0" parTransId="{B382FEC3-17FC-45D1-9E46-5C64AE8C9212}" sibTransId="{038B59C4-48EF-477B-A7A8-A2A0425E87A7}"/>
    <dgm:cxn modelId="{6FEC1484-358D-4156-A4B6-774CCC0F72FC}" srcId="{CB6FB9D1-E9E6-4304-8536-0247466443A4}" destId="{20BD17CA-A1E5-4B62-8491-591AA74E53BC}" srcOrd="2" destOrd="0" parTransId="{1BB6C3AD-FD32-4E30-8D83-CB88AD49AFFA}" sibTransId="{FF1CF83D-5AA1-4FB4-BB58-B0BBEB995003}"/>
    <dgm:cxn modelId="{D962418C-538F-466E-9A3C-D484C116FD33}" type="presOf" srcId="{6742F108-72B0-47D7-8973-C660CACD83CC}" destId="{97E603B9-66B3-4FDC-B2AC-0B21C6B8996A}" srcOrd="0" destOrd="0" presId="urn:microsoft.com/office/officeart/2005/8/layout/lProcess3"/>
    <dgm:cxn modelId="{2FF8DA9A-0317-4B64-B386-EAEDB271934A}" type="presOf" srcId="{ABE4EB72-D7D5-41ED-93AF-60D485D15947}" destId="{BCD447B1-8972-4153-979C-C5C7FFFD8AEC}" srcOrd="0" destOrd="0" presId="urn:microsoft.com/office/officeart/2005/8/layout/lProcess3"/>
    <dgm:cxn modelId="{01436BA2-D4C1-4D93-830E-87F04B4AC95D}" type="presOf" srcId="{22E42672-BF79-4228-9639-934A8121C270}" destId="{429B2FE6-ED37-410A-9F8C-59EAC124A8AD}" srcOrd="0" destOrd="0" presId="urn:microsoft.com/office/officeart/2005/8/layout/lProcess3"/>
    <dgm:cxn modelId="{03E7AFAC-232D-44AE-B3A6-D972066DEBDF}" srcId="{CB6FB9D1-E9E6-4304-8536-0247466443A4}" destId="{758FC0D2-429A-4643-887D-3FEBDFB6E8A9}" srcOrd="1" destOrd="0" parTransId="{F3DF183B-E23E-4069-AC32-A0F49B011B89}" sibTransId="{46C88263-7569-4A77-A238-CAC968D26E38}"/>
    <dgm:cxn modelId="{12714EB1-2B64-4D63-876D-EAAAD958CD94}" type="presOf" srcId="{758FC0D2-429A-4643-887D-3FEBDFB6E8A9}" destId="{2B1FB5DE-EBF3-490D-BEA4-48A0234658F5}" srcOrd="0" destOrd="0" presId="urn:microsoft.com/office/officeart/2005/8/layout/lProcess3"/>
    <dgm:cxn modelId="{BBDB89B4-D74F-4A1D-B3FD-A0AFAFE786E6}" type="presOf" srcId="{49F95319-48B9-4899-BA4C-D63DCD8BC185}" destId="{285F9CE8-7504-4C30-B8A6-1DAB46FC27B9}" srcOrd="0" destOrd="0" presId="urn:microsoft.com/office/officeart/2005/8/layout/lProcess3"/>
    <dgm:cxn modelId="{53AB0FB5-817A-422A-9076-99694EC7AA26}" type="presOf" srcId="{CB6FB9D1-E9E6-4304-8536-0247466443A4}" destId="{E289CDB8-A800-4534-B8A8-1F1E227678CD}" srcOrd="0" destOrd="0" presId="urn:microsoft.com/office/officeart/2005/8/layout/lProcess3"/>
    <dgm:cxn modelId="{5A6692B7-85AA-4F96-96DC-A9943CD013C0}" type="presOf" srcId="{CCA2827D-B99D-42A6-841E-B92021824814}" destId="{BB0C1503-5E72-47FE-9702-59FE00FB3B73}" srcOrd="0" destOrd="0" presId="urn:microsoft.com/office/officeart/2005/8/layout/lProcess3"/>
    <dgm:cxn modelId="{493074D4-BB24-4625-8EA0-86E3A24C554F}" type="presOf" srcId="{EE629273-CB18-4EAB-A3B1-080EDCAA50F9}" destId="{54B2825B-769D-4391-9526-E37A8C18B20A}" srcOrd="0" destOrd="0" presId="urn:microsoft.com/office/officeart/2005/8/layout/lProcess3"/>
    <dgm:cxn modelId="{A155B7D6-2AE4-4943-B158-ACE78F4EDDCC}" type="presOf" srcId="{278D34B2-C89C-4C7A-8EB8-F97F523DA2F5}" destId="{0F2E10AB-ACFC-4C03-BC34-62B789A7D612}" srcOrd="0" destOrd="0" presId="urn:microsoft.com/office/officeart/2005/8/layout/lProcess3"/>
    <dgm:cxn modelId="{9813A1D7-76A0-4EAA-936E-43C0786E0E3C}" srcId="{49756DA5-7F18-4DFB-AC1E-133F1D5270BE}" destId="{6742F108-72B0-47D7-8973-C660CACD83CC}" srcOrd="3" destOrd="0" parTransId="{598738A8-D09F-421C-81D1-F79B24CF3649}" sibTransId="{B2C9263E-3B11-43E8-B802-7D57146E5B45}"/>
    <dgm:cxn modelId="{AD67F0D7-67DE-4F73-9F73-67C1FAF0EDE4}" type="presOf" srcId="{BB90ABD5-DBE6-4D43-AA93-C616724BFF2F}" destId="{5633C40C-C699-423F-B3C7-F8CB04A6CB3F}" srcOrd="0" destOrd="0" presId="urn:microsoft.com/office/officeart/2005/8/layout/lProcess3"/>
    <dgm:cxn modelId="{14E4E6EA-8FA1-4A9B-8883-E94BD885CEA6}" srcId="{49756DA5-7F18-4DFB-AC1E-133F1D5270BE}" destId="{CDD972D3-406B-4799-9B68-4392EF711D16}" srcOrd="1" destOrd="0" parTransId="{25744A8F-60C0-4883-986A-E171BB52507F}" sibTransId="{C935C18F-2077-43A3-AED4-8B3A1F2E1C5A}"/>
    <dgm:cxn modelId="{5C2908EE-7178-4437-AE84-1CA97C287F44}" srcId="{ABE4EB72-D7D5-41ED-93AF-60D485D15947}" destId="{22E42672-BF79-4228-9639-934A8121C270}" srcOrd="2" destOrd="0" parTransId="{DD39272A-4084-4AEA-995D-B01043C10CAE}" sibTransId="{49C31B1C-67F4-4981-A69D-ADF3F3C64B34}"/>
    <dgm:cxn modelId="{E77C7AF9-3B10-4A03-A192-B83F30FD22F6}" srcId="{49756DA5-7F18-4DFB-AC1E-133F1D5270BE}" destId="{86ADFD2C-F620-4833-ABAE-41D36726707C}" srcOrd="2" destOrd="0" parTransId="{0A27F7D8-68D9-4920-AF1C-A3A98F059797}" sibTransId="{E69D3481-3B6A-432D-BD8B-91B249C52FB8}"/>
    <dgm:cxn modelId="{A6E83040-E5CD-4021-9F87-AC6DB82F1DCD}" type="presParOf" srcId="{E289CDB8-A800-4534-B8A8-1F1E227678CD}" destId="{2CC489B9-76F0-4063-ACB1-18D67D6E2C99}" srcOrd="0" destOrd="0" presId="urn:microsoft.com/office/officeart/2005/8/layout/lProcess3"/>
    <dgm:cxn modelId="{D414AF89-7566-4230-B526-7BB89A88EA17}" type="presParOf" srcId="{2CC489B9-76F0-4063-ACB1-18D67D6E2C99}" destId="{BCD447B1-8972-4153-979C-C5C7FFFD8AEC}" srcOrd="0" destOrd="0" presId="urn:microsoft.com/office/officeart/2005/8/layout/lProcess3"/>
    <dgm:cxn modelId="{1477E1CB-1FD2-43F7-B212-212DDE24FF2C}" type="presParOf" srcId="{2CC489B9-76F0-4063-ACB1-18D67D6E2C99}" destId="{814362B9-2A69-45D4-93AD-A1305B28D0FF}" srcOrd="1" destOrd="0" presId="urn:microsoft.com/office/officeart/2005/8/layout/lProcess3"/>
    <dgm:cxn modelId="{8526A843-9879-4763-9B04-D17B6315361C}" type="presParOf" srcId="{2CC489B9-76F0-4063-ACB1-18D67D6E2C99}" destId="{0F2E10AB-ACFC-4C03-BC34-62B789A7D612}" srcOrd="2" destOrd="0" presId="urn:microsoft.com/office/officeart/2005/8/layout/lProcess3"/>
    <dgm:cxn modelId="{FCEA0138-4952-4C54-818A-08B0098B23C2}" type="presParOf" srcId="{2CC489B9-76F0-4063-ACB1-18D67D6E2C99}" destId="{13EE6A79-AEFF-49F3-AB1E-C63BC68A25A3}" srcOrd="3" destOrd="0" presId="urn:microsoft.com/office/officeart/2005/8/layout/lProcess3"/>
    <dgm:cxn modelId="{8F46C8E8-5ACC-4770-9E1F-F372AFBF1C4B}" type="presParOf" srcId="{2CC489B9-76F0-4063-ACB1-18D67D6E2C99}" destId="{EDA3119A-2FD0-4EDB-BBD4-AF30DA6840BA}" srcOrd="4" destOrd="0" presId="urn:microsoft.com/office/officeart/2005/8/layout/lProcess3"/>
    <dgm:cxn modelId="{AE911B65-F7D2-42E3-B872-E6191F44B380}" type="presParOf" srcId="{2CC489B9-76F0-4063-ACB1-18D67D6E2C99}" destId="{D2EAB651-67E8-462E-B4F7-8C985AEF0382}" srcOrd="5" destOrd="0" presId="urn:microsoft.com/office/officeart/2005/8/layout/lProcess3"/>
    <dgm:cxn modelId="{7E0AE35E-40CC-4D24-A03A-24D58FE68533}" type="presParOf" srcId="{2CC489B9-76F0-4063-ACB1-18D67D6E2C99}" destId="{429B2FE6-ED37-410A-9F8C-59EAC124A8AD}" srcOrd="6" destOrd="0" presId="urn:microsoft.com/office/officeart/2005/8/layout/lProcess3"/>
    <dgm:cxn modelId="{4A70C78D-2EB5-4199-9820-804DE8AB882F}" type="presParOf" srcId="{2CC489B9-76F0-4063-ACB1-18D67D6E2C99}" destId="{A0628C6C-1FC7-4494-95BD-4CBB060E4D21}" srcOrd="7" destOrd="0" presId="urn:microsoft.com/office/officeart/2005/8/layout/lProcess3"/>
    <dgm:cxn modelId="{5D251BC1-90ED-4EA8-9458-CB7A92F6F538}" type="presParOf" srcId="{2CC489B9-76F0-4063-ACB1-18D67D6E2C99}" destId="{B9BE39F4-1891-475F-987D-ADB1CB47629B}" srcOrd="8" destOrd="0" presId="urn:microsoft.com/office/officeart/2005/8/layout/lProcess3"/>
    <dgm:cxn modelId="{E7EB1B2B-11AF-4A19-9311-2032314E95D8}" type="presParOf" srcId="{E289CDB8-A800-4534-B8A8-1F1E227678CD}" destId="{5E767A02-94FF-4BA6-8C9F-9C2A2259702C}" srcOrd="1" destOrd="0" presId="urn:microsoft.com/office/officeart/2005/8/layout/lProcess3"/>
    <dgm:cxn modelId="{D8E6B4A5-BDBC-42D7-9923-63ACF9636330}" type="presParOf" srcId="{E289CDB8-A800-4534-B8A8-1F1E227678CD}" destId="{FF427315-30A4-4C34-94F8-A45481FD216B}" srcOrd="2" destOrd="0" presId="urn:microsoft.com/office/officeart/2005/8/layout/lProcess3"/>
    <dgm:cxn modelId="{07AACA23-4A1A-4F8A-B739-EE79CDAC5A2E}" type="presParOf" srcId="{FF427315-30A4-4C34-94F8-A45481FD216B}" destId="{2B1FB5DE-EBF3-490D-BEA4-48A0234658F5}" srcOrd="0" destOrd="0" presId="urn:microsoft.com/office/officeart/2005/8/layout/lProcess3"/>
    <dgm:cxn modelId="{6E65CDCC-4456-48A0-B441-311C99E78B2C}" type="presParOf" srcId="{FF427315-30A4-4C34-94F8-A45481FD216B}" destId="{D37861DB-6CC0-484C-A8AE-B203CFE9FDB5}" srcOrd="1" destOrd="0" presId="urn:microsoft.com/office/officeart/2005/8/layout/lProcess3"/>
    <dgm:cxn modelId="{70F88145-C0E6-48D0-969B-A4A7BCBEAD9D}" type="presParOf" srcId="{FF427315-30A4-4C34-94F8-A45481FD216B}" destId="{FC1D6872-4E78-47EC-BB77-0617AC1D66BC}" srcOrd="2" destOrd="0" presId="urn:microsoft.com/office/officeart/2005/8/layout/lProcess3"/>
    <dgm:cxn modelId="{61B85E78-0967-45FF-AD43-D5ACC9C71AC4}" type="presParOf" srcId="{FF427315-30A4-4C34-94F8-A45481FD216B}" destId="{9A356C79-4DF2-4877-B0DC-24E94669F0D3}" srcOrd="3" destOrd="0" presId="urn:microsoft.com/office/officeart/2005/8/layout/lProcess3"/>
    <dgm:cxn modelId="{7052C1C7-5C17-4C6F-9BD9-A7E081331A1F}" type="presParOf" srcId="{FF427315-30A4-4C34-94F8-A45481FD216B}" destId="{D3E50A51-521B-466B-964C-05996EBABE11}" srcOrd="4" destOrd="0" presId="urn:microsoft.com/office/officeart/2005/8/layout/lProcess3"/>
    <dgm:cxn modelId="{9C2C9C3A-5290-47F1-B993-615C57559CD2}" type="presParOf" srcId="{FF427315-30A4-4C34-94F8-A45481FD216B}" destId="{5092A095-886A-421C-91B7-DA9AB497E904}" srcOrd="5" destOrd="0" presId="urn:microsoft.com/office/officeart/2005/8/layout/lProcess3"/>
    <dgm:cxn modelId="{D7596D8E-F754-42DE-855A-B94FB7687157}" type="presParOf" srcId="{FF427315-30A4-4C34-94F8-A45481FD216B}" destId="{74BDE727-A3D5-4C1E-94B2-1ACBDD230462}" srcOrd="6" destOrd="0" presId="urn:microsoft.com/office/officeart/2005/8/layout/lProcess3"/>
    <dgm:cxn modelId="{26DBE536-5313-4A6E-8015-40626F4ED8EC}" type="presParOf" srcId="{FF427315-30A4-4C34-94F8-A45481FD216B}" destId="{9CD11B66-A3F9-4F9C-999A-547CB03BEE77}" srcOrd="7" destOrd="0" presId="urn:microsoft.com/office/officeart/2005/8/layout/lProcess3"/>
    <dgm:cxn modelId="{DB5D23F9-BC38-45D4-8C8E-E0B78575DA39}" type="presParOf" srcId="{FF427315-30A4-4C34-94F8-A45481FD216B}" destId="{17274211-BFB1-483B-8206-933085C0ACC3}" srcOrd="8" destOrd="0" presId="urn:microsoft.com/office/officeart/2005/8/layout/lProcess3"/>
    <dgm:cxn modelId="{76BD5CA9-5888-4B30-B2BD-A33F70B98231}" type="presParOf" srcId="{E289CDB8-A800-4534-B8A8-1F1E227678CD}" destId="{89A6CE51-6C2D-4062-9214-A13CE718D4D2}" srcOrd="3" destOrd="0" presId="urn:microsoft.com/office/officeart/2005/8/layout/lProcess3"/>
    <dgm:cxn modelId="{46D686D8-186A-49F3-9F95-01CF173F785C}" type="presParOf" srcId="{E289CDB8-A800-4534-B8A8-1F1E227678CD}" destId="{B6AB756F-57BA-4928-AACC-0C6F077B3577}" srcOrd="4" destOrd="0" presId="urn:microsoft.com/office/officeart/2005/8/layout/lProcess3"/>
    <dgm:cxn modelId="{E1965B1C-67AC-43B0-AB6F-6C0CD17EC9E6}" type="presParOf" srcId="{B6AB756F-57BA-4928-AACC-0C6F077B3577}" destId="{926AEFBA-034B-4A5B-835F-A07F839C2F1E}" srcOrd="0" destOrd="0" presId="urn:microsoft.com/office/officeart/2005/8/layout/lProcess3"/>
    <dgm:cxn modelId="{60EF2060-9206-46FF-8F1A-9378C6770428}" type="presParOf" srcId="{B6AB756F-57BA-4928-AACC-0C6F077B3577}" destId="{5D4BCC33-DAA0-4ABC-8E9F-5C6C966A8052}" srcOrd="1" destOrd="0" presId="urn:microsoft.com/office/officeart/2005/8/layout/lProcess3"/>
    <dgm:cxn modelId="{D6E030BE-42BE-4E42-AF87-4D3758A40EE5}" type="presParOf" srcId="{B6AB756F-57BA-4928-AACC-0C6F077B3577}" destId="{2AA46385-BFB2-464B-A52C-C0B2A02D5C14}" srcOrd="2" destOrd="0" presId="urn:microsoft.com/office/officeart/2005/8/layout/lProcess3"/>
    <dgm:cxn modelId="{30298BD7-F649-41BF-A407-5F4A569DD09B}" type="presParOf" srcId="{B6AB756F-57BA-4928-AACC-0C6F077B3577}" destId="{6E8CB62F-C736-41DB-9E94-28D2B0958AD7}" srcOrd="3" destOrd="0" presId="urn:microsoft.com/office/officeart/2005/8/layout/lProcess3"/>
    <dgm:cxn modelId="{F4B799D0-BE40-4F97-A8B9-B3DFF27DA5D7}" type="presParOf" srcId="{B6AB756F-57BA-4928-AACC-0C6F077B3577}" destId="{5633C40C-C699-423F-B3C7-F8CB04A6CB3F}" srcOrd="4" destOrd="0" presId="urn:microsoft.com/office/officeart/2005/8/layout/lProcess3"/>
    <dgm:cxn modelId="{4C0B2233-E31D-49CB-A6A2-A0E58B61A595}" type="presParOf" srcId="{B6AB756F-57BA-4928-AACC-0C6F077B3577}" destId="{3C0D8D86-7F5F-4DC8-BB7A-EB34439CB2A5}" srcOrd="5" destOrd="0" presId="urn:microsoft.com/office/officeart/2005/8/layout/lProcess3"/>
    <dgm:cxn modelId="{9A4C7117-AB38-408B-BF3C-B5107B10EE90}" type="presParOf" srcId="{B6AB756F-57BA-4928-AACC-0C6F077B3577}" destId="{54B2825B-769D-4391-9526-E37A8C18B20A}" srcOrd="6" destOrd="0" presId="urn:microsoft.com/office/officeart/2005/8/layout/lProcess3"/>
    <dgm:cxn modelId="{61DC257C-6A4C-4568-B3D6-AE28B7B3FAC0}" type="presParOf" srcId="{B6AB756F-57BA-4928-AACC-0C6F077B3577}" destId="{D75B7E95-C476-4CB8-982A-E27D24C117C0}" srcOrd="7" destOrd="0" presId="urn:microsoft.com/office/officeart/2005/8/layout/lProcess3"/>
    <dgm:cxn modelId="{275A37FD-1423-47D1-A5C8-AC3D32194C7D}" type="presParOf" srcId="{B6AB756F-57BA-4928-AACC-0C6F077B3577}" destId="{285F9CE8-7504-4C30-B8A6-1DAB46FC27B9}" srcOrd="8" destOrd="0" presId="urn:microsoft.com/office/officeart/2005/8/layout/lProcess3"/>
    <dgm:cxn modelId="{A9DA1E7B-01E3-45BD-9DB6-6F8C7FE5B455}" type="presParOf" srcId="{E289CDB8-A800-4534-B8A8-1F1E227678CD}" destId="{866477FF-A1C3-4395-9834-70314C7F521F}" srcOrd="5" destOrd="0" presId="urn:microsoft.com/office/officeart/2005/8/layout/lProcess3"/>
    <dgm:cxn modelId="{5E6D6D45-7A7E-48F4-A817-30EB0CFC59A3}" type="presParOf" srcId="{E289CDB8-A800-4534-B8A8-1F1E227678CD}" destId="{A66BD432-D207-4D08-BF1B-C9784504DE65}" srcOrd="6" destOrd="0" presId="urn:microsoft.com/office/officeart/2005/8/layout/lProcess3"/>
    <dgm:cxn modelId="{BDEE9AC1-9D8E-4607-9A46-B65AE89E2124}" type="presParOf" srcId="{A66BD432-D207-4D08-BF1B-C9784504DE65}" destId="{1EAD8EF4-B17B-4A4B-B501-C907A195201B}" srcOrd="0" destOrd="0" presId="urn:microsoft.com/office/officeart/2005/8/layout/lProcess3"/>
    <dgm:cxn modelId="{CAA08207-53FB-4B3E-B462-A76EB8837877}" type="presParOf" srcId="{A66BD432-D207-4D08-BF1B-C9784504DE65}" destId="{7E7C21B9-524D-4A8D-9000-E6AFA62AA331}" srcOrd="1" destOrd="0" presId="urn:microsoft.com/office/officeart/2005/8/layout/lProcess3"/>
    <dgm:cxn modelId="{BA7F7F1F-DE59-433B-8A6E-4D50A70EAA32}" type="presParOf" srcId="{A66BD432-D207-4D08-BF1B-C9784504DE65}" destId="{BB0C1503-5E72-47FE-9702-59FE00FB3B73}" srcOrd="2" destOrd="0" presId="urn:microsoft.com/office/officeart/2005/8/layout/lProcess3"/>
    <dgm:cxn modelId="{2F3E4BD1-7509-46F4-9796-35D829A4BCD5}" type="presParOf" srcId="{A66BD432-D207-4D08-BF1B-C9784504DE65}" destId="{2403F0F2-AE34-4E54-8E98-A36EAE38EEC1}" srcOrd="3" destOrd="0" presId="urn:microsoft.com/office/officeart/2005/8/layout/lProcess3"/>
    <dgm:cxn modelId="{F7316042-F843-4188-8377-E7183160FC77}" type="presParOf" srcId="{A66BD432-D207-4D08-BF1B-C9784504DE65}" destId="{C917664E-4F98-4C37-BF9F-261D27BE93C9}" srcOrd="4" destOrd="0" presId="urn:microsoft.com/office/officeart/2005/8/layout/lProcess3"/>
    <dgm:cxn modelId="{C23484CF-4990-46F7-9DB3-62AEADA1DD65}" type="presParOf" srcId="{A66BD432-D207-4D08-BF1B-C9784504DE65}" destId="{7BEB4E68-944D-41BD-93D0-AA339BB90D13}" srcOrd="5" destOrd="0" presId="urn:microsoft.com/office/officeart/2005/8/layout/lProcess3"/>
    <dgm:cxn modelId="{8BC28F94-53A8-4869-9C17-C813E076E048}" type="presParOf" srcId="{A66BD432-D207-4D08-BF1B-C9784504DE65}" destId="{845FDBF2-C03A-4D03-9DDF-3D22F3CFC2A1}" srcOrd="6" destOrd="0" presId="urn:microsoft.com/office/officeart/2005/8/layout/lProcess3"/>
    <dgm:cxn modelId="{EF42CC42-EF5C-4B32-81B4-17A4A48BCE46}" type="presParOf" srcId="{A66BD432-D207-4D08-BF1B-C9784504DE65}" destId="{1B6AC8B4-9DBA-49D2-AD94-00C6E518911B}" srcOrd="7" destOrd="0" presId="urn:microsoft.com/office/officeart/2005/8/layout/lProcess3"/>
    <dgm:cxn modelId="{A7080FC4-C0F3-4B3E-AF36-91BEA7F7FFD2}" type="presParOf" srcId="{A66BD432-D207-4D08-BF1B-C9784504DE65}" destId="{97E603B9-66B3-4FDC-B2AC-0B21C6B8996A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447B1-8972-4153-979C-C5C7FFFD8AEC}">
      <dsp:nvSpPr>
        <dsp:cNvPr id="0" name=""/>
        <dsp:cNvSpPr/>
      </dsp:nvSpPr>
      <dsp:spPr>
        <a:xfrm>
          <a:off x="882" y="696947"/>
          <a:ext cx="1762235" cy="7048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1:00</a:t>
          </a:r>
        </a:p>
      </dsp:txBody>
      <dsp:txXfrm>
        <a:off x="353329" y="696947"/>
        <a:ext cx="1057341" cy="704894"/>
      </dsp:txXfrm>
    </dsp:sp>
    <dsp:sp modelId="{0F2E10AB-ACFC-4C03-BC34-62B789A7D612}">
      <dsp:nvSpPr>
        <dsp:cNvPr id="0" name=""/>
        <dsp:cNvSpPr/>
      </dsp:nvSpPr>
      <dsp:spPr>
        <a:xfrm>
          <a:off x="1534027" y="756863"/>
          <a:ext cx="1462655" cy="585062"/>
        </a:xfrm>
        <a:prstGeom prst="chevron">
          <a:avLst/>
        </a:prstGeom>
        <a:solidFill>
          <a:schemeClr val="accent4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1</a:t>
          </a:r>
        </a:p>
      </dsp:txBody>
      <dsp:txXfrm>
        <a:off x="1826558" y="756863"/>
        <a:ext cx="877593" cy="585062"/>
      </dsp:txXfrm>
    </dsp:sp>
    <dsp:sp modelId="{EDA3119A-2FD0-4EDB-BBD4-AF30DA6840BA}">
      <dsp:nvSpPr>
        <dsp:cNvPr id="0" name=""/>
        <dsp:cNvSpPr/>
      </dsp:nvSpPr>
      <dsp:spPr>
        <a:xfrm>
          <a:off x="2791910" y="756863"/>
          <a:ext cx="1462655" cy="585062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</a:t>
          </a:r>
        </a:p>
      </dsp:txBody>
      <dsp:txXfrm>
        <a:off x="3084441" y="756863"/>
        <a:ext cx="877593" cy="585062"/>
      </dsp:txXfrm>
    </dsp:sp>
    <dsp:sp modelId="{429B2FE6-ED37-410A-9F8C-59EAC124A8AD}">
      <dsp:nvSpPr>
        <dsp:cNvPr id="0" name=""/>
        <dsp:cNvSpPr/>
      </dsp:nvSpPr>
      <dsp:spPr>
        <a:xfrm>
          <a:off x="4049794" y="756863"/>
          <a:ext cx="1462655" cy="585062"/>
        </a:xfrm>
        <a:prstGeom prst="chevron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3</a:t>
          </a:r>
        </a:p>
      </dsp:txBody>
      <dsp:txXfrm>
        <a:off x="4342325" y="756863"/>
        <a:ext cx="877593" cy="585062"/>
      </dsp:txXfrm>
    </dsp:sp>
    <dsp:sp modelId="{B9BE39F4-1891-475F-987D-ADB1CB47629B}">
      <dsp:nvSpPr>
        <dsp:cNvPr id="0" name=""/>
        <dsp:cNvSpPr/>
      </dsp:nvSpPr>
      <dsp:spPr>
        <a:xfrm>
          <a:off x="5307678" y="756863"/>
          <a:ext cx="1462655" cy="585062"/>
        </a:xfrm>
        <a:prstGeom prst="chevron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4</a:t>
          </a:r>
        </a:p>
      </dsp:txBody>
      <dsp:txXfrm>
        <a:off x="5600209" y="756863"/>
        <a:ext cx="877593" cy="585062"/>
      </dsp:txXfrm>
    </dsp:sp>
    <dsp:sp modelId="{2B1FB5DE-EBF3-490D-BEA4-48A0234658F5}">
      <dsp:nvSpPr>
        <dsp:cNvPr id="0" name=""/>
        <dsp:cNvSpPr/>
      </dsp:nvSpPr>
      <dsp:spPr>
        <a:xfrm>
          <a:off x="882" y="1500527"/>
          <a:ext cx="1762235" cy="7048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2:00</a:t>
          </a:r>
        </a:p>
      </dsp:txBody>
      <dsp:txXfrm>
        <a:off x="353329" y="1500527"/>
        <a:ext cx="1057341" cy="704894"/>
      </dsp:txXfrm>
    </dsp:sp>
    <dsp:sp modelId="{FC1D6872-4E78-47EC-BB77-0617AC1D66BC}">
      <dsp:nvSpPr>
        <dsp:cNvPr id="0" name=""/>
        <dsp:cNvSpPr/>
      </dsp:nvSpPr>
      <dsp:spPr>
        <a:xfrm>
          <a:off x="1534027" y="1560443"/>
          <a:ext cx="1462655" cy="585062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1</a:t>
          </a:r>
        </a:p>
      </dsp:txBody>
      <dsp:txXfrm>
        <a:off x="1826558" y="1560443"/>
        <a:ext cx="877593" cy="585062"/>
      </dsp:txXfrm>
    </dsp:sp>
    <dsp:sp modelId="{D3E50A51-521B-466B-964C-05996EBABE11}">
      <dsp:nvSpPr>
        <dsp:cNvPr id="0" name=""/>
        <dsp:cNvSpPr/>
      </dsp:nvSpPr>
      <dsp:spPr>
        <a:xfrm>
          <a:off x="2791910" y="1560443"/>
          <a:ext cx="1462655" cy="585062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</a:t>
          </a:r>
        </a:p>
      </dsp:txBody>
      <dsp:txXfrm>
        <a:off x="3084441" y="1560443"/>
        <a:ext cx="877593" cy="585062"/>
      </dsp:txXfrm>
    </dsp:sp>
    <dsp:sp modelId="{74BDE727-A3D5-4C1E-94B2-1ACBDD230462}">
      <dsp:nvSpPr>
        <dsp:cNvPr id="0" name=""/>
        <dsp:cNvSpPr/>
      </dsp:nvSpPr>
      <dsp:spPr>
        <a:xfrm>
          <a:off x="4049794" y="1560443"/>
          <a:ext cx="1462655" cy="585062"/>
        </a:xfrm>
        <a:prstGeom prst="chevron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3</a:t>
          </a:r>
        </a:p>
      </dsp:txBody>
      <dsp:txXfrm>
        <a:off x="4342325" y="1560443"/>
        <a:ext cx="877593" cy="585062"/>
      </dsp:txXfrm>
    </dsp:sp>
    <dsp:sp modelId="{17274211-BFB1-483B-8206-933085C0ACC3}">
      <dsp:nvSpPr>
        <dsp:cNvPr id="0" name=""/>
        <dsp:cNvSpPr/>
      </dsp:nvSpPr>
      <dsp:spPr>
        <a:xfrm>
          <a:off x="5307678" y="1560443"/>
          <a:ext cx="1462655" cy="585062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4</a:t>
          </a:r>
        </a:p>
      </dsp:txBody>
      <dsp:txXfrm>
        <a:off x="5600209" y="1560443"/>
        <a:ext cx="877593" cy="585062"/>
      </dsp:txXfrm>
    </dsp:sp>
    <dsp:sp modelId="{926AEFBA-034B-4A5B-835F-A07F839C2F1E}">
      <dsp:nvSpPr>
        <dsp:cNvPr id="0" name=""/>
        <dsp:cNvSpPr/>
      </dsp:nvSpPr>
      <dsp:spPr>
        <a:xfrm>
          <a:off x="882" y="2304106"/>
          <a:ext cx="1762235" cy="7048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3:00</a:t>
          </a:r>
        </a:p>
      </dsp:txBody>
      <dsp:txXfrm>
        <a:off x="353329" y="2304106"/>
        <a:ext cx="1057341" cy="704894"/>
      </dsp:txXfrm>
    </dsp:sp>
    <dsp:sp modelId="{2AA46385-BFB2-464B-A52C-C0B2A02D5C14}">
      <dsp:nvSpPr>
        <dsp:cNvPr id="0" name=""/>
        <dsp:cNvSpPr/>
      </dsp:nvSpPr>
      <dsp:spPr>
        <a:xfrm>
          <a:off x="1534027" y="2364022"/>
          <a:ext cx="1462655" cy="585062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1</a:t>
          </a:r>
        </a:p>
      </dsp:txBody>
      <dsp:txXfrm>
        <a:off x="1826558" y="2364022"/>
        <a:ext cx="877593" cy="585062"/>
      </dsp:txXfrm>
    </dsp:sp>
    <dsp:sp modelId="{5633C40C-C699-423F-B3C7-F8CB04A6CB3F}">
      <dsp:nvSpPr>
        <dsp:cNvPr id="0" name=""/>
        <dsp:cNvSpPr/>
      </dsp:nvSpPr>
      <dsp:spPr>
        <a:xfrm>
          <a:off x="2791910" y="2364022"/>
          <a:ext cx="1462655" cy="585062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</a:t>
          </a:r>
        </a:p>
      </dsp:txBody>
      <dsp:txXfrm>
        <a:off x="3084441" y="2364022"/>
        <a:ext cx="877593" cy="585062"/>
      </dsp:txXfrm>
    </dsp:sp>
    <dsp:sp modelId="{54B2825B-769D-4391-9526-E37A8C18B20A}">
      <dsp:nvSpPr>
        <dsp:cNvPr id="0" name=""/>
        <dsp:cNvSpPr/>
      </dsp:nvSpPr>
      <dsp:spPr>
        <a:xfrm>
          <a:off x="4049794" y="2364022"/>
          <a:ext cx="1462655" cy="585062"/>
        </a:xfrm>
        <a:prstGeom prst="chevron">
          <a:avLst/>
        </a:prstGeom>
        <a:solidFill>
          <a:schemeClr val="accent4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3</a:t>
          </a:r>
        </a:p>
      </dsp:txBody>
      <dsp:txXfrm>
        <a:off x="4342325" y="2364022"/>
        <a:ext cx="877593" cy="585062"/>
      </dsp:txXfrm>
    </dsp:sp>
    <dsp:sp modelId="{285F9CE8-7504-4C30-B8A6-1DAB46FC27B9}">
      <dsp:nvSpPr>
        <dsp:cNvPr id="0" name=""/>
        <dsp:cNvSpPr/>
      </dsp:nvSpPr>
      <dsp:spPr>
        <a:xfrm>
          <a:off x="5307678" y="2364022"/>
          <a:ext cx="1462655" cy="585062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4</a:t>
          </a:r>
        </a:p>
      </dsp:txBody>
      <dsp:txXfrm>
        <a:off x="5600209" y="2364022"/>
        <a:ext cx="877593" cy="585062"/>
      </dsp:txXfrm>
    </dsp:sp>
    <dsp:sp modelId="{1EAD8EF4-B17B-4A4B-B501-C907A195201B}">
      <dsp:nvSpPr>
        <dsp:cNvPr id="0" name=""/>
        <dsp:cNvSpPr/>
      </dsp:nvSpPr>
      <dsp:spPr>
        <a:xfrm>
          <a:off x="882" y="3107685"/>
          <a:ext cx="1762235" cy="7048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4:00</a:t>
          </a:r>
        </a:p>
      </dsp:txBody>
      <dsp:txXfrm>
        <a:off x="353329" y="3107685"/>
        <a:ext cx="1057341" cy="704894"/>
      </dsp:txXfrm>
    </dsp:sp>
    <dsp:sp modelId="{BB0C1503-5E72-47FE-9702-59FE00FB3B73}">
      <dsp:nvSpPr>
        <dsp:cNvPr id="0" name=""/>
        <dsp:cNvSpPr/>
      </dsp:nvSpPr>
      <dsp:spPr>
        <a:xfrm>
          <a:off x="1534027" y="3167601"/>
          <a:ext cx="1462655" cy="585062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1</a:t>
          </a:r>
        </a:p>
      </dsp:txBody>
      <dsp:txXfrm>
        <a:off x="1826558" y="3167601"/>
        <a:ext cx="877593" cy="585062"/>
      </dsp:txXfrm>
    </dsp:sp>
    <dsp:sp modelId="{C917664E-4F98-4C37-BF9F-261D27BE93C9}">
      <dsp:nvSpPr>
        <dsp:cNvPr id="0" name=""/>
        <dsp:cNvSpPr/>
      </dsp:nvSpPr>
      <dsp:spPr>
        <a:xfrm>
          <a:off x="2791910" y="3167601"/>
          <a:ext cx="1462655" cy="585062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</a:t>
          </a:r>
        </a:p>
      </dsp:txBody>
      <dsp:txXfrm>
        <a:off x="3084441" y="3167601"/>
        <a:ext cx="877593" cy="585062"/>
      </dsp:txXfrm>
    </dsp:sp>
    <dsp:sp modelId="{845FDBF2-C03A-4D03-9DDF-3D22F3CFC2A1}">
      <dsp:nvSpPr>
        <dsp:cNvPr id="0" name=""/>
        <dsp:cNvSpPr/>
      </dsp:nvSpPr>
      <dsp:spPr>
        <a:xfrm>
          <a:off x="4049794" y="3167601"/>
          <a:ext cx="1462655" cy="585062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3</a:t>
          </a:r>
        </a:p>
      </dsp:txBody>
      <dsp:txXfrm>
        <a:off x="4342325" y="3167601"/>
        <a:ext cx="877593" cy="585062"/>
      </dsp:txXfrm>
    </dsp:sp>
    <dsp:sp modelId="{97E603B9-66B3-4FDC-B2AC-0B21C6B8996A}">
      <dsp:nvSpPr>
        <dsp:cNvPr id="0" name=""/>
        <dsp:cNvSpPr/>
      </dsp:nvSpPr>
      <dsp:spPr>
        <a:xfrm>
          <a:off x="5307678" y="3167601"/>
          <a:ext cx="1462655" cy="585062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4</a:t>
          </a:r>
        </a:p>
      </dsp:txBody>
      <dsp:txXfrm>
        <a:off x="5600209" y="3167601"/>
        <a:ext cx="877593" cy="585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447B1-8972-4153-979C-C5C7FFFD8AEC}">
      <dsp:nvSpPr>
        <dsp:cNvPr id="0" name=""/>
        <dsp:cNvSpPr/>
      </dsp:nvSpPr>
      <dsp:spPr>
        <a:xfrm>
          <a:off x="864" y="812546"/>
          <a:ext cx="1726165" cy="6904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1:00</a:t>
          </a:r>
        </a:p>
      </dsp:txBody>
      <dsp:txXfrm>
        <a:off x="346097" y="812546"/>
        <a:ext cx="1035699" cy="690466"/>
      </dsp:txXfrm>
    </dsp:sp>
    <dsp:sp modelId="{0F2E10AB-ACFC-4C03-BC34-62B789A7D612}">
      <dsp:nvSpPr>
        <dsp:cNvPr id="0" name=""/>
        <dsp:cNvSpPr/>
      </dsp:nvSpPr>
      <dsp:spPr>
        <a:xfrm>
          <a:off x="1502628" y="871236"/>
          <a:ext cx="1432717" cy="573087"/>
        </a:xfrm>
        <a:prstGeom prst="chevron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1(10)</a:t>
          </a:r>
        </a:p>
      </dsp:txBody>
      <dsp:txXfrm>
        <a:off x="1789172" y="871236"/>
        <a:ext cx="859630" cy="573087"/>
      </dsp:txXfrm>
    </dsp:sp>
    <dsp:sp modelId="{EDA3119A-2FD0-4EDB-BBD4-AF30DA6840BA}">
      <dsp:nvSpPr>
        <dsp:cNvPr id="0" name=""/>
        <dsp:cNvSpPr/>
      </dsp:nvSpPr>
      <dsp:spPr>
        <a:xfrm>
          <a:off x="2734765" y="871236"/>
          <a:ext cx="1432717" cy="573087"/>
        </a:xfrm>
        <a:prstGeom prst="chevron">
          <a:avLst/>
        </a:prstGeom>
        <a:solidFill>
          <a:schemeClr val="accent4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2(20)</a:t>
          </a:r>
        </a:p>
      </dsp:txBody>
      <dsp:txXfrm>
        <a:off x="3021309" y="871236"/>
        <a:ext cx="859630" cy="573087"/>
      </dsp:txXfrm>
    </dsp:sp>
    <dsp:sp modelId="{429B2FE6-ED37-410A-9F8C-59EAC124A8AD}">
      <dsp:nvSpPr>
        <dsp:cNvPr id="0" name=""/>
        <dsp:cNvSpPr/>
      </dsp:nvSpPr>
      <dsp:spPr>
        <a:xfrm>
          <a:off x="3966902" y="871236"/>
          <a:ext cx="1432717" cy="573087"/>
        </a:xfrm>
        <a:prstGeom prst="chevron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3(12)</a:t>
          </a:r>
        </a:p>
      </dsp:txBody>
      <dsp:txXfrm>
        <a:off x="4253446" y="871236"/>
        <a:ext cx="859630" cy="573087"/>
      </dsp:txXfrm>
    </dsp:sp>
    <dsp:sp modelId="{B9BE39F4-1891-475F-987D-ADB1CB47629B}">
      <dsp:nvSpPr>
        <dsp:cNvPr id="0" name=""/>
        <dsp:cNvSpPr/>
      </dsp:nvSpPr>
      <dsp:spPr>
        <a:xfrm>
          <a:off x="5199040" y="871236"/>
          <a:ext cx="1432717" cy="573087"/>
        </a:xfrm>
        <a:prstGeom prst="chevron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4(15)</a:t>
          </a:r>
        </a:p>
      </dsp:txBody>
      <dsp:txXfrm>
        <a:off x="5485584" y="871236"/>
        <a:ext cx="859630" cy="573087"/>
      </dsp:txXfrm>
    </dsp:sp>
    <dsp:sp modelId="{2B1FB5DE-EBF3-490D-BEA4-48A0234658F5}">
      <dsp:nvSpPr>
        <dsp:cNvPr id="0" name=""/>
        <dsp:cNvSpPr/>
      </dsp:nvSpPr>
      <dsp:spPr>
        <a:xfrm>
          <a:off x="864" y="1599678"/>
          <a:ext cx="1726165" cy="6904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2:00</a:t>
          </a:r>
        </a:p>
      </dsp:txBody>
      <dsp:txXfrm>
        <a:off x="346097" y="1599678"/>
        <a:ext cx="1035699" cy="690466"/>
      </dsp:txXfrm>
    </dsp:sp>
    <dsp:sp modelId="{FC1D6872-4E78-47EC-BB77-0617AC1D66BC}">
      <dsp:nvSpPr>
        <dsp:cNvPr id="0" name=""/>
        <dsp:cNvSpPr/>
      </dsp:nvSpPr>
      <dsp:spPr>
        <a:xfrm>
          <a:off x="1502628" y="1658367"/>
          <a:ext cx="1432717" cy="573087"/>
        </a:xfrm>
        <a:prstGeom prst="chevron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1(10)</a:t>
          </a:r>
          <a:endParaRPr lang="en-US" sz="3000" kern="1200" dirty="0"/>
        </a:p>
      </dsp:txBody>
      <dsp:txXfrm>
        <a:off x="1789172" y="1658367"/>
        <a:ext cx="859630" cy="573087"/>
      </dsp:txXfrm>
    </dsp:sp>
    <dsp:sp modelId="{D3E50A51-521B-466B-964C-05996EBABE11}">
      <dsp:nvSpPr>
        <dsp:cNvPr id="0" name=""/>
        <dsp:cNvSpPr/>
      </dsp:nvSpPr>
      <dsp:spPr>
        <a:xfrm>
          <a:off x="2734765" y="1658367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2(20)</a:t>
          </a:r>
        </a:p>
      </dsp:txBody>
      <dsp:txXfrm>
        <a:off x="3021309" y="1658367"/>
        <a:ext cx="859630" cy="573087"/>
      </dsp:txXfrm>
    </dsp:sp>
    <dsp:sp modelId="{74BDE727-A3D5-4C1E-94B2-1ACBDD230462}">
      <dsp:nvSpPr>
        <dsp:cNvPr id="0" name=""/>
        <dsp:cNvSpPr/>
      </dsp:nvSpPr>
      <dsp:spPr>
        <a:xfrm>
          <a:off x="3966902" y="1658367"/>
          <a:ext cx="1432717" cy="573087"/>
        </a:xfrm>
        <a:prstGeom prst="chevron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3(12)</a:t>
          </a:r>
        </a:p>
      </dsp:txBody>
      <dsp:txXfrm>
        <a:off x="4253446" y="1658367"/>
        <a:ext cx="859630" cy="573087"/>
      </dsp:txXfrm>
    </dsp:sp>
    <dsp:sp modelId="{17274211-BFB1-483B-8206-933085C0ACC3}">
      <dsp:nvSpPr>
        <dsp:cNvPr id="0" name=""/>
        <dsp:cNvSpPr/>
      </dsp:nvSpPr>
      <dsp:spPr>
        <a:xfrm>
          <a:off x="5199040" y="1658367"/>
          <a:ext cx="1432717" cy="573087"/>
        </a:xfrm>
        <a:prstGeom prst="chevron">
          <a:avLst/>
        </a:prstGeom>
        <a:solidFill>
          <a:schemeClr val="accent4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4(15)</a:t>
          </a:r>
        </a:p>
      </dsp:txBody>
      <dsp:txXfrm>
        <a:off x="5485584" y="1658367"/>
        <a:ext cx="859630" cy="573087"/>
      </dsp:txXfrm>
    </dsp:sp>
    <dsp:sp modelId="{926AEFBA-034B-4A5B-835F-A07F839C2F1E}">
      <dsp:nvSpPr>
        <dsp:cNvPr id="0" name=""/>
        <dsp:cNvSpPr/>
      </dsp:nvSpPr>
      <dsp:spPr>
        <a:xfrm>
          <a:off x="864" y="2386809"/>
          <a:ext cx="1726165" cy="6904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3:00</a:t>
          </a:r>
        </a:p>
      </dsp:txBody>
      <dsp:txXfrm>
        <a:off x="346097" y="2386809"/>
        <a:ext cx="1035699" cy="690466"/>
      </dsp:txXfrm>
    </dsp:sp>
    <dsp:sp modelId="{2AA46385-BFB2-464B-A52C-C0B2A02D5C14}">
      <dsp:nvSpPr>
        <dsp:cNvPr id="0" name=""/>
        <dsp:cNvSpPr/>
      </dsp:nvSpPr>
      <dsp:spPr>
        <a:xfrm>
          <a:off x="1502628" y="2445499"/>
          <a:ext cx="1432717" cy="573087"/>
        </a:xfrm>
        <a:prstGeom prst="chevron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1(10)</a:t>
          </a:r>
          <a:endParaRPr lang="en-US" sz="3000" kern="1200" dirty="0"/>
        </a:p>
      </dsp:txBody>
      <dsp:txXfrm>
        <a:off x="1789172" y="2445499"/>
        <a:ext cx="859630" cy="573087"/>
      </dsp:txXfrm>
    </dsp:sp>
    <dsp:sp modelId="{5633C40C-C699-423F-B3C7-F8CB04A6CB3F}">
      <dsp:nvSpPr>
        <dsp:cNvPr id="0" name=""/>
        <dsp:cNvSpPr/>
      </dsp:nvSpPr>
      <dsp:spPr>
        <a:xfrm>
          <a:off x="2734765" y="2445499"/>
          <a:ext cx="1432717" cy="573087"/>
        </a:xfrm>
        <a:prstGeom prst="chevron">
          <a:avLst/>
        </a:prstGeom>
        <a:solidFill>
          <a:schemeClr val="accent5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2(20)</a:t>
          </a:r>
        </a:p>
      </dsp:txBody>
      <dsp:txXfrm>
        <a:off x="3021309" y="2445499"/>
        <a:ext cx="859630" cy="573087"/>
      </dsp:txXfrm>
    </dsp:sp>
    <dsp:sp modelId="{54B2825B-769D-4391-9526-E37A8C18B20A}">
      <dsp:nvSpPr>
        <dsp:cNvPr id="0" name=""/>
        <dsp:cNvSpPr/>
      </dsp:nvSpPr>
      <dsp:spPr>
        <a:xfrm>
          <a:off x="3966902" y="2445499"/>
          <a:ext cx="1432717" cy="573087"/>
        </a:xfrm>
        <a:prstGeom prst="chevron">
          <a:avLst/>
        </a:prstGeom>
        <a:solidFill>
          <a:schemeClr val="accent4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3(12)</a:t>
          </a:r>
        </a:p>
      </dsp:txBody>
      <dsp:txXfrm>
        <a:off x="4253446" y="2445499"/>
        <a:ext cx="859630" cy="573087"/>
      </dsp:txXfrm>
    </dsp:sp>
    <dsp:sp modelId="{285F9CE8-7504-4C30-B8A6-1DAB46FC27B9}">
      <dsp:nvSpPr>
        <dsp:cNvPr id="0" name=""/>
        <dsp:cNvSpPr/>
      </dsp:nvSpPr>
      <dsp:spPr>
        <a:xfrm>
          <a:off x="5199040" y="2445499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4(15)</a:t>
          </a:r>
        </a:p>
      </dsp:txBody>
      <dsp:txXfrm>
        <a:off x="5485584" y="2445499"/>
        <a:ext cx="859630" cy="573087"/>
      </dsp:txXfrm>
    </dsp:sp>
    <dsp:sp modelId="{1EAD8EF4-B17B-4A4B-B501-C907A195201B}">
      <dsp:nvSpPr>
        <dsp:cNvPr id="0" name=""/>
        <dsp:cNvSpPr/>
      </dsp:nvSpPr>
      <dsp:spPr>
        <a:xfrm>
          <a:off x="864" y="3173941"/>
          <a:ext cx="1726165" cy="6904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4:00</a:t>
          </a:r>
        </a:p>
      </dsp:txBody>
      <dsp:txXfrm>
        <a:off x="346097" y="3173941"/>
        <a:ext cx="1035699" cy="690466"/>
      </dsp:txXfrm>
    </dsp:sp>
    <dsp:sp modelId="{BB0C1503-5E72-47FE-9702-59FE00FB3B73}">
      <dsp:nvSpPr>
        <dsp:cNvPr id="0" name=""/>
        <dsp:cNvSpPr/>
      </dsp:nvSpPr>
      <dsp:spPr>
        <a:xfrm>
          <a:off x="1502628" y="3232630"/>
          <a:ext cx="1432717" cy="573087"/>
        </a:xfrm>
        <a:prstGeom prst="chevron">
          <a:avLst/>
        </a:prstGeom>
        <a:solidFill>
          <a:schemeClr val="accent4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1(10)</a:t>
          </a:r>
          <a:endParaRPr lang="en-US" sz="3000" kern="1200" dirty="0"/>
        </a:p>
      </dsp:txBody>
      <dsp:txXfrm>
        <a:off x="1789172" y="3232630"/>
        <a:ext cx="859630" cy="573087"/>
      </dsp:txXfrm>
    </dsp:sp>
    <dsp:sp modelId="{C917664E-4F98-4C37-BF9F-261D27BE93C9}">
      <dsp:nvSpPr>
        <dsp:cNvPr id="0" name=""/>
        <dsp:cNvSpPr/>
      </dsp:nvSpPr>
      <dsp:spPr>
        <a:xfrm>
          <a:off x="2734765" y="3232630"/>
          <a:ext cx="1432717" cy="573087"/>
        </a:xfrm>
        <a:prstGeom prst="chevron">
          <a:avLst/>
        </a:prstGeom>
        <a:solidFill>
          <a:schemeClr val="accent5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2(20)</a:t>
          </a:r>
        </a:p>
      </dsp:txBody>
      <dsp:txXfrm>
        <a:off x="3021309" y="3232630"/>
        <a:ext cx="859630" cy="573087"/>
      </dsp:txXfrm>
    </dsp:sp>
    <dsp:sp modelId="{845FDBF2-C03A-4D03-9DDF-3D22F3CFC2A1}">
      <dsp:nvSpPr>
        <dsp:cNvPr id="0" name=""/>
        <dsp:cNvSpPr/>
      </dsp:nvSpPr>
      <dsp:spPr>
        <a:xfrm>
          <a:off x="3966902" y="3232630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3(12)</a:t>
          </a:r>
        </a:p>
      </dsp:txBody>
      <dsp:txXfrm>
        <a:off x="4253446" y="3232630"/>
        <a:ext cx="859630" cy="573087"/>
      </dsp:txXfrm>
    </dsp:sp>
    <dsp:sp modelId="{97E603B9-66B3-4FDC-B2AC-0B21C6B8996A}">
      <dsp:nvSpPr>
        <dsp:cNvPr id="0" name=""/>
        <dsp:cNvSpPr/>
      </dsp:nvSpPr>
      <dsp:spPr>
        <a:xfrm>
          <a:off x="5199040" y="3232630"/>
          <a:ext cx="1432717" cy="573087"/>
        </a:xfrm>
        <a:prstGeom prst="chevron">
          <a:avLst/>
        </a:prstGeom>
        <a:solidFill>
          <a:schemeClr val="accent5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4(15)</a:t>
          </a:r>
        </a:p>
      </dsp:txBody>
      <dsp:txXfrm>
        <a:off x="5485584" y="3232630"/>
        <a:ext cx="859630" cy="573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447B1-8972-4153-979C-C5C7FFFD8AEC}">
      <dsp:nvSpPr>
        <dsp:cNvPr id="0" name=""/>
        <dsp:cNvSpPr/>
      </dsp:nvSpPr>
      <dsp:spPr>
        <a:xfrm>
          <a:off x="864" y="812546"/>
          <a:ext cx="1726165" cy="6904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1:00</a:t>
          </a:r>
        </a:p>
      </dsp:txBody>
      <dsp:txXfrm>
        <a:off x="346097" y="812546"/>
        <a:ext cx="1035699" cy="690466"/>
      </dsp:txXfrm>
    </dsp:sp>
    <dsp:sp modelId="{0F2E10AB-ACFC-4C03-BC34-62B789A7D612}">
      <dsp:nvSpPr>
        <dsp:cNvPr id="0" name=""/>
        <dsp:cNvSpPr/>
      </dsp:nvSpPr>
      <dsp:spPr>
        <a:xfrm>
          <a:off x="1502628" y="871236"/>
          <a:ext cx="1432717" cy="573087"/>
        </a:xfrm>
        <a:prstGeom prst="chevron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1(10)</a:t>
          </a:r>
        </a:p>
      </dsp:txBody>
      <dsp:txXfrm>
        <a:off x="1789172" y="871236"/>
        <a:ext cx="859630" cy="573087"/>
      </dsp:txXfrm>
    </dsp:sp>
    <dsp:sp modelId="{EDA3119A-2FD0-4EDB-BBD4-AF30DA6840BA}">
      <dsp:nvSpPr>
        <dsp:cNvPr id="0" name=""/>
        <dsp:cNvSpPr/>
      </dsp:nvSpPr>
      <dsp:spPr>
        <a:xfrm>
          <a:off x="2734765" y="871236"/>
          <a:ext cx="1432717" cy="573087"/>
        </a:xfrm>
        <a:prstGeom prst="chevron">
          <a:avLst/>
        </a:prstGeom>
        <a:solidFill>
          <a:schemeClr val="accent4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2(20)</a:t>
          </a:r>
        </a:p>
      </dsp:txBody>
      <dsp:txXfrm>
        <a:off x="3021309" y="871236"/>
        <a:ext cx="859630" cy="573087"/>
      </dsp:txXfrm>
    </dsp:sp>
    <dsp:sp modelId="{429B2FE6-ED37-410A-9F8C-59EAC124A8AD}">
      <dsp:nvSpPr>
        <dsp:cNvPr id="0" name=""/>
        <dsp:cNvSpPr/>
      </dsp:nvSpPr>
      <dsp:spPr>
        <a:xfrm>
          <a:off x="3966902" y="871236"/>
          <a:ext cx="1432717" cy="573087"/>
        </a:xfrm>
        <a:prstGeom prst="chevron">
          <a:avLst/>
        </a:prstGeom>
        <a:solidFill>
          <a:schemeClr val="accent4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3(12)</a:t>
          </a:r>
        </a:p>
      </dsp:txBody>
      <dsp:txXfrm>
        <a:off x="4253446" y="871236"/>
        <a:ext cx="859630" cy="573087"/>
      </dsp:txXfrm>
    </dsp:sp>
    <dsp:sp modelId="{2B1FB5DE-EBF3-490D-BEA4-48A0234658F5}">
      <dsp:nvSpPr>
        <dsp:cNvPr id="0" name=""/>
        <dsp:cNvSpPr/>
      </dsp:nvSpPr>
      <dsp:spPr>
        <a:xfrm>
          <a:off x="864" y="1599678"/>
          <a:ext cx="1726165" cy="6904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2:00</a:t>
          </a:r>
        </a:p>
      </dsp:txBody>
      <dsp:txXfrm>
        <a:off x="346097" y="1599678"/>
        <a:ext cx="1035699" cy="690466"/>
      </dsp:txXfrm>
    </dsp:sp>
    <dsp:sp modelId="{FC1D6872-4E78-47EC-BB77-0617AC1D66BC}">
      <dsp:nvSpPr>
        <dsp:cNvPr id="0" name=""/>
        <dsp:cNvSpPr/>
      </dsp:nvSpPr>
      <dsp:spPr>
        <a:xfrm>
          <a:off x="1502628" y="1658367"/>
          <a:ext cx="1432717" cy="573087"/>
        </a:xfrm>
        <a:prstGeom prst="chevron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1(10)</a:t>
          </a:r>
          <a:endParaRPr lang="en-US" sz="3000" kern="1200" dirty="0"/>
        </a:p>
      </dsp:txBody>
      <dsp:txXfrm>
        <a:off x="1789172" y="1658367"/>
        <a:ext cx="859630" cy="573087"/>
      </dsp:txXfrm>
    </dsp:sp>
    <dsp:sp modelId="{D3E50A51-521B-466B-964C-05996EBABE11}">
      <dsp:nvSpPr>
        <dsp:cNvPr id="0" name=""/>
        <dsp:cNvSpPr/>
      </dsp:nvSpPr>
      <dsp:spPr>
        <a:xfrm>
          <a:off x="2734765" y="1658367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2(20)</a:t>
          </a:r>
        </a:p>
      </dsp:txBody>
      <dsp:txXfrm>
        <a:off x="3021309" y="1658367"/>
        <a:ext cx="859630" cy="573087"/>
      </dsp:txXfrm>
    </dsp:sp>
    <dsp:sp modelId="{74BDE727-A3D5-4C1E-94B2-1ACBDD230462}">
      <dsp:nvSpPr>
        <dsp:cNvPr id="0" name=""/>
        <dsp:cNvSpPr/>
      </dsp:nvSpPr>
      <dsp:spPr>
        <a:xfrm>
          <a:off x="3966902" y="1658367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3(12)</a:t>
          </a:r>
        </a:p>
      </dsp:txBody>
      <dsp:txXfrm>
        <a:off x="4253446" y="1658367"/>
        <a:ext cx="859630" cy="573087"/>
      </dsp:txXfrm>
    </dsp:sp>
    <dsp:sp modelId="{17274211-BFB1-483B-8206-933085C0ACC3}">
      <dsp:nvSpPr>
        <dsp:cNvPr id="0" name=""/>
        <dsp:cNvSpPr/>
      </dsp:nvSpPr>
      <dsp:spPr>
        <a:xfrm>
          <a:off x="5199040" y="1658367"/>
          <a:ext cx="1432717" cy="573087"/>
        </a:xfrm>
        <a:prstGeom prst="chevron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4(5)</a:t>
          </a:r>
        </a:p>
      </dsp:txBody>
      <dsp:txXfrm>
        <a:off x="5485584" y="1658367"/>
        <a:ext cx="859630" cy="573087"/>
      </dsp:txXfrm>
    </dsp:sp>
    <dsp:sp modelId="{926AEFBA-034B-4A5B-835F-A07F839C2F1E}">
      <dsp:nvSpPr>
        <dsp:cNvPr id="0" name=""/>
        <dsp:cNvSpPr/>
      </dsp:nvSpPr>
      <dsp:spPr>
        <a:xfrm>
          <a:off x="864" y="2386809"/>
          <a:ext cx="1726165" cy="6904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3:00</a:t>
          </a:r>
        </a:p>
      </dsp:txBody>
      <dsp:txXfrm>
        <a:off x="346097" y="2386809"/>
        <a:ext cx="1035699" cy="690466"/>
      </dsp:txXfrm>
    </dsp:sp>
    <dsp:sp modelId="{2AA46385-BFB2-464B-A52C-C0B2A02D5C14}">
      <dsp:nvSpPr>
        <dsp:cNvPr id="0" name=""/>
        <dsp:cNvSpPr/>
      </dsp:nvSpPr>
      <dsp:spPr>
        <a:xfrm>
          <a:off x="1502628" y="2445499"/>
          <a:ext cx="1432717" cy="573087"/>
        </a:xfrm>
        <a:prstGeom prst="chevron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1(10)</a:t>
          </a:r>
          <a:endParaRPr lang="en-US" sz="3000" kern="1200" dirty="0"/>
        </a:p>
      </dsp:txBody>
      <dsp:txXfrm>
        <a:off x="1789172" y="2445499"/>
        <a:ext cx="859630" cy="573087"/>
      </dsp:txXfrm>
    </dsp:sp>
    <dsp:sp modelId="{5633C40C-C699-423F-B3C7-F8CB04A6CB3F}">
      <dsp:nvSpPr>
        <dsp:cNvPr id="0" name=""/>
        <dsp:cNvSpPr/>
      </dsp:nvSpPr>
      <dsp:spPr>
        <a:xfrm>
          <a:off x="2734765" y="2445499"/>
          <a:ext cx="1432717" cy="573087"/>
        </a:xfrm>
        <a:prstGeom prst="chevron">
          <a:avLst/>
        </a:prstGeom>
        <a:solidFill>
          <a:schemeClr val="accent5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2(20)</a:t>
          </a:r>
        </a:p>
      </dsp:txBody>
      <dsp:txXfrm>
        <a:off x="3021309" y="2445499"/>
        <a:ext cx="859630" cy="573087"/>
      </dsp:txXfrm>
    </dsp:sp>
    <dsp:sp modelId="{54B2825B-769D-4391-9526-E37A8C18B20A}">
      <dsp:nvSpPr>
        <dsp:cNvPr id="0" name=""/>
        <dsp:cNvSpPr/>
      </dsp:nvSpPr>
      <dsp:spPr>
        <a:xfrm>
          <a:off x="3966902" y="2445499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3(12)</a:t>
          </a:r>
        </a:p>
      </dsp:txBody>
      <dsp:txXfrm>
        <a:off x="4253446" y="2445499"/>
        <a:ext cx="859630" cy="573087"/>
      </dsp:txXfrm>
    </dsp:sp>
    <dsp:sp modelId="{285F9CE8-7504-4C30-B8A6-1DAB46FC27B9}">
      <dsp:nvSpPr>
        <dsp:cNvPr id="0" name=""/>
        <dsp:cNvSpPr/>
      </dsp:nvSpPr>
      <dsp:spPr>
        <a:xfrm>
          <a:off x="5199040" y="2445499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4(5)</a:t>
          </a:r>
        </a:p>
      </dsp:txBody>
      <dsp:txXfrm>
        <a:off x="5485584" y="2445499"/>
        <a:ext cx="859630" cy="573087"/>
      </dsp:txXfrm>
    </dsp:sp>
    <dsp:sp modelId="{1EAD8EF4-B17B-4A4B-B501-C907A195201B}">
      <dsp:nvSpPr>
        <dsp:cNvPr id="0" name=""/>
        <dsp:cNvSpPr/>
      </dsp:nvSpPr>
      <dsp:spPr>
        <a:xfrm>
          <a:off x="864" y="3173941"/>
          <a:ext cx="1726165" cy="6904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4:00</a:t>
          </a:r>
        </a:p>
      </dsp:txBody>
      <dsp:txXfrm>
        <a:off x="346097" y="3173941"/>
        <a:ext cx="1035699" cy="690466"/>
      </dsp:txXfrm>
    </dsp:sp>
    <dsp:sp modelId="{BB0C1503-5E72-47FE-9702-59FE00FB3B73}">
      <dsp:nvSpPr>
        <dsp:cNvPr id="0" name=""/>
        <dsp:cNvSpPr/>
      </dsp:nvSpPr>
      <dsp:spPr>
        <a:xfrm>
          <a:off x="1502628" y="3232630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1(10)</a:t>
          </a:r>
          <a:endParaRPr lang="en-US" sz="3000" kern="1200" dirty="0"/>
        </a:p>
      </dsp:txBody>
      <dsp:txXfrm>
        <a:off x="1789172" y="3232630"/>
        <a:ext cx="859630" cy="573087"/>
      </dsp:txXfrm>
    </dsp:sp>
    <dsp:sp modelId="{C917664E-4F98-4C37-BF9F-261D27BE93C9}">
      <dsp:nvSpPr>
        <dsp:cNvPr id="0" name=""/>
        <dsp:cNvSpPr/>
      </dsp:nvSpPr>
      <dsp:spPr>
        <a:xfrm>
          <a:off x="2734765" y="3232630"/>
          <a:ext cx="1432717" cy="573087"/>
        </a:xfrm>
        <a:prstGeom prst="chevron">
          <a:avLst/>
        </a:prstGeom>
        <a:solidFill>
          <a:schemeClr val="accent5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2(20)</a:t>
          </a:r>
        </a:p>
      </dsp:txBody>
      <dsp:txXfrm>
        <a:off x="3021309" y="3232630"/>
        <a:ext cx="859630" cy="573087"/>
      </dsp:txXfrm>
    </dsp:sp>
    <dsp:sp modelId="{845FDBF2-C03A-4D03-9DDF-3D22F3CFC2A1}">
      <dsp:nvSpPr>
        <dsp:cNvPr id="0" name=""/>
        <dsp:cNvSpPr/>
      </dsp:nvSpPr>
      <dsp:spPr>
        <a:xfrm>
          <a:off x="3966902" y="3232630"/>
          <a:ext cx="1432717" cy="573087"/>
        </a:xfrm>
        <a:prstGeom prst="chevron">
          <a:avLst/>
        </a:prstGeom>
        <a:solidFill>
          <a:schemeClr val="accent5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3(12)</a:t>
          </a:r>
        </a:p>
      </dsp:txBody>
      <dsp:txXfrm>
        <a:off x="4253446" y="3232630"/>
        <a:ext cx="859630" cy="573087"/>
      </dsp:txXfrm>
    </dsp:sp>
    <dsp:sp modelId="{97E603B9-66B3-4FDC-B2AC-0B21C6B8996A}">
      <dsp:nvSpPr>
        <dsp:cNvPr id="0" name=""/>
        <dsp:cNvSpPr/>
      </dsp:nvSpPr>
      <dsp:spPr>
        <a:xfrm>
          <a:off x="5199040" y="3232630"/>
          <a:ext cx="1432717" cy="573087"/>
        </a:xfrm>
        <a:prstGeom prst="chevron">
          <a:avLst/>
        </a:prstGeom>
        <a:solidFill>
          <a:schemeClr val="accent5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4(5)</a:t>
          </a:r>
        </a:p>
      </dsp:txBody>
      <dsp:txXfrm>
        <a:off x="5485584" y="3232630"/>
        <a:ext cx="859630" cy="573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FE488-7EA4-44AE-AB06-EC971616EF2B}">
      <dsp:nvSpPr>
        <dsp:cNvPr id="0" name=""/>
        <dsp:cNvSpPr/>
      </dsp:nvSpPr>
      <dsp:spPr>
        <a:xfrm>
          <a:off x="1508" y="1044"/>
          <a:ext cx="4105344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Job Script (--</a:t>
          </a:r>
          <a:r>
            <a:rPr lang="en-US" sz="2500" kern="1200" dirty="0" err="1"/>
            <a:t>cpus</a:t>
          </a:r>
          <a:r>
            <a:rPr lang="en-US" sz="2500" kern="1200" dirty="0"/>
            <a:t>-per-task=4)</a:t>
          </a:r>
        </a:p>
      </dsp:txBody>
      <dsp:txXfrm>
        <a:off x="26084" y="25620"/>
        <a:ext cx="4056192" cy="789944"/>
      </dsp:txXfrm>
    </dsp:sp>
    <dsp:sp modelId="{64097D5F-82C4-4814-9937-85B240626A72}">
      <dsp:nvSpPr>
        <dsp:cNvPr id="0" name=""/>
        <dsp:cNvSpPr/>
      </dsp:nvSpPr>
      <dsp:spPr>
        <a:xfrm>
          <a:off x="1508" y="912599"/>
          <a:ext cx="4105344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Task0</a:t>
          </a:r>
        </a:p>
      </dsp:txBody>
      <dsp:txXfrm>
        <a:off x="26084" y="937175"/>
        <a:ext cx="4056192" cy="789944"/>
      </dsp:txXfrm>
    </dsp:sp>
    <dsp:sp modelId="{C52B2DD6-F46A-4158-9AFA-EAE6DD9EFDAB}">
      <dsp:nvSpPr>
        <dsp:cNvPr id="0" name=""/>
        <dsp:cNvSpPr/>
      </dsp:nvSpPr>
      <dsp:spPr>
        <a:xfrm>
          <a:off x="1508" y="1824153"/>
          <a:ext cx="994993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CPU0</a:t>
          </a:r>
        </a:p>
      </dsp:txBody>
      <dsp:txXfrm>
        <a:off x="26084" y="1848729"/>
        <a:ext cx="945841" cy="789944"/>
      </dsp:txXfrm>
    </dsp:sp>
    <dsp:sp modelId="{E8AF25A9-0D09-4D2F-AAFB-1EBF98FB7C5D}">
      <dsp:nvSpPr>
        <dsp:cNvPr id="0" name=""/>
        <dsp:cNvSpPr/>
      </dsp:nvSpPr>
      <dsp:spPr>
        <a:xfrm>
          <a:off x="1038292" y="1824153"/>
          <a:ext cx="994993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CPU1</a:t>
          </a:r>
        </a:p>
      </dsp:txBody>
      <dsp:txXfrm>
        <a:off x="1062868" y="1848729"/>
        <a:ext cx="945841" cy="789944"/>
      </dsp:txXfrm>
    </dsp:sp>
    <dsp:sp modelId="{E769C790-23F1-4A4E-927B-7F16C6316890}">
      <dsp:nvSpPr>
        <dsp:cNvPr id="0" name=""/>
        <dsp:cNvSpPr/>
      </dsp:nvSpPr>
      <dsp:spPr>
        <a:xfrm>
          <a:off x="2075075" y="1824153"/>
          <a:ext cx="994993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CPU2</a:t>
          </a:r>
        </a:p>
      </dsp:txBody>
      <dsp:txXfrm>
        <a:off x="2099651" y="1848729"/>
        <a:ext cx="945841" cy="789944"/>
      </dsp:txXfrm>
    </dsp:sp>
    <dsp:sp modelId="{6CB9A0A1-56D2-46E0-8709-A69751C954CD}">
      <dsp:nvSpPr>
        <dsp:cNvPr id="0" name=""/>
        <dsp:cNvSpPr/>
      </dsp:nvSpPr>
      <dsp:spPr>
        <a:xfrm>
          <a:off x="3111859" y="1824153"/>
          <a:ext cx="994993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CPU3</a:t>
          </a:r>
        </a:p>
      </dsp:txBody>
      <dsp:txXfrm>
        <a:off x="3136435" y="1848729"/>
        <a:ext cx="945841" cy="7899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FE488-7EA4-44AE-AB06-EC971616EF2B}">
      <dsp:nvSpPr>
        <dsp:cNvPr id="0" name=""/>
        <dsp:cNvSpPr/>
      </dsp:nvSpPr>
      <dsp:spPr>
        <a:xfrm>
          <a:off x="1327" y="739"/>
          <a:ext cx="4107033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Job Script (--</a:t>
          </a:r>
          <a:r>
            <a:rPr lang="en-US" sz="3300" kern="1200" dirty="0" err="1"/>
            <a:t>ntasks</a:t>
          </a:r>
          <a:r>
            <a:rPr lang="en-US" sz="3300" kern="1200" dirty="0"/>
            <a:t>=4)</a:t>
          </a:r>
        </a:p>
      </dsp:txBody>
      <dsp:txXfrm>
        <a:off x="25903" y="25315"/>
        <a:ext cx="4057881" cy="789944"/>
      </dsp:txXfrm>
    </dsp:sp>
    <dsp:sp modelId="{64097D5F-82C4-4814-9937-85B240626A72}">
      <dsp:nvSpPr>
        <dsp:cNvPr id="0" name=""/>
        <dsp:cNvSpPr/>
      </dsp:nvSpPr>
      <dsp:spPr>
        <a:xfrm>
          <a:off x="663" y="912599"/>
          <a:ext cx="965906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Task0</a:t>
          </a:r>
        </a:p>
      </dsp:txBody>
      <dsp:txXfrm>
        <a:off x="25239" y="937175"/>
        <a:ext cx="916754" cy="789944"/>
      </dsp:txXfrm>
    </dsp:sp>
    <dsp:sp modelId="{C52B2DD6-F46A-4158-9AFA-EAE6DD9EFDAB}">
      <dsp:nvSpPr>
        <dsp:cNvPr id="0" name=""/>
        <dsp:cNvSpPr/>
      </dsp:nvSpPr>
      <dsp:spPr>
        <a:xfrm>
          <a:off x="663" y="1824153"/>
          <a:ext cx="965906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CPU0</a:t>
          </a:r>
        </a:p>
      </dsp:txBody>
      <dsp:txXfrm>
        <a:off x="25239" y="1848729"/>
        <a:ext cx="916754" cy="789944"/>
      </dsp:txXfrm>
    </dsp:sp>
    <dsp:sp modelId="{AE264C25-B2C4-4274-9963-A244EF97A5B8}">
      <dsp:nvSpPr>
        <dsp:cNvPr id="0" name=""/>
        <dsp:cNvSpPr/>
      </dsp:nvSpPr>
      <dsp:spPr>
        <a:xfrm>
          <a:off x="1047706" y="912599"/>
          <a:ext cx="965906" cy="839096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Task1</a:t>
          </a:r>
        </a:p>
      </dsp:txBody>
      <dsp:txXfrm>
        <a:off x="1072282" y="937175"/>
        <a:ext cx="916754" cy="789944"/>
      </dsp:txXfrm>
    </dsp:sp>
    <dsp:sp modelId="{2C70465B-0156-4EEB-B5AE-A253B033D956}">
      <dsp:nvSpPr>
        <dsp:cNvPr id="0" name=""/>
        <dsp:cNvSpPr/>
      </dsp:nvSpPr>
      <dsp:spPr>
        <a:xfrm>
          <a:off x="1047706" y="1824153"/>
          <a:ext cx="965906" cy="839096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CPU1</a:t>
          </a:r>
        </a:p>
      </dsp:txBody>
      <dsp:txXfrm>
        <a:off x="1072282" y="1848729"/>
        <a:ext cx="916754" cy="789944"/>
      </dsp:txXfrm>
    </dsp:sp>
    <dsp:sp modelId="{3B11BBE8-F716-471C-AF9D-92DC71403ECF}">
      <dsp:nvSpPr>
        <dsp:cNvPr id="0" name=""/>
        <dsp:cNvSpPr/>
      </dsp:nvSpPr>
      <dsp:spPr>
        <a:xfrm>
          <a:off x="2094748" y="912599"/>
          <a:ext cx="965906" cy="839096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Task2</a:t>
          </a:r>
        </a:p>
      </dsp:txBody>
      <dsp:txXfrm>
        <a:off x="2119324" y="937175"/>
        <a:ext cx="916754" cy="789944"/>
      </dsp:txXfrm>
    </dsp:sp>
    <dsp:sp modelId="{CB8FE914-C028-4BCC-9305-6F41F958161F}">
      <dsp:nvSpPr>
        <dsp:cNvPr id="0" name=""/>
        <dsp:cNvSpPr/>
      </dsp:nvSpPr>
      <dsp:spPr>
        <a:xfrm>
          <a:off x="2094748" y="1824153"/>
          <a:ext cx="965906" cy="839096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CPU2</a:t>
          </a:r>
        </a:p>
      </dsp:txBody>
      <dsp:txXfrm>
        <a:off x="2119324" y="1848729"/>
        <a:ext cx="916754" cy="789944"/>
      </dsp:txXfrm>
    </dsp:sp>
    <dsp:sp modelId="{6A742ADA-BCD4-4B39-8108-81458DFAF7EF}">
      <dsp:nvSpPr>
        <dsp:cNvPr id="0" name=""/>
        <dsp:cNvSpPr/>
      </dsp:nvSpPr>
      <dsp:spPr>
        <a:xfrm>
          <a:off x="3141790" y="912599"/>
          <a:ext cx="965906" cy="839096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Task3</a:t>
          </a:r>
        </a:p>
      </dsp:txBody>
      <dsp:txXfrm>
        <a:off x="3166366" y="937175"/>
        <a:ext cx="916754" cy="789944"/>
      </dsp:txXfrm>
    </dsp:sp>
    <dsp:sp modelId="{53DE1721-A5A1-4D32-B9FE-F785E83F7555}">
      <dsp:nvSpPr>
        <dsp:cNvPr id="0" name=""/>
        <dsp:cNvSpPr/>
      </dsp:nvSpPr>
      <dsp:spPr>
        <a:xfrm>
          <a:off x="3141790" y="1824153"/>
          <a:ext cx="965906" cy="839096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CPU3</a:t>
          </a:r>
        </a:p>
      </dsp:txBody>
      <dsp:txXfrm>
        <a:off x="3166366" y="1848729"/>
        <a:ext cx="916754" cy="7899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FE488-7EA4-44AE-AB06-EC971616EF2B}">
      <dsp:nvSpPr>
        <dsp:cNvPr id="0" name=""/>
        <dsp:cNvSpPr/>
      </dsp:nvSpPr>
      <dsp:spPr>
        <a:xfrm>
          <a:off x="1508" y="1044"/>
          <a:ext cx="4105344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Job Script (--</a:t>
          </a:r>
          <a:r>
            <a:rPr lang="en-US" sz="2500" kern="1200" dirty="0" err="1"/>
            <a:t>cpus</a:t>
          </a:r>
          <a:r>
            <a:rPr lang="en-US" sz="2500" kern="1200" dirty="0"/>
            <a:t>-per-task=4)</a:t>
          </a:r>
        </a:p>
      </dsp:txBody>
      <dsp:txXfrm>
        <a:off x="26084" y="25620"/>
        <a:ext cx="4056192" cy="789944"/>
      </dsp:txXfrm>
    </dsp:sp>
    <dsp:sp modelId="{64097D5F-82C4-4814-9937-85B240626A72}">
      <dsp:nvSpPr>
        <dsp:cNvPr id="0" name=""/>
        <dsp:cNvSpPr/>
      </dsp:nvSpPr>
      <dsp:spPr>
        <a:xfrm>
          <a:off x="1508" y="912599"/>
          <a:ext cx="4105344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Task0</a:t>
          </a:r>
        </a:p>
      </dsp:txBody>
      <dsp:txXfrm>
        <a:off x="26084" y="937175"/>
        <a:ext cx="4056192" cy="789944"/>
      </dsp:txXfrm>
    </dsp:sp>
    <dsp:sp modelId="{C52B2DD6-F46A-4158-9AFA-EAE6DD9EFDAB}">
      <dsp:nvSpPr>
        <dsp:cNvPr id="0" name=""/>
        <dsp:cNvSpPr/>
      </dsp:nvSpPr>
      <dsp:spPr>
        <a:xfrm>
          <a:off x="1508" y="1824153"/>
          <a:ext cx="994993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CPU0</a:t>
          </a:r>
        </a:p>
      </dsp:txBody>
      <dsp:txXfrm>
        <a:off x="26084" y="1848729"/>
        <a:ext cx="945841" cy="789944"/>
      </dsp:txXfrm>
    </dsp:sp>
    <dsp:sp modelId="{E8AF25A9-0D09-4D2F-AAFB-1EBF98FB7C5D}">
      <dsp:nvSpPr>
        <dsp:cNvPr id="0" name=""/>
        <dsp:cNvSpPr/>
      </dsp:nvSpPr>
      <dsp:spPr>
        <a:xfrm>
          <a:off x="1038292" y="1824153"/>
          <a:ext cx="994993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CPU1</a:t>
          </a:r>
        </a:p>
      </dsp:txBody>
      <dsp:txXfrm>
        <a:off x="1062868" y="1848729"/>
        <a:ext cx="945841" cy="789944"/>
      </dsp:txXfrm>
    </dsp:sp>
    <dsp:sp modelId="{E769C790-23F1-4A4E-927B-7F16C6316890}">
      <dsp:nvSpPr>
        <dsp:cNvPr id="0" name=""/>
        <dsp:cNvSpPr/>
      </dsp:nvSpPr>
      <dsp:spPr>
        <a:xfrm>
          <a:off x="2075075" y="1824153"/>
          <a:ext cx="994993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CPU2</a:t>
          </a:r>
        </a:p>
      </dsp:txBody>
      <dsp:txXfrm>
        <a:off x="2099651" y="1848729"/>
        <a:ext cx="945841" cy="789944"/>
      </dsp:txXfrm>
    </dsp:sp>
    <dsp:sp modelId="{6CB9A0A1-56D2-46E0-8709-A69751C954CD}">
      <dsp:nvSpPr>
        <dsp:cNvPr id="0" name=""/>
        <dsp:cNvSpPr/>
      </dsp:nvSpPr>
      <dsp:spPr>
        <a:xfrm>
          <a:off x="3111859" y="1824153"/>
          <a:ext cx="994993" cy="839096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CPU3</a:t>
          </a:r>
        </a:p>
      </dsp:txBody>
      <dsp:txXfrm>
        <a:off x="3136435" y="1848729"/>
        <a:ext cx="945841" cy="7899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FE488-7EA4-44AE-AB06-EC971616EF2B}">
      <dsp:nvSpPr>
        <dsp:cNvPr id="0" name=""/>
        <dsp:cNvSpPr/>
      </dsp:nvSpPr>
      <dsp:spPr>
        <a:xfrm>
          <a:off x="3017" y="0"/>
          <a:ext cx="4105343" cy="85668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Job Script (--</a:t>
          </a:r>
          <a:r>
            <a:rPr lang="en-US" sz="3300" kern="1200" dirty="0" err="1"/>
            <a:t>ntasks</a:t>
          </a:r>
          <a:r>
            <a:rPr lang="en-US" sz="3300" kern="1200" dirty="0"/>
            <a:t>=4)</a:t>
          </a:r>
        </a:p>
      </dsp:txBody>
      <dsp:txXfrm>
        <a:off x="28108" y="25091"/>
        <a:ext cx="4055161" cy="806499"/>
      </dsp:txXfrm>
    </dsp:sp>
    <dsp:sp modelId="{A83010DA-CC0C-4B69-B512-C78732FAEF12}">
      <dsp:nvSpPr>
        <dsp:cNvPr id="0" name=""/>
        <dsp:cNvSpPr/>
      </dsp:nvSpPr>
      <dsp:spPr>
        <a:xfrm>
          <a:off x="1508" y="911667"/>
          <a:ext cx="4105343" cy="85668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Srun</a:t>
          </a:r>
          <a:r>
            <a:rPr lang="en-US" sz="3300" kern="1200" dirty="0"/>
            <a:t> or </a:t>
          </a:r>
          <a:r>
            <a:rPr lang="en-US" sz="3300" kern="1200" dirty="0" err="1"/>
            <a:t>mpirun</a:t>
          </a:r>
          <a:endParaRPr lang="en-US" sz="3300" kern="1200" dirty="0"/>
        </a:p>
      </dsp:txBody>
      <dsp:txXfrm>
        <a:off x="26599" y="936758"/>
        <a:ext cx="4055161" cy="806499"/>
      </dsp:txXfrm>
    </dsp:sp>
    <dsp:sp modelId="{524BFD5D-477A-4D26-90B3-8E5C31BE8BBF}">
      <dsp:nvSpPr>
        <dsp:cNvPr id="0" name=""/>
        <dsp:cNvSpPr/>
      </dsp:nvSpPr>
      <dsp:spPr>
        <a:xfrm>
          <a:off x="1508" y="1823226"/>
          <a:ext cx="994993" cy="85668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Task0</a:t>
          </a:r>
        </a:p>
      </dsp:txBody>
      <dsp:txXfrm>
        <a:off x="26599" y="1848317"/>
        <a:ext cx="944811" cy="806499"/>
      </dsp:txXfrm>
    </dsp:sp>
    <dsp:sp modelId="{FD12CBBF-28A8-4A3F-A4BA-A592DEF349B5}">
      <dsp:nvSpPr>
        <dsp:cNvPr id="0" name=""/>
        <dsp:cNvSpPr/>
      </dsp:nvSpPr>
      <dsp:spPr>
        <a:xfrm>
          <a:off x="1508" y="2734784"/>
          <a:ext cx="994993" cy="85668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CPU0</a:t>
          </a:r>
        </a:p>
      </dsp:txBody>
      <dsp:txXfrm>
        <a:off x="26599" y="2759875"/>
        <a:ext cx="944811" cy="806499"/>
      </dsp:txXfrm>
    </dsp:sp>
    <dsp:sp modelId="{CD98AA67-C7E1-47A0-9552-AFE195AB3FA6}">
      <dsp:nvSpPr>
        <dsp:cNvPr id="0" name=""/>
        <dsp:cNvSpPr/>
      </dsp:nvSpPr>
      <dsp:spPr>
        <a:xfrm>
          <a:off x="1038291" y="1823226"/>
          <a:ext cx="994993" cy="85668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Task1</a:t>
          </a:r>
        </a:p>
      </dsp:txBody>
      <dsp:txXfrm>
        <a:off x="1063382" y="1848317"/>
        <a:ext cx="944811" cy="806499"/>
      </dsp:txXfrm>
    </dsp:sp>
    <dsp:sp modelId="{B9FC2D53-2664-4E08-A46C-2250DE74325C}">
      <dsp:nvSpPr>
        <dsp:cNvPr id="0" name=""/>
        <dsp:cNvSpPr/>
      </dsp:nvSpPr>
      <dsp:spPr>
        <a:xfrm>
          <a:off x="1038291" y="2734784"/>
          <a:ext cx="994993" cy="85668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CPU1</a:t>
          </a:r>
        </a:p>
      </dsp:txBody>
      <dsp:txXfrm>
        <a:off x="1063382" y="2759875"/>
        <a:ext cx="944811" cy="806499"/>
      </dsp:txXfrm>
    </dsp:sp>
    <dsp:sp modelId="{582F8189-66A2-4281-B693-336FBCFC3448}">
      <dsp:nvSpPr>
        <dsp:cNvPr id="0" name=""/>
        <dsp:cNvSpPr/>
      </dsp:nvSpPr>
      <dsp:spPr>
        <a:xfrm>
          <a:off x="2075075" y="1823226"/>
          <a:ext cx="994993" cy="85668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Task2</a:t>
          </a:r>
        </a:p>
      </dsp:txBody>
      <dsp:txXfrm>
        <a:off x="2100166" y="1848317"/>
        <a:ext cx="944811" cy="806499"/>
      </dsp:txXfrm>
    </dsp:sp>
    <dsp:sp modelId="{5B106AEE-12AF-422A-B493-6C4EA6D93A9D}">
      <dsp:nvSpPr>
        <dsp:cNvPr id="0" name=""/>
        <dsp:cNvSpPr/>
      </dsp:nvSpPr>
      <dsp:spPr>
        <a:xfrm>
          <a:off x="2075075" y="2734784"/>
          <a:ext cx="994993" cy="85668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CPU2</a:t>
          </a:r>
        </a:p>
      </dsp:txBody>
      <dsp:txXfrm>
        <a:off x="2100166" y="2759875"/>
        <a:ext cx="944811" cy="806499"/>
      </dsp:txXfrm>
    </dsp:sp>
    <dsp:sp modelId="{629AE91A-ECA7-4368-B6E1-C67E0F4B8769}">
      <dsp:nvSpPr>
        <dsp:cNvPr id="0" name=""/>
        <dsp:cNvSpPr/>
      </dsp:nvSpPr>
      <dsp:spPr>
        <a:xfrm>
          <a:off x="3111858" y="1823226"/>
          <a:ext cx="994993" cy="85668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Task3</a:t>
          </a:r>
        </a:p>
      </dsp:txBody>
      <dsp:txXfrm>
        <a:off x="3136949" y="1848317"/>
        <a:ext cx="944811" cy="806499"/>
      </dsp:txXfrm>
    </dsp:sp>
    <dsp:sp modelId="{4348F947-7BF1-443F-93C1-3856DCD94ABF}">
      <dsp:nvSpPr>
        <dsp:cNvPr id="0" name=""/>
        <dsp:cNvSpPr/>
      </dsp:nvSpPr>
      <dsp:spPr>
        <a:xfrm>
          <a:off x="3111858" y="2734784"/>
          <a:ext cx="994993" cy="85668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CPU3</a:t>
          </a:r>
        </a:p>
      </dsp:txBody>
      <dsp:txXfrm>
        <a:off x="3136949" y="2759875"/>
        <a:ext cx="944811" cy="8064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447B1-8972-4153-979C-C5C7FFFD8AEC}">
      <dsp:nvSpPr>
        <dsp:cNvPr id="0" name=""/>
        <dsp:cNvSpPr/>
      </dsp:nvSpPr>
      <dsp:spPr>
        <a:xfrm>
          <a:off x="864" y="812546"/>
          <a:ext cx="1726165" cy="6904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1:00</a:t>
          </a:r>
        </a:p>
      </dsp:txBody>
      <dsp:txXfrm>
        <a:off x="346097" y="812546"/>
        <a:ext cx="1035699" cy="690466"/>
      </dsp:txXfrm>
    </dsp:sp>
    <dsp:sp modelId="{0F2E10AB-ACFC-4C03-BC34-62B789A7D612}">
      <dsp:nvSpPr>
        <dsp:cNvPr id="0" name=""/>
        <dsp:cNvSpPr/>
      </dsp:nvSpPr>
      <dsp:spPr>
        <a:xfrm>
          <a:off x="1502628" y="871236"/>
          <a:ext cx="1432717" cy="573087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1(10)</a:t>
          </a:r>
        </a:p>
      </dsp:txBody>
      <dsp:txXfrm>
        <a:off x="1789172" y="871236"/>
        <a:ext cx="859630" cy="573087"/>
      </dsp:txXfrm>
    </dsp:sp>
    <dsp:sp modelId="{EDA3119A-2FD0-4EDB-BBD4-AF30DA6840BA}">
      <dsp:nvSpPr>
        <dsp:cNvPr id="0" name=""/>
        <dsp:cNvSpPr/>
      </dsp:nvSpPr>
      <dsp:spPr>
        <a:xfrm>
          <a:off x="2734765" y="871236"/>
          <a:ext cx="1432717" cy="573087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2(20)</a:t>
          </a:r>
        </a:p>
      </dsp:txBody>
      <dsp:txXfrm>
        <a:off x="3021309" y="871236"/>
        <a:ext cx="859630" cy="573087"/>
      </dsp:txXfrm>
    </dsp:sp>
    <dsp:sp modelId="{429B2FE6-ED37-410A-9F8C-59EAC124A8AD}">
      <dsp:nvSpPr>
        <dsp:cNvPr id="0" name=""/>
        <dsp:cNvSpPr/>
      </dsp:nvSpPr>
      <dsp:spPr>
        <a:xfrm>
          <a:off x="3966902" y="871236"/>
          <a:ext cx="1432717" cy="573087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3(12)</a:t>
          </a:r>
        </a:p>
      </dsp:txBody>
      <dsp:txXfrm>
        <a:off x="4253446" y="871236"/>
        <a:ext cx="859630" cy="573087"/>
      </dsp:txXfrm>
    </dsp:sp>
    <dsp:sp modelId="{B9BE39F4-1891-475F-987D-ADB1CB47629B}">
      <dsp:nvSpPr>
        <dsp:cNvPr id="0" name=""/>
        <dsp:cNvSpPr/>
      </dsp:nvSpPr>
      <dsp:spPr>
        <a:xfrm>
          <a:off x="5199040" y="871236"/>
          <a:ext cx="1432717" cy="573087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4(15)</a:t>
          </a:r>
        </a:p>
      </dsp:txBody>
      <dsp:txXfrm>
        <a:off x="5485584" y="871236"/>
        <a:ext cx="859630" cy="573087"/>
      </dsp:txXfrm>
    </dsp:sp>
    <dsp:sp modelId="{2B1FB5DE-EBF3-490D-BEA4-48A0234658F5}">
      <dsp:nvSpPr>
        <dsp:cNvPr id="0" name=""/>
        <dsp:cNvSpPr/>
      </dsp:nvSpPr>
      <dsp:spPr>
        <a:xfrm>
          <a:off x="864" y="1599678"/>
          <a:ext cx="1726165" cy="6904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2:00</a:t>
          </a:r>
        </a:p>
      </dsp:txBody>
      <dsp:txXfrm>
        <a:off x="346097" y="1599678"/>
        <a:ext cx="1035699" cy="690466"/>
      </dsp:txXfrm>
    </dsp:sp>
    <dsp:sp modelId="{FC1D6872-4E78-47EC-BB77-0617AC1D66BC}">
      <dsp:nvSpPr>
        <dsp:cNvPr id="0" name=""/>
        <dsp:cNvSpPr/>
      </dsp:nvSpPr>
      <dsp:spPr>
        <a:xfrm>
          <a:off x="1502628" y="1658367"/>
          <a:ext cx="1432717" cy="573087"/>
        </a:xfrm>
        <a:prstGeom prst="chevron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1(10)</a:t>
          </a:r>
        </a:p>
      </dsp:txBody>
      <dsp:txXfrm>
        <a:off x="1789172" y="1658367"/>
        <a:ext cx="859630" cy="573087"/>
      </dsp:txXfrm>
    </dsp:sp>
    <dsp:sp modelId="{D3E50A51-521B-466B-964C-05996EBABE11}">
      <dsp:nvSpPr>
        <dsp:cNvPr id="0" name=""/>
        <dsp:cNvSpPr/>
      </dsp:nvSpPr>
      <dsp:spPr>
        <a:xfrm>
          <a:off x="2734765" y="1658367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2(20)</a:t>
          </a:r>
        </a:p>
      </dsp:txBody>
      <dsp:txXfrm>
        <a:off x="3021309" y="1658367"/>
        <a:ext cx="859630" cy="573087"/>
      </dsp:txXfrm>
    </dsp:sp>
    <dsp:sp modelId="{74BDE727-A3D5-4C1E-94B2-1ACBDD230462}">
      <dsp:nvSpPr>
        <dsp:cNvPr id="0" name=""/>
        <dsp:cNvSpPr/>
      </dsp:nvSpPr>
      <dsp:spPr>
        <a:xfrm>
          <a:off x="3966902" y="1658367"/>
          <a:ext cx="1432717" cy="573087"/>
        </a:xfrm>
        <a:prstGeom prst="chevron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3(12)</a:t>
          </a:r>
        </a:p>
      </dsp:txBody>
      <dsp:txXfrm>
        <a:off x="4253446" y="1658367"/>
        <a:ext cx="859630" cy="573087"/>
      </dsp:txXfrm>
    </dsp:sp>
    <dsp:sp modelId="{17274211-BFB1-483B-8206-933085C0ACC3}">
      <dsp:nvSpPr>
        <dsp:cNvPr id="0" name=""/>
        <dsp:cNvSpPr/>
      </dsp:nvSpPr>
      <dsp:spPr>
        <a:xfrm>
          <a:off x="5199040" y="1658367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4(15)</a:t>
          </a:r>
        </a:p>
      </dsp:txBody>
      <dsp:txXfrm>
        <a:off x="5485584" y="1658367"/>
        <a:ext cx="859630" cy="573087"/>
      </dsp:txXfrm>
    </dsp:sp>
    <dsp:sp modelId="{926AEFBA-034B-4A5B-835F-A07F839C2F1E}">
      <dsp:nvSpPr>
        <dsp:cNvPr id="0" name=""/>
        <dsp:cNvSpPr/>
      </dsp:nvSpPr>
      <dsp:spPr>
        <a:xfrm>
          <a:off x="864" y="2386809"/>
          <a:ext cx="1726165" cy="6904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3:00</a:t>
          </a:r>
        </a:p>
      </dsp:txBody>
      <dsp:txXfrm>
        <a:off x="346097" y="2386809"/>
        <a:ext cx="1035699" cy="690466"/>
      </dsp:txXfrm>
    </dsp:sp>
    <dsp:sp modelId="{2AA46385-BFB2-464B-A52C-C0B2A02D5C14}">
      <dsp:nvSpPr>
        <dsp:cNvPr id="0" name=""/>
        <dsp:cNvSpPr/>
      </dsp:nvSpPr>
      <dsp:spPr>
        <a:xfrm>
          <a:off x="1502628" y="2445499"/>
          <a:ext cx="1432717" cy="573087"/>
        </a:xfrm>
        <a:prstGeom prst="chevron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1(10)</a:t>
          </a:r>
          <a:endParaRPr lang="en-US" sz="3000" kern="1200" dirty="0"/>
        </a:p>
      </dsp:txBody>
      <dsp:txXfrm>
        <a:off x="1789172" y="2445499"/>
        <a:ext cx="859630" cy="573087"/>
      </dsp:txXfrm>
    </dsp:sp>
    <dsp:sp modelId="{5633C40C-C699-423F-B3C7-F8CB04A6CB3F}">
      <dsp:nvSpPr>
        <dsp:cNvPr id="0" name=""/>
        <dsp:cNvSpPr/>
      </dsp:nvSpPr>
      <dsp:spPr>
        <a:xfrm>
          <a:off x="2734765" y="2445499"/>
          <a:ext cx="1432717" cy="573087"/>
        </a:xfrm>
        <a:prstGeom prst="chevron">
          <a:avLst/>
        </a:prstGeom>
        <a:solidFill>
          <a:schemeClr val="accent5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2(20)</a:t>
          </a:r>
        </a:p>
      </dsp:txBody>
      <dsp:txXfrm>
        <a:off x="3021309" y="2445499"/>
        <a:ext cx="859630" cy="573087"/>
      </dsp:txXfrm>
    </dsp:sp>
    <dsp:sp modelId="{54B2825B-769D-4391-9526-E37A8C18B20A}">
      <dsp:nvSpPr>
        <dsp:cNvPr id="0" name=""/>
        <dsp:cNvSpPr/>
      </dsp:nvSpPr>
      <dsp:spPr>
        <a:xfrm>
          <a:off x="3966902" y="2445499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3(12)</a:t>
          </a:r>
        </a:p>
      </dsp:txBody>
      <dsp:txXfrm>
        <a:off x="4253446" y="2445499"/>
        <a:ext cx="859630" cy="573087"/>
      </dsp:txXfrm>
    </dsp:sp>
    <dsp:sp modelId="{285F9CE8-7504-4C30-B8A6-1DAB46FC27B9}">
      <dsp:nvSpPr>
        <dsp:cNvPr id="0" name=""/>
        <dsp:cNvSpPr/>
      </dsp:nvSpPr>
      <dsp:spPr>
        <a:xfrm>
          <a:off x="5199040" y="2445499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4(15)</a:t>
          </a:r>
        </a:p>
      </dsp:txBody>
      <dsp:txXfrm>
        <a:off x="5485584" y="2445499"/>
        <a:ext cx="859630" cy="573087"/>
      </dsp:txXfrm>
    </dsp:sp>
    <dsp:sp modelId="{1EAD8EF4-B17B-4A4B-B501-C907A195201B}">
      <dsp:nvSpPr>
        <dsp:cNvPr id="0" name=""/>
        <dsp:cNvSpPr/>
      </dsp:nvSpPr>
      <dsp:spPr>
        <a:xfrm>
          <a:off x="864" y="3173941"/>
          <a:ext cx="1726165" cy="6904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27305" rIns="0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4:00</a:t>
          </a:r>
        </a:p>
      </dsp:txBody>
      <dsp:txXfrm>
        <a:off x="346097" y="3173941"/>
        <a:ext cx="1035699" cy="690466"/>
      </dsp:txXfrm>
    </dsp:sp>
    <dsp:sp modelId="{BB0C1503-5E72-47FE-9702-59FE00FB3B73}">
      <dsp:nvSpPr>
        <dsp:cNvPr id="0" name=""/>
        <dsp:cNvSpPr/>
      </dsp:nvSpPr>
      <dsp:spPr>
        <a:xfrm>
          <a:off x="1502628" y="3232630"/>
          <a:ext cx="1432717" cy="573087"/>
        </a:xfrm>
        <a:prstGeom prst="chevron">
          <a:avLst/>
        </a:prstGeom>
        <a:solidFill>
          <a:schemeClr val="accent6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1(10)</a:t>
          </a:r>
          <a:endParaRPr lang="en-US" sz="3000" kern="1200" dirty="0"/>
        </a:p>
      </dsp:txBody>
      <dsp:txXfrm>
        <a:off x="1789172" y="3232630"/>
        <a:ext cx="859630" cy="573087"/>
      </dsp:txXfrm>
    </dsp:sp>
    <dsp:sp modelId="{C917664E-4F98-4C37-BF9F-261D27BE93C9}">
      <dsp:nvSpPr>
        <dsp:cNvPr id="0" name=""/>
        <dsp:cNvSpPr/>
      </dsp:nvSpPr>
      <dsp:spPr>
        <a:xfrm>
          <a:off x="2734765" y="3232630"/>
          <a:ext cx="1432717" cy="573087"/>
        </a:xfrm>
        <a:prstGeom prst="chevron">
          <a:avLst/>
        </a:prstGeom>
        <a:solidFill>
          <a:schemeClr val="accent5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2(20)</a:t>
          </a:r>
        </a:p>
      </dsp:txBody>
      <dsp:txXfrm>
        <a:off x="3021309" y="3232630"/>
        <a:ext cx="859630" cy="573087"/>
      </dsp:txXfrm>
    </dsp:sp>
    <dsp:sp modelId="{845FDBF2-C03A-4D03-9DDF-3D22F3CFC2A1}">
      <dsp:nvSpPr>
        <dsp:cNvPr id="0" name=""/>
        <dsp:cNvSpPr/>
      </dsp:nvSpPr>
      <dsp:spPr>
        <a:xfrm>
          <a:off x="3966902" y="3232630"/>
          <a:ext cx="1432717" cy="573087"/>
        </a:xfrm>
        <a:prstGeom prst="chevron">
          <a:avLst/>
        </a:prstGeom>
        <a:solidFill>
          <a:schemeClr val="accent5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3(12)</a:t>
          </a:r>
        </a:p>
      </dsp:txBody>
      <dsp:txXfrm>
        <a:off x="4253446" y="3232630"/>
        <a:ext cx="859630" cy="573087"/>
      </dsp:txXfrm>
    </dsp:sp>
    <dsp:sp modelId="{97E603B9-66B3-4FDC-B2AC-0B21C6B8996A}">
      <dsp:nvSpPr>
        <dsp:cNvPr id="0" name=""/>
        <dsp:cNvSpPr/>
      </dsp:nvSpPr>
      <dsp:spPr>
        <a:xfrm>
          <a:off x="5199040" y="3232630"/>
          <a:ext cx="1432717" cy="573087"/>
        </a:xfrm>
        <a:prstGeom prst="chevron">
          <a:avLst/>
        </a:prstGeom>
        <a:solidFill>
          <a:schemeClr val="accent5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4(15)</a:t>
          </a:r>
        </a:p>
      </dsp:txBody>
      <dsp:txXfrm>
        <a:off x="5485584" y="3232630"/>
        <a:ext cx="859630" cy="573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C0FD3-18BE-664A-B0F9-88FF5D83DE8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D62CA-4FB1-C044-BE9D-C5F9FABCE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9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348" y="3602038"/>
            <a:ext cx="465684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9881" y="2276475"/>
            <a:ext cx="7836274" cy="1325563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77121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5588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56682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599" y="1718733"/>
            <a:ext cx="4477941" cy="41423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0067" y="1684867"/>
            <a:ext cx="4596474" cy="417618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52C8-E7D2-E94D-A3FD-D3593090C06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7712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552C8-E7D2-E94D-A3FD-D3593090C063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607F4-5FFB-8646-809F-F7619766C7A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623" y="0"/>
            <a:ext cx="1074189" cy="145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351414D3-8E2D-4996-8496-7FAC48C664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Fall Semester 2019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9FA367-E350-4158-BA6F-A70F51C6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HPC Current Report</a:t>
            </a:r>
          </a:p>
        </p:txBody>
      </p:sp>
    </p:spTree>
    <p:extLst>
      <p:ext uri="{BB962C8B-B14F-4D97-AF65-F5344CB8AC3E}">
        <p14:creationId xmlns:p14="http://schemas.microsoft.com/office/powerpoint/2010/main" val="801202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77B4-821C-4121-8519-8B05AC331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Values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3E8FE-4560-43F7-A233-7B3ADD95B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Partition Weights</a:t>
            </a:r>
          </a:p>
          <a:p>
            <a:pPr lvl="1"/>
            <a:r>
              <a:rPr lang="en-US" dirty="0"/>
              <a:t>Currently zero, but can be set per partition</a:t>
            </a:r>
          </a:p>
          <a:p>
            <a:r>
              <a:rPr lang="en-US" dirty="0"/>
              <a:t>QOS Weights (just 1, but this enforces other limits)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bigmemqqos</a:t>
            </a:r>
            <a:r>
              <a:rPr lang="en-US" dirty="0"/>
              <a:t>” attached to </a:t>
            </a:r>
            <a:r>
              <a:rPr lang="en-US" dirty="0" err="1"/>
              <a:t>bigmemq</a:t>
            </a:r>
            <a:r>
              <a:rPr lang="en-US" dirty="0"/>
              <a:t> partition with limits of 40 </a:t>
            </a:r>
            <a:r>
              <a:rPr lang="en-US" dirty="0" err="1"/>
              <a:t>cpus</a:t>
            </a:r>
            <a:r>
              <a:rPr lang="en-US" dirty="0"/>
              <a:t> and 1.5 TB memory per user</a:t>
            </a:r>
          </a:p>
          <a:p>
            <a:pPr lvl="1"/>
            <a:r>
              <a:rPr lang="en-US" dirty="0"/>
              <a:t>“normal” </a:t>
            </a:r>
            <a:r>
              <a:rPr lang="en-US" dirty="0" err="1"/>
              <a:t>qos</a:t>
            </a:r>
            <a:r>
              <a:rPr lang="en-US" dirty="0"/>
              <a:t> for all jobs with maximum wall time of 28 days</a:t>
            </a:r>
          </a:p>
          <a:p>
            <a:r>
              <a:rPr lang="en-US" dirty="0"/>
              <a:t>TRES Weights</a:t>
            </a:r>
          </a:p>
          <a:p>
            <a:pPr lvl="1"/>
            <a:r>
              <a:rPr lang="pt-BR" dirty="0"/>
              <a:t>CPU=3000, Mem=3000, GRES/gpu=16625</a:t>
            </a:r>
          </a:p>
          <a:p>
            <a:pPr lvl="1"/>
            <a:r>
              <a:rPr lang="pt-BR" dirty="0"/>
              <a:t>Set to favor jobs requesting GPUs in gpuq</a:t>
            </a:r>
          </a:p>
          <a:p>
            <a:pPr lvl="1"/>
            <a:r>
              <a:rPr lang="pt-BR" dirty="0"/>
              <a:t>Favors CPU 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0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E0E4-829A-4D4A-80B5-8EF61CEB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Fairshare</a:t>
            </a:r>
            <a:r>
              <a:rPr lang="en-US" dirty="0"/>
              <a:t> Priority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9E1A4-CA31-4C4E-AE40-F65478F3D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account shares and recent user utilization</a:t>
            </a:r>
          </a:p>
          <a:p>
            <a:r>
              <a:rPr lang="en-US" dirty="0"/>
              <a:t>Primary weight 50000</a:t>
            </a:r>
          </a:p>
          <a:p>
            <a:r>
              <a:rPr lang="en-US" dirty="0"/>
              <a:t>User weights 100</a:t>
            </a:r>
          </a:p>
          <a:p>
            <a:r>
              <a:rPr lang="en-US" dirty="0"/>
              <a:t>Account weights depend on the number of users (this balances weights fairly among labs, departments, and colleges)</a:t>
            </a:r>
          </a:p>
          <a:p>
            <a:r>
              <a:rPr lang="en-US" dirty="0"/>
              <a:t>Imposes a penalty that decays by ½ every 2 hours (effectively zero by 1 to 2 days if you don’t submit or have running any jobs)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91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17C91-F0D0-4EB9-BFA6-B970A8C9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94" y="365126"/>
            <a:ext cx="7090774" cy="1325563"/>
          </a:xfrm>
        </p:spPr>
        <p:txBody>
          <a:bodyPr/>
          <a:lstStyle/>
          <a:p>
            <a:r>
              <a:rPr lang="en-US" dirty="0"/>
              <a:t>Backfill (Lower your </a:t>
            </a:r>
            <a:r>
              <a:rPr lang="en-US" dirty="0" err="1"/>
              <a:t>timelimit</a:t>
            </a:r>
            <a:r>
              <a:rPr lang="en-US" dirty="0"/>
              <a:t>!)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A0CE15-79A2-497E-9539-1ACC94B8C95B}"/>
              </a:ext>
            </a:extLst>
          </p:cNvPr>
          <p:cNvSpPr txBox="1"/>
          <p:nvPr/>
        </p:nvSpPr>
        <p:spPr>
          <a:xfrm>
            <a:off x="-6443" y="3095802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2 and 3 queued, job 1 will start at 4:00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65B65F-0119-4914-BBB0-5D0171CDA7FF}"/>
              </a:ext>
            </a:extLst>
          </p:cNvPr>
          <p:cNvSpPr txBox="1"/>
          <p:nvPr/>
        </p:nvSpPr>
        <p:spPr>
          <a:xfrm>
            <a:off x="-2" y="3890277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2 and 3 starts, job 4 will “backfill” at 3:00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44A30-786C-49F7-869E-1D6A073E4798}"/>
              </a:ext>
            </a:extLst>
          </p:cNvPr>
          <p:cNvSpPr txBox="1"/>
          <p:nvPr/>
        </p:nvSpPr>
        <p:spPr>
          <a:xfrm>
            <a:off x="0" y="4661839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2 finishes, job 4 starts, job 3 continues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99137-ADE9-4646-9633-9673E1647E23}"/>
              </a:ext>
            </a:extLst>
          </p:cNvPr>
          <p:cNvSpPr txBox="1"/>
          <p:nvPr/>
        </p:nvSpPr>
        <p:spPr>
          <a:xfrm>
            <a:off x="-1" y="5402053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3 finishes, job 4 starts, job 1 queued</a:t>
            </a:r>
          </a:p>
        </p:txBody>
      </p:sp>
      <p:graphicFrame>
        <p:nvGraphicFramePr>
          <p:cNvPr id="9" name="Content Placeholder 13">
            <a:extLst>
              <a:ext uri="{FF2B5EF4-FFF2-40B4-BE49-F238E27FC236}">
                <a16:creationId xmlns:a16="http://schemas.microsoft.com/office/drawing/2014/main" id="{CF79B7D4-6757-4CBC-91A0-FA567E414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847255"/>
              </p:ext>
            </p:extLst>
          </p:nvPr>
        </p:nvGraphicFramePr>
        <p:xfrm>
          <a:off x="2382589" y="2318195"/>
          <a:ext cx="6632622" cy="4676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51D3BB0-013D-4EEF-AF4E-8BB8ED16B0C5}"/>
              </a:ext>
            </a:extLst>
          </p:cNvPr>
          <p:cNvSpPr txBox="1"/>
          <p:nvPr/>
        </p:nvSpPr>
        <p:spPr>
          <a:xfrm>
            <a:off x="1233586" y="1907191"/>
            <a:ext cx="6831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1 requires 40 CPUs and 4 hours, Job 2 requires 20 CPUs and 1 hour,</a:t>
            </a:r>
          </a:p>
          <a:p>
            <a:r>
              <a:rPr lang="en-US" dirty="0"/>
              <a:t>Job 3 requires 20 CPUs and 2 hours, Job 4 requires 7 CPUs and 1 hour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C41D3F-AF5D-4FC9-B34B-FFB4AF0E46ED}"/>
              </a:ext>
            </a:extLst>
          </p:cNvPr>
          <p:cNvSpPr txBox="1"/>
          <p:nvPr/>
        </p:nvSpPr>
        <p:spPr>
          <a:xfrm>
            <a:off x="2536371" y="2688774"/>
            <a:ext cx="336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         &gt; 	</a:t>
            </a:r>
            <a:r>
              <a:rPr lang="en-US" dirty="0" err="1"/>
              <a:t>JobId</a:t>
            </a:r>
            <a:r>
              <a:rPr lang="en-US" dirty="0"/>
              <a:t>(priority)</a:t>
            </a:r>
          </a:p>
        </p:txBody>
      </p:sp>
    </p:spTree>
    <p:extLst>
      <p:ext uri="{BB962C8B-B14F-4D97-AF65-F5344CB8AC3E}">
        <p14:creationId xmlns:p14="http://schemas.microsoft.com/office/powerpoint/2010/main" val="340916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11A1-E661-422D-95FF-FF032F91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vs CPU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7A5F6B-D1E9-48EF-A9D8-978EA5BE2B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850991"/>
              </p:ext>
            </p:extLst>
          </p:nvPr>
        </p:nvGraphicFramePr>
        <p:xfrm>
          <a:off x="113496" y="1997857"/>
          <a:ext cx="4108362" cy="2664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47788E9-A06D-4A32-AF1F-7BE60A4ADD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111820"/>
              </p:ext>
            </p:extLst>
          </p:nvPr>
        </p:nvGraphicFramePr>
        <p:xfrm>
          <a:off x="5035639" y="1997857"/>
          <a:ext cx="4108361" cy="2664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D6ED78C-A1EA-4341-B82C-4ED0CCACD0FF}"/>
              </a:ext>
            </a:extLst>
          </p:cNvPr>
          <p:cNvSpPr txBox="1"/>
          <p:nvPr/>
        </p:nvSpPr>
        <p:spPr>
          <a:xfrm>
            <a:off x="321972" y="5190186"/>
            <a:ext cx="3854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--</a:t>
            </a:r>
            <a:r>
              <a:rPr lang="en-US" dirty="0" err="1"/>
              <a:t>cpus</a:t>
            </a:r>
            <a:r>
              <a:rPr lang="en-US" dirty="0"/>
              <a:t>-per-task for shared memory</a:t>
            </a:r>
          </a:p>
          <a:p>
            <a:r>
              <a:rPr lang="en-US" dirty="0"/>
              <a:t>multithreaded applications!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675415-4073-4445-B573-08289B9FAEB5}"/>
              </a:ext>
            </a:extLst>
          </p:cNvPr>
          <p:cNvSpPr txBox="1"/>
          <p:nvPr/>
        </p:nvSpPr>
        <p:spPr>
          <a:xfrm>
            <a:off x="4968026" y="5190185"/>
            <a:ext cx="35362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--</a:t>
            </a:r>
            <a:r>
              <a:rPr lang="en-US" dirty="0" err="1"/>
              <a:t>ntasks</a:t>
            </a:r>
            <a:r>
              <a:rPr lang="en-US" dirty="0"/>
              <a:t> for shared memory</a:t>
            </a:r>
          </a:p>
          <a:p>
            <a:r>
              <a:rPr lang="en-US" dirty="0"/>
              <a:t>multithreaded applications forces</a:t>
            </a:r>
          </a:p>
          <a:p>
            <a:r>
              <a:rPr lang="en-US" dirty="0"/>
              <a:t>the affinity for all threads on 1 </a:t>
            </a:r>
            <a:r>
              <a:rPr lang="en-US" dirty="0" err="1"/>
              <a:t>cpu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97379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11A1-E661-422D-95FF-FF032F91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vs CPU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7A5F6B-D1E9-48EF-A9D8-978EA5BE2B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3496" y="1997857"/>
          <a:ext cx="4108362" cy="2664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47788E9-A06D-4A32-AF1F-7BE60A4ADD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896487"/>
              </p:ext>
            </p:extLst>
          </p:nvPr>
        </p:nvGraphicFramePr>
        <p:xfrm>
          <a:off x="5035639" y="1997856"/>
          <a:ext cx="4108361" cy="3591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C6ED262-D14D-4462-AA46-5E64E3AA6C53}"/>
              </a:ext>
            </a:extLst>
          </p:cNvPr>
          <p:cNvSpPr txBox="1"/>
          <p:nvPr/>
        </p:nvSpPr>
        <p:spPr>
          <a:xfrm>
            <a:off x="321972" y="5190186"/>
            <a:ext cx="3854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--</a:t>
            </a:r>
            <a:r>
              <a:rPr lang="en-US" dirty="0" err="1"/>
              <a:t>cpus</a:t>
            </a:r>
            <a:r>
              <a:rPr lang="en-US" dirty="0"/>
              <a:t>-per-task for shared memory</a:t>
            </a:r>
          </a:p>
          <a:p>
            <a:r>
              <a:rPr lang="en-US" dirty="0"/>
              <a:t>multithreaded applications!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1A0BE-4EB0-49DD-B1AC-59CCB4FD5A5C}"/>
              </a:ext>
            </a:extLst>
          </p:cNvPr>
          <p:cNvSpPr txBox="1"/>
          <p:nvPr/>
        </p:nvSpPr>
        <p:spPr>
          <a:xfrm>
            <a:off x="5321674" y="5651850"/>
            <a:ext cx="37307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--</a:t>
            </a:r>
            <a:r>
              <a:rPr lang="en-US" dirty="0" err="1"/>
              <a:t>ntasks</a:t>
            </a:r>
            <a:r>
              <a:rPr lang="en-US" dirty="0"/>
              <a:t> for distributed memory</a:t>
            </a:r>
          </a:p>
          <a:p>
            <a:r>
              <a:rPr lang="en-US" dirty="0"/>
              <a:t>multithreaded applications allows</a:t>
            </a:r>
          </a:p>
          <a:p>
            <a:r>
              <a:rPr lang="en-US" dirty="0"/>
              <a:t>the affinity for all threads on all </a:t>
            </a:r>
            <a:r>
              <a:rPr lang="en-US" dirty="0" err="1"/>
              <a:t>cpus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38467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9227-8A7C-48B7-ACE0-7FBA3FE7D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14" y="365126"/>
            <a:ext cx="6932354" cy="1325563"/>
          </a:xfrm>
        </p:spPr>
        <p:txBody>
          <a:bodyPr/>
          <a:lstStyle/>
          <a:p>
            <a:r>
              <a:rPr lang="en-US" dirty="0"/>
              <a:t>Time Slicing (gang scheduling)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2BC1FF-8D6C-44AE-BF51-1369DD577F0D}"/>
              </a:ext>
            </a:extLst>
          </p:cNvPr>
          <p:cNvSpPr txBox="1"/>
          <p:nvPr/>
        </p:nvSpPr>
        <p:spPr>
          <a:xfrm>
            <a:off x="-6443" y="3181353"/>
            <a:ext cx="238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Everyone starts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388F5C-F1AA-4385-B8EA-521B5F8D0331}"/>
              </a:ext>
            </a:extLst>
          </p:cNvPr>
          <p:cNvSpPr txBox="1"/>
          <p:nvPr/>
        </p:nvSpPr>
        <p:spPr>
          <a:xfrm>
            <a:off x="-2" y="3882809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1 and 3 pause, 2 and 3 continue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CB4DA0-7A95-4738-BFD5-146BA37D8CFA}"/>
              </a:ext>
            </a:extLst>
          </p:cNvPr>
          <p:cNvSpPr txBox="1"/>
          <p:nvPr/>
        </p:nvSpPr>
        <p:spPr>
          <a:xfrm>
            <a:off x="0" y="4584266"/>
            <a:ext cx="2382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2 finishes, job 3 and 4 continue, job 1 paused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7F430B-2ACC-4AFA-BAE2-A9ED185EC1F9}"/>
              </a:ext>
            </a:extLst>
          </p:cNvPr>
          <p:cNvSpPr txBox="1"/>
          <p:nvPr/>
        </p:nvSpPr>
        <p:spPr>
          <a:xfrm>
            <a:off x="-1" y="5487604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3 and 4 finish, job 1 starts</a:t>
            </a:r>
          </a:p>
        </p:txBody>
      </p:sp>
      <p:graphicFrame>
        <p:nvGraphicFramePr>
          <p:cNvPr id="8" name="Content Placeholder 13">
            <a:extLst>
              <a:ext uri="{FF2B5EF4-FFF2-40B4-BE49-F238E27FC236}">
                <a16:creationId xmlns:a16="http://schemas.microsoft.com/office/drawing/2014/main" id="{AEE8D7F0-55DA-4207-96DC-BBB8194FF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486825"/>
              </p:ext>
            </p:extLst>
          </p:nvPr>
        </p:nvGraphicFramePr>
        <p:xfrm>
          <a:off x="2382589" y="2403746"/>
          <a:ext cx="6632622" cy="4676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006080B-B3CE-462F-97C3-2B38B1F4C891}"/>
              </a:ext>
            </a:extLst>
          </p:cNvPr>
          <p:cNvSpPr txBox="1"/>
          <p:nvPr/>
        </p:nvSpPr>
        <p:spPr>
          <a:xfrm>
            <a:off x="2536371" y="2775855"/>
            <a:ext cx="320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         &gt;           </a:t>
            </a:r>
            <a:r>
              <a:rPr lang="en-US" dirty="0" err="1"/>
              <a:t>JobId</a:t>
            </a:r>
            <a:r>
              <a:rPr lang="en-US" dirty="0"/>
              <a:t>(priority)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7919B4-A66A-4CC5-81F3-B34CD191FBF5}"/>
              </a:ext>
            </a:extLst>
          </p:cNvPr>
          <p:cNvSpPr txBox="1"/>
          <p:nvPr/>
        </p:nvSpPr>
        <p:spPr>
          <a:xfrm>
            <a:off x="1233586" y="1907191"/>
            <a:ext cx="6778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1 requires 40 CPUs and 2 hour, Job 2 requires 30 CPUs and 2 hours,</a:t>
            </a:r>
          </a:p>
          <a:p>
            <a:r>
              <a:rPr lang="en-US" dirty="0"/>
              <a:t>Job 3 requires 30 CPUs and 2 hours, Job 4 requires 7 CPUs and 3 hour</a:t>
            </a:r>
          </a:p>
        </p:txBody>
      </p:sp>
    </p:spTree>
    <p:extLst>
      <p:ext uri="{BB962C8B-B14F-4D97-AF65-F5344CB8AC3E}">
        <p14:creationId xmlns:p14="http://schemas.microsoft.com/office/powerpoint/2010/main" val="349317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E238A-4F4D-4742-95E4-A4AD066A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Slicing (caveats)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2CA7-70BF-4020-8EAD-A9800A56C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implement this, we have to take the cluster down for maintenance</a:t>
            </a:r>
          </a:p>
          <a:p>
            <a:r>
              <a:rPr lang="en-US" dirty="0"/>
              <a:t>This queues jobs faster, but can slow many jobs down if their priority isn’t high enough</a:t>
            </a:r>
          </a:p>
        </p:txBody>
      </p:sp>
    </p:spTree>
    <p:extLst>
      <p:ext uri="{BB962C8B-B14F-4D97-AF65-F5344CB8AC3E}">
        <p14:creationId xmlns:p14="http://schemas.microsoft.com/office/powerpoint/2010/main" val="4219297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D4CF8-2639-445A-A7E7-F7334F03E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21E1B-5D4D-431A-8DF4-DF0880DB3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348 TB</a:t>
            </a:r>
          </a:p>
          <a:p>
            <a:r>
              <a:rPr lang="en-US" dirty="0"/>
              <a:t>We are currently using 212 TB of it in the first year!</a:t>
            </a:r>
          </a:p>
          <a:p>
            <a:r>
              <a:rPr lang="en-US" dirty="0"/>
              <a:t>If we go to 100%, /home/scratch will be cleared first</a:t>
            </a:r>
          </a:p>
          <a:p>
            <a:r>
              <a:rPr lang="en-US" dirty="0"/>
              <a:t>We have archive storage (ask us about it) </a:t>
            </a:r>
          </a:p>
        </p:txBody>
      </p:sp>
    </p:spTree>
    <p:extLst>
      <p:ext uri="{BB962C8B-B14F-4D97-AF65-F5344CB8AC3E}">
        <p14:creationId xmlns:p14="http://schemas.microsoft.com/office/powerpoint/2010/main" val="1454758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204DF-8FFB-4443-8849-74D516D85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DMTCP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DAD0E-A292-42A7-B121-913E5BEBB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DMTCP: Distributed </a:t>
            </a:r>
            <a:r>
              <a:rPr lang="en-US" dirty="0" err="1"/>
              <a:t>MultiThread</a:t>
            </a:r>
            <a:r>
              <a:rPr lang="en-US" dirty="0"/>
              <a:t> Check Pointing</a:t>
            </a:r>
          </a:p>
          <a:p>
            <a:r>
              <a:rPr lang="en-US" dirty="0"/>
              <a:t>Just add to your script (--interval is seconds!):</a:t>
            </a:r>
          </a:p>
          <a:p>
            <a:pPr lvl="1"/>
            <a:r>
              <a:rPr lang="en-US" b="1" dirty="0"/>
              <a:t>module load </a:t>
            </a:r>
            <a:r>
              <a:rPr lang="en-US" b="1" dirty="0" err="1"/>
              <a:t>dmtcp</a:t>
            </a:r>
            <a:endParaRPr lang="en-US" b="1" dirty="0"/>
          </a:p>
          <a:p>
            <a:pPr lvl="1"/>
            <a:r>
              <a:rPr lang="en-US" b="1" dirty="0" err="1"/>
              <a:t>dmtcp_launch</a:t>
            </a:r>
            <a:r>
              <a:rPr lang="en-US" b="1" dirty="0"/>
              <a:t> --no-coordinator --interval 20 </a:t>
            </a:r>
            <a:r>
              <a:rPr lang="en-US" b="1" dirty="0">
                <a:solidFill>
                  <a:schemeClr val="accent6"/>
                </a:solidFill>
              </a:rPr>
              <a:t>program</a:t>
            </a:r>
          </a:p>
          <a:p>
            <a:r>
              <a:rPr lang="en-US" dirty="0"/>
              <a:t>If your job fails, keep the checkpoint file, load the rest of your job modules like normal, and restart with </a:t>
            </a:r>
            <a:r>
              <a:rPr lang="en-US" dirty="0" err="1"/>
              <a:t>dmtcp_restart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module load </a:t>
            </a:r>
            <a:r>
              <a:rPr lang="en-US" b="1" dirty="0" err="1"/>
              <a:t>dmtcp</a:t>
            </a:r>
            <a:endParaRPr lang="en-US" b="1" dirty="0"/>
          </a:p>
          <a:p>
            <a:pPr lvl="1"/>
            <a:r>
              <a:rPr lang="en-US" b="1" dirty="0" err="1"/>
              <a:t>dmtcp_restart</a:t>
            </a:r>
            <a:r>
              <a:rPr lang="en-US" b="1" dirty="0"/>
              <a:t> --interval 20 </a:t>
            </a:r>
            <a:r>
              <a:rPr lang="en-US" b="1" dirty="0">
                <a:solidFill>
                  <a:schemeClr val="accent6"/>
                </a:solidFill>
              </a:rPr>
              <a:t>ckpt_program_1877bec222c5a-40000-108508048ad56e.dmtcp</a:t>
            </a:r>
          </a:p>
        </p:txBody>
      </p:sp>
    </p:spTree>
    <p:extLst>
      <p:ext uri="{BB962C8B-B14F-4D97-AF65-F5344CB8AC3E}">
        <p14:creationId xmlns:p14="http://schemas.microsoft.com/office/powerpoint/2010/main" val="2653316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0D49-FAB6-4716-B32D-8B7B93BA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DMTCP 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F74CD-8975-461F-AEAB-BC3E593FC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These checkpoints require a lot of storage!</a:t>
            </a:r>
          </a:p>
          <a:p>
            <a:pPr lvl="1"/>
            <a:r>
              <a:rPr lang="en-US" dirty="0"/>
              <a:t>Only 1 checkpoint file is saved at a time</a:t>
            </a:r>
          </a:p>
          <a:p>
            <a:pPr lvl="1"/>
            <a:r>
              <a:rPr lang="en-US" dirty="0"/>
              <a:t>A temporary file is created during intervals with roughly the same size as the checkpoint file</a:t>
            </a:r>
          </a:p>
          <a:p>
            <a:r>
              <a:rPr lang="en-US" dirty="0"/>
              <a:t>It may slow down some applications</a:t>
            </a:r>
          </a:p>
          <a:p>
            <a:pPr lvl="1"/>
            <a:r>
              <a:rPr lang="en-US" dirty="0"/>
              <a:t>Frequent checkpointing (low --interval) will increase the effect</a:t>
            </a:r>
          </a:p>
          <a:p>
            <a:r>
              <a:rPr lang="en-US" dirty="0"/>
              <a:t>If something in your program failed, </a:t>
            </a:r>
            <a:r>
              <a:rPr lang="en-US" dirty="0" err="1"/>
              <a:t>dmtcp_restart</a:t>
            </a:r>
            <a:r>
              <a:rPr lang="en-US" dirty="0"/>
              <a:t> will simply repeat it</a:t>
            </a:r>
          </a:p>
          <a:p>
            <a:pPr lvl="1"/>
            <a:r>
              <a:rPr lang="en-US" dirty="0"/>
              <a:t>DMTCP is more useful for node failures and debugging</a:t>
            </a:r>
          </a:p>
          <a:p>
            <a:r>
              <a:rPr lang="en-US" dirty="0"/>
              <a:t>Don’t use sleep command, it just loops forever waiting for a broken timer</a:t>
            </a:r>
          </a:p>
        </p:txBody>
      </p:sp>
    </p:spTree>
    <p:extLst>
      <p:ext uri="{BB962C8B-B14F-4D97-AF65-F5344CB8AC3E}">
        <p14:creationId xmlns:p14="http://schemas.microsoft.com/office/powerpoint/2010/main" val="110617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EA9D-3544-44B4-8D16-A8FAB08AE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made since April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36911-FA67-4434-A722-A9E1699B4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May:</a:t>
            </a:r>
          </a:p>
          <a:p>
            <a:pPr lvl="1"/>
            <a:r>
              <a:rPr lang="en-US" dirty="0"/>
              <a:t>Decreased default --mem-per-</a:t>
            </a:r>
            <a:r>
              <a:rPr lang="en-US" dirty="0" err="1"/>
              <a:t>cpu</a:t>
            </a:r>
            <a:r>
              <a:rPr lang="en-US" dirty="0"/>
              <a:t> from 4 GB to 1 GB</a:t>
            </a:r>
          </a:p>
          <a:p>
            <a:pPr lvl="1"/>
            <a:r>
              <a:rPr lang="en-US" dirty="0"/>
              <a:t>Implemented limit enforcement</a:t>
            </a:r>
          </a:p>
          <a:p>
            <a:pPr lvl="1"/>
            <a:r>
              <a:rPr lang="en-US" dirty="0" err="1"/>
              <a:t>Fairshare</a:t>
            </a:r>
            <a:r>
              <a:rPr lang="en-US" dirty="0"/>
              <a:t> started at weight 16625</a:t>
            </a:r>
          </a:p>
          <a:p>
            <a:r>
              <a:rPr lang="en-US" dirty="0"/>
              <a:t>June:</a:t>
            </a:r>
          </a:p>
          <a:p>
            <a:pPr lvl="1"/>
            <a:r>
              <a:rPr lang="en-US" dirty="0"/>
              <a:t>CPU affinity enforcement</a:t>
            </a:r>
          </a:p>
          <a:p>
            <a:pPr lvl="1"/>
            <a:r>
              <a:rPr lang="en-US" dirty="0"/>
              <a:t>Increased </a:t>
            </a:r>
            <a:r>
              <a:rPr lang="en-US" dirty="0" err="1"/>
              <a:t>fairshare</a:t>
            </a:r>
            <a:r>
              <a:rPr lang="en-US" dirty="0"/>
              <a:t> weight from 16625 to 100000</a:t>
            </a:r>
          </a:p>
          <a:p>
            <a:r>
              <a:rPr lang="en-US" dirty="0"/>
              <a:t>August:</a:t>
            </a:r>
          </a:p>
          <a:p>
            <a:pPr lvl="1"/>
            <a:r>
              <a:rPr lang="en-US" dirty="0"/>
              <a:t>Decreased </a:t>
            </a:r>
            <a:r>
              <a:rPr lang="en-US" dirty="0" err="1"/>
              <a:t>fairshare</a:t>
            </a:r>
            <a:r>
              <a:rPr lang="en-US" dirty="0"/>
              <a:t> weight from 100000 to 50000</a:t>
            </a:r>
          </a:p>
        </p:txBody>
      </p:sp>
    </p:spTree>
    <p:extLst>
      <p:ext uri="{BB962C8B-B14F-4D97-AF65-F5344CB8AC3E}">
        <p14:creationId xmlns:p14="http://schemas.microsoft.com/office/powerpoint/2010/main" val="883567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F4C46-5BF0-46C8-9EA5-DD5E2821B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A6F80-4B34-4F41-AFEF-6B2E115E1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4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Jobs per Month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5D3706D-0BA4-4A83-A302-4C0C31EE47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6428" y="1825625"/>
            <a:ext cx="5631143" cy="4351338"/>
          </a:xfrm>
        </p:spPr>
      </p:pic>
    </p:spTree>
    <p:extLst>
      <p:ext uri="{BB962C8B-B14F-4D97-AF65-F5344CB8AC3E}">
        <p14:creationId xmlns:p14="http://schemas.microsoft.com/office/powerpoint/2010/main" val="102553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607C6-871B-43D8-8AE1-943229F8A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Utilization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5C246C9-96C0-41C5-9F3F-3847EA729E2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6179" y="2103808"/>
            <a:ext cx="4398671" cy="3398972"/>
          </a:xfr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207D062-9E37-4F37-AC78-4D8EB71D8D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29149" y="2103808"/>
            <a:ext cx="4398671" cy="339897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D086727-D810-4CAC-801D-AC59779F0553}"/>
              </a:ext>
            </a:extLst>
          </p:cNvPr>
          <p:cNvSpPr txBox="1"/>
          <p:nvPr/>
        </p:nvSpPr>
        <p:spPr>
          <a:xfrm>
            <a:off x="2427514" y="5502780"/>
            <a:ext cx="47263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Allocation=job ran</a:t>
            </a:r>
          </a:p>
          <a:p>
            <a:r>
              <a:rPr lang="en-US" dirty="0"/>
              <a:t>Waste=job scheduled but was cancelled</a:t>
            </a:r>
          </a:p>
          <a:p>
            <a:r>
              <a:rPr lang="en-US" dirty="0"/>
              <a:t>Cancel=job scheduled and ran but was cancelled</a:t>
            </a:r>
          </a:p>
          <a:p>
            <a:r>
              <a:rPr lang="en-US" dirty="0"/>
              <a:t>Fail=job failed, very likely ran</a:t>
            </a:r>
          </a:p>
        </p:txBody>
      </p:sp>
    </p:spTree>
    <p:extLst>
      <p:ext uri="{BB962C8B-B14F-4D97-AF65-F5344CB8AC3E}">
        <p14:creationId xmlns:p14="http://schemas.microsoft.com/office/powerpoint/2010/main" val="263448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F4175-5291-4099-A9A0-32F551E3A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jobs waiting so long?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68FCA88-1EC3-4BE3-9E05-58779EB7F8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8129" y="2136224"/>
            <a:ext cx="4356721" cy="3366556"/>
          </a:xfr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4B7AE7D-46C2-4172-8043-C540A86E27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29150" y="2136224"/>
            <a:ext cx="4356720" cy="3366556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D66CAE-9A3F-4D5B-A086-241C1528AB9D}"/>
              </a:ext>
            </a:extLst>
          </p:cNvPr>
          <p:cNvSpPr txBox="1"/>
          <p:nvPr/>
        </p:nvSpPr>
        <p:spPr>
          <a:xfrm>
            <a:off x="2427514" y="5318757"/>
            <a:ext cx="47263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Run=Allocation=job ran</a:t>
            </a:r>
          </a:p>
          <a:p>
            <a:r>
              <a:rPr lang="en-US" dirty="0"/>
              <a:t>Wait=how long a job was in queue</a:t>
            </a:r>
          </a:p>
          <a:p>
            <a:r>
              <a:rPr lang="en-US" dirty="0"/>
              <a:t>Waste=job scheduled but was cancelled</a:t>
            </a:r>
          </a:p>
          <a:p>
            <a:r>
              <a:rPr lang="en-US" dirty="0"/>
              <a:t>Cancel=job scheduled and ran but was cancelled</a:t>
            </a:r>
          </a:p>
          <a:p>
            <a:r>
              <a:rPr lang="en-US" dirty="0"/>
              <a:t>Fail=job failed, very likely ran</a:t>
            </a:r>
          </a:p>
        </p:txBody>
      </p:sp>
    </p:spTree>
    <p:extLst>
      <p:ext uri="{BB962C8B-B14F-4D97-AF65-F5344CB8AC3E}">
        <p14:creationId xmlns:p14="http://schemas.microsoft.com/office/powerpoint/2010/main" val="215481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F1346-43AD-47ED-9F87-A398F6683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Queue (FIFO)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86D37D-070C-45E5-9836-B361498C16DA}"/>
              </a:ext>
            </a:extLst>
          </p:cNvPr>
          <p:cNvSpPr txBox="1"/>
          <p:nvPr/>
        </p:nvSpPr>
        <p:spPr>
          <a:xfrm>
            <a:off x="0" y="3176721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1 queued, others wait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EE660F-FCAF-45F8-B675-C849C3A60CFE}"/>
              </a:ext>
            </a:extLst>
          </p:cNvPr>
          <p:cNvSpPr txBox="1"/>
          <p:nvPr/>
        </p:nvSpPr>
        <p:spPr>
          <a:xfrm>
            <a:off x="0" y="3940627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1 starts, job 2 queued, others wait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406698-ED58-41DE-88EE-D5358A05EF0A}"/>
              </a:ext>
            </a:extLst>
          </p:cNvPr>
          <p:cNvSpPr txBox="1"/>
          <p:nvPr/>
        </p:nvSpPr>
        <p:spPr>
          <a:xfrm>
            <a:off x="-2" y="4704533"/>
            <a:ext cx="2382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1 finishes, job 2 starts, job 3 queued, others wait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AB839A-D26B-447A-8AB0-7C4CC0B906EF}"/>
              </a:ext>
            </a:extLst>
          </p:cNvPr>
          <p:cNvSpPr txBox="1"/>
          <p:nvPr/>
        </p:nvSpPr>
        <p:spPr>
          <a:xfrm>
            <a:off x="-3" y="5744994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2 finishes, job 3 starts, job 4 queued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D21C04A6-69E8-4733-AD4D-64AFF62758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218678"/>
              </p:ext>
            </p:extLst>
          </p:nvPr>
        </p:nvGraphicFramePr>
        <p:xfrm>
          <a:off x="2240924" y="2494973"/>
          <a:ext cx="6771216" cy="4509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1403C7F-2D4D-4D4D-93C9-512A9BD7BEE2}"/>
              </a:ext>
            </a:extLst>
          </p:cNvPr>
          <p:cNvSpPr txBox="1"/>
          <p:nvPr/>
        </p:nvSpPr>
        <p:spPr>
          <a:xfrm>
            <a:off x="2536371" y="2699656"/>
            <a:ext cx="2598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         &gt; 	</a:t>
            </a:r>
            <a:r>
              <a:rPr lang="en-US" dirty="0" err="1"/>
              <a:t>JobId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694BDF-F303-41C6-AFCA-911B0D399907}"/>
              </a:ext>
            </a:extLst>
          </p:cNvPr>
          <p:cNvSpPr txBox="1"/>
          <p:nvPr/>
        </p:nvSpPr>
        <p:spPr>
          <a:xfrm>
            <a:off x="1233586" y="1907191"/>
            <a:ext cx="6778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1 requires 40 CPUs and 1 hours, Job 2 requires 20 CPUs and 1 hour,</a:t>
            </a:r>
          </a:p>
          <a:p>
            <a:r>
              <a:rPr lang="en-US" dirty="0"/>
              <a:t>Job 3 requires 30 CPUs and 1 hours, Job 4 requires 7 CPUs and 1 hour</a:t>
            </a:r>
          </a:p>
        </p:txBody>
      </p:sp>
    </p:spTree>
    <p:extLst>
      <p:ext uri="{BB962C8B-B14F-4D97-AF65-F5344CB8AC3E}">
        <p14:creationId xmlns:p14="http://schemas.microsoft.com/office/powerpoint/2010/main" val="412572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F1346-43AD-47ED-9F87-A398F6683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Queue (Priority)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C14C4A-5ACB-41F2-9AA5-3EC89DCF815E}"/>
              </a:ext>
            </a:extLst>
          </p:cNvPr>
          <p:cNvSpPr txBox="1"/>
          <p:nvPr/>
        </p:nvSpPr>
        <p:spPr>
          <a:xfrm>
            <a:off x="-6443" y="3159585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2 queued, others wait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A54260-32A3-414D-B62E-8E93349665FD}"/>
              </a:ext>
            </a:extLst>
          </p:cNvPr>
          <p:cNvSpPr txBox="1"/>
          <p:nvPr/>
        </p:nvSpPr>
        <p:spPr>
          <a:xfrm>
            <a:off x="-2" y="3861041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2 starts, job 4 queued, others wait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0F8BEC-018A-4531-9303-59186A33013C}"/>
              </a:ext>
            </a:extLst>
          </p:cNvPr>
          <p:cNvSpPr txBox="1"/>
          <p:nvPr/>
        </p:nvSpPr>
        <p:spPr>
          <a:xfrm>
            <a:off x="0" y="4562498"/>
            <a:ext cx="2382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2 finishes, job 4 starts, job 3 queued, others wait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95A255-903D-412F-8E1D-2B67E86EAF34}"/>
              </a:ext>
            </a:extLst>
          </p:cNvPr>
          <p:cNvSpPr txBox="1"/>
          <p:nvPr/>
        </p:nvSpPr>
        <p:spPr>
          <a:xfrm>
            <a:off x="-1" y="5465836"/>
            <a:ext cx="23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 3 finishes, job 4 starts, job 1 queued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1592ED28-E520-43D7-934B-F09FC107D6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327944"/>
              </p:ext>
            </p:extLst>
          </p:nvPr>
        </p:nvGraphicFramePr>
        <p:xfrm>
          <a:off x="2382589" y="2381978"/>
          <a:ext cx="6632622" cy="4676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0E084D5-746E-4F3F-8DBA-65F4585C32BD}"/>
              </a:ext>
            </a:extLst>
          </p:cNvPr>
          <p:cNvSpPr txBox="1"/>
          <p:nvPr/>
        </p:nvSpPr>
        <p:spPr>
          <a:xfrm>
            <a:off x="2536371" y="2754087"/>
            <a:ext cx="336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         &gt; 	</a:t>
            </a:r>
            <a:r>
              <a:rPr lang="en-US" dirty="0" err="1"/>
              <a:t>JobId</a:t>
            </a:r>
            <a:r>
              <a:rPr lang="en-US" dirty="0"/>
              <a:t>(priority)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C62AF7-C9D2-45F0-9F01-BA4B654C56FB}"/>
              </a:ext>
            </a:extLst>
          </p:cNvPr>
          <p:cNvSpPr txBox="1"/>
          <p:nvPr/>
        </p:nvSpPr>
        <p:spPr>
          <a:xfrm>
            <a:off x="1233586" y="1907191"/>
            <a:ext cx="6778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1 requires 40 CPUs and 1 hour, Job 2 requires 30 CPUs and 1 hour,</a:t>
            </a:r>
          </a:p>
          <a:p>
            <a:r>
              <a:rPr lang="en-US" dirty="0"/>
              <a:t>Job 3 requires 30 CPUs and 1 hour, Job 4 requires 7 CPUs and 1 hour</a:t>
            </a:r>
          </a:p>
        </p:txBody>
      </p:sp>
    </p:spTree>
    <p:extLst>
      <p:ext uri="{BB962C8B-B14F-4D97-AF65-F5344CB8AC3E}">
        <p14:creationId xmlns:p14="http://schemas.microsoft.com/office/powerpoint/2010/main" val="115695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4D84B-5403-4308-896C-B518384B6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factors into priority?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EA279-2D5D-4DAA-9D58-D7C0CA71A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Priority=</a:t>
            </a:r>
            <a:r>
              <a:rPr lang="en-US" dirty="0" err="1"/>
              <a:t>Age+Size+Nice+Partition+QOS+TRES+FS</a:t>
            </a:r>
            <a:endParaRPr lang="en-US" dirty="0"/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Size (aka </a:t>
            </a:r>
            <a:r>
              <a:rPr lang="en-US" dirty="0" err="1"/>
              <a:t>CPU+Time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Nice (aka administrative adjustment)</a:t>
            </a:r>
          </a:p>
          <a:p>
            <a:pPr lvl="1"/>
            <a:r>
              <a:rPr lang="en-US" dirty="0"/>
              <a:t>Partition</a:t>
            </a:r>
          </a:p>
          <a:p>
            <a:pPr lvl="1"/>
            <a:r>
              <a:rPr lang="en-US" dirty="0"/>
              <a:t>QOS (Quality of Service)</a:t>
            </a:r>
          </a:p>
          <a:p>
            <a:pPr lvl="1"/>
            <a:r>
              <a:rPr lang="en-US" dirty="0"/>
              <a:t>TRES (Trackable resources, </a:t>
            </a:r>
            <a:r>
              <a:rPr lang="en-US" dirty="0" err="1"/>
              <a:t>CPU+Memory+GPU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FS (</a:t>
            </a:r>
            <a:r>
              <a:rPr lang="en-US" dirty="0" err="1"/>
              <a:t>Fairshare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3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2672-D1DC-4EE1-85FC-67840AEDA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FFB4-0ECD-4A8A-A220-4187AB2DB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Age Weights</a:t>
            </a:r>
          </a:p>
          <a:p>
            <a:pPr lvl="1"/>
            <a:r>
              <a:rPr lang="en-US" dirty="0"/>
              <a:t>Maximum 16625 at 7 days</a:t>
            </a:r>
          </a:p>
          <a:p>
            <a:pPr lvl="1"/>
            <a:r>
              <a:rPr lang="en-US" dirty="0"/>
              <a:t>Increments priority linearly from 0 as job waits</a:t>
            </a:r>
          </a:p>
          <a:p>
            <a:r>
              <a:rPr lang="en-US" dirty="0"/>
              <a:t>Size Weights</a:t>
            </a:r>
          </a:p>
          <a:p>
            <a:pPr lvl="1"/>
            <a:r>
              <a:rPr lang="en-US" dirty="0"/>
              <a:t>Maximum 16625 with 3250 CPUs and 1 second of requested time</a:t>
            </a:r>
          </a:p>
          <a:p>
            <a:pPr lvl="1"/>
            <a:r>
              <a:rPr lang="en-US" dirty="0"/>
              <a:t>More Requested CPUs=Higher Size Priority Factor</a:t>
            </a:r>
          </a:p>
          <a:p>
            <a:pPr lvl="1"/>
            <a:r>
              <a:rPr lang="en-US" dirty="0"/>
              <a:t>More Requested Time=Lower Size Priority Factor</a:t>
            </a:r>
          </a:p>
          <a:p>
            <a:r>
              <a:rPr lang="en-US" dirty="0"/>
              <a:t>Nice Weights (±2147483645)</a:t>
            </a:r>
          </a:p>
          <a:p>
            <a:pPr lvl="1"/>
            <a:r>
              <a:rPr lang="en-US" dirty="0"/>
              <a:t>If Nice&gt;0 then lower priority, if Nice&lt;0 then higher priority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8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2209</TotalTime>
  <Words>1223</Words>
  <Application>Microsoft Office PowerPoint</Application>
  <PresentationFormat>On-screen Show (4:3)</PresentationFormat>
  <Paragraphs>238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HPC Current Report</vt:lpstr>
      <vt:lpstr>Changes made since April</vt:lpstr>
      <vt:lpstr>Jobs per Month</vt:lpstr>
      <vt:lpstr>Utilization</vt:lpstr>
      <vt:lpstr>Why are jobs waiting so long?</vt:lpstr>
      <vt:lpstr>Job Queue (FIFO)</vt:lpstr>
      <vt:lpstr>Job Queue (Priority)</vt:lpstr>
      <vt:lpstr>What factors into priority?</vt:lpstr>
      <vt:lpstr>Priority Values</vt:lpstr>
      <vt:lpstr>Priority Values (cont.)</vt:lpstr>
      <vt:lpstr>Fairshare Priority</vt:lpstr>
      <vt:lpstr>Backfill (Lower your timelimit!)</vt:lpstr>
      <vt:lpstr>Task vs CPU</vt:lpstr>
      <vt:lpstr>Task vs CPU</vt:lpstr>
      <vt:lpstr>Time Slicing (gang scheduling)</vt:lpstr>
      <vt:lpstr>Time Slicing (caveats)</vt:lpstr>
      <vt:lpstr>Storage</vt:lpstr>
      <vt:lpstr>DMTCP module</vt:lpstr>
      <vt:lpstr>DMTCP caveats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Dye (ladye)</dc:creator>
  <cp:lastModifiedBy>Eric John Spangler (jspngler)</cp:lastModifiedBy>
  <cp:revision>43</cp:revision>
  <dcterms:created xsi:type="dcterms:W3CDTF">2016-10-27T19:58:20Z</dcterms:created>
  <dcterms:modified xsi:type="dcterms:W3CDTF">2019-11-04T18:27:37Z</dcterms:modified>
</cp:coreProperties>
</file>