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9" r:id="rId4"/>
    <p:sldId id="288" r:id="rId5"/>
    <p:sldId id="283" r:id="rId6"/>
    <p:sldId id="286" r:id="rId7"/>
    <p:sldId id="270" r:id="rId8"/>
    <p:sldId id="277" r:id="rId9"/>
    <p:sldId id="278" r:id="rId10"/>
    <p:sldId id="280" r:id="rId11"/>
    <p:sldId id="281" r:id="rId12"/>
    <p:sldId id="284" r:id="rId13"/>
    <p:sldId id="290" r:id="rId14"/>
    <p:sldId id="258" r:id="rId15"/>
    <p:sldId id="262" r:id="rId16"/>
    <p:sldId id="259" r:id="rId17"/>
    <p:sldId id="263" r:id="rId18"/>
    <p:sldId id="261" r:id="rId19"/>
    <p:sldId id="266" r:id="rId20"/>
    <p:sldId id="276" r:id="rId21"/>
    <p:sldId id="272" r:id="rId22"/>
    <p:sldId id="274" r:id="rId23"/>
    <p:sldId id="287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03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" name="Picture 4" descr="MATC PP Background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 userDrawn="1"/>
            </p:nvSpPr>
            <p:spPr bwMode="auto">
              <a:xfrm>
                <a:off x="5943600" y="5105400"/>
                <a:ext cx="3200400" cy="1752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endParaRPr>
              </a:p>
            </p:txBody>
          </p:sp>
        </p:grpSp>
        <p:pic>
          <p:nvPicPr>
            <p:cNvPr id="9" name="Picture 8" descr="MATC Logo 072707 Final copy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06" y="5981700"/>
              <a:ext cx="1855694" cy="876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" name="Picture 4" descr="MATC PP Background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 userDrawn="1"/>
            </p:nvSpPr>
            <p:spPr bwMode="auto">
              <a:xfrm>
                <a:off x="5943600" y="5105400"/>
                <a:ext cx="3200400" cy="1752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endParaRPr>
              </a:p>
            </p:txBody>
          </p:sp>
        </p:grpSp>
        <p:pic>
          <p:nvPicPr>
            <p:cNvPr id="9" name="Picture 8" descr="MATC Logo 072707 Final copy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06" y="5981700"/>
              <a:ext cx="1855694" cy="876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4" descr="MATC PP Background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 userDrawn="1"/>
            </p:nvSpPr>
            <p:spPr bwMode="auto">
              <a:xfrm>
                <a:off x="5943600" y="5105400"/>
                <a:ext cx="3200400" cy="1752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endParaRPr>
              </a:p>
            </p:txBody>
          </p:sp>
        </p:grpSp>
        <p:pic>
          <p:nvPicPr>
            <p:cNvPr id="10" name="Picture 9" descr="MATC Logo 072707 Final copy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06" y="5981700"/>
              <a:ext cx="1855694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29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0420-8F1E-4FAE-817A-CD677F5B839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62E2-2EF7-4F05-8D79-96B1C9D5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PbnRC4kp-WWd_M&amp;tbnid=Vt4AYkV5RPlWPM:&amp;ved=0CAUQjRw&amp;url=http://radianttribes.com/social-media-and-roi/home_cube/&amp;ei=xqKvUfrqJYmoywG49YGoAg&amp;bvm=bv.47380653,d.aWc&amp;psig=AFQjCNF-QKH2OTbKrDhw2pgubPicNKPFXg&amp;ust=13705512782076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C6iTqGgREyviOM&amp;tbnid=TZu6MZ5Icxcb9M:&amp;ved=0CAUQjRw&amp;url=http://www.fastcoexist.com/1679708/the-100-best-corporate-citizens&amp;ei=3aavUbuZMMS_yQGC6oHoDQ&amp;psig=AFQjCNEROcPq5E3NxZjQy65DsOnWQL293Q&amp;ust=13705523884978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3Oi7azaqRUAVaM&amp;tbnid=hQ50updpW4c8WM:&amp;ved=0CAUQjRw&amp;url=http://www.akimbo.ca/atblog/?id=34&amp;ei=eqivUeGTNaOdyQHXj4DgDA&amp;psig=AFQjCNGchedjJt6ZFkHH7cp3AvsQLT7v_w&amp;ust=13705527242817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jdeSMx7WyViIM&amp;tbnid=ovw0xg3sH-2FOM:&amp;ved=0CAUQjRw&amp;url=http://www.marketo.com/worksheets/social-media-tactical-plan/&amp;ei=rqivUaf7F4S0yAGKp4GIDA&amp;bvm=bv.47380653,d.aWc&amp;psig=AFQjCNGUdGMx9_ZDFYLxCpkpoIk_2hMivQ&amp;ust=1370552873583060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875" y="3657600"/>
            <a:ext cx="7772400" cy="1470025"/>
          </a:xfrm>
        </p:spPr>
        <p:txBody>
          <a:bodyPr/>
          <a:lstStyle/>
          <a:p>
            <a:r>
              <a:rPr lang="en-US" dirty="0" smtClean="0"/>
              <a:t>Social Media &amp; </a:t>
            </a:r>
            <a:r>
              <a:rPr lang="en-US" dirty="0" err="1" smtClean="0"/>
              <a:t>UTC</a:t>
            </a:r>
            <a:r>
              <a:rPr lang="en-US" dirty="0" smtClean="0"/>
              <a:t>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4953000"/>
            <a:ext cx="64008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CUTC Summer Meeting</a:t>
            </a:r>
          </a:p>
          <a:p>
            <a:r>
              <a:rPr lang="en-US" dirty="0" smtClean="0"/>
              <a:t>Memphis, TN</a:t>
            </a:r>
          </a:p>
          <a:p>
            <a:r>
              <a:rPr lang="en-US" dirty="0" smtClean="0"/>
              <a:t>June 11, 2013</a:t>
            </a:r>
            <a:endParaRPr lang="en-US" dirty="0"/>
          </a:p>
        </p:txBody>
      </p:sp>
      <p:pic>
        <p:nvPicPr>
          <p:cNvPr id="1026" name="Picture 2" descr="http://radianttribes.com/wp-content/uploads/2013/01/home_cu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4065814" cy="356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 Your Audience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Know your target audience(s)</a:t>
            </a:r>
          </a:p>
          <a:p>
            <a:pPr lvl="1"/>
            <a:r>
              <a:rPr lang="en-US" dirty="0" smtClean="0"/>
              <a:t>Get Specific... Create Personas…</a:t>
            </a:r>
          </a:p>
          <a:p>
            <a:r>
              <a:rPr lang="en-US" dirty="0" smtClean="0"/>
              <a:t>You’re busy – so are they!</a:t>
            </a:r>
          </a:p>
          <a:p>
            <a:pPr lvl="1"/>
            <a:r>
              <a:rPr lang="en-US" dirty="0" smtClean="0"/>
              <a:t>Don’t waste your time or theirs…</a:t>
            </a:r>
          </a:p>
          <a:p>
            <a:r>
              <a:rPr lang="en-US" dirty="0" smtClean="0"/>
              <a:t>It’s not all about you.</a:t>
            </a:r>
          </a:p>
          <a:p>
            <a:pPr lvl="1"/>
            <a:r>
              <a:rPr lang="en-US" dirty="0" smtClean="0"/>
              <a:t>Show interest in needs of others, not just yours.</a:t>
            </a:r>
          </a:p>
          <a:p>
            <a:r>
              <a:rPr lang="en-US" dirty="0" smtClean="0"/>
              <a:t>Do unto others…</a:t>
            </a:r>
          </a:p>
          <a:p>
            <a:pPr lvl="1"/>
            <a:r>
              <a:rPr lang="en-US" dirty="0" smtClean="0"/>
              <a:t>Others like mentions and RT’s as much as you~</a:t>
            </a:r>
            <a:endParaRPr lang="en-US" dirty="0"/>
          </a:p>
          <a:p>
            <a:r>
              <a:rPr lang="en-US" dirty="0" smtClean="0"/>
              <a:t>Be responsive</a:t>
            </a:r>
          </a:p>
          <a:p>
            <a:pPr lvl="1"/>
            <a:r>
              <a:rPr lang="en-US" dirty="0" smtClean="0"/>
              <a:t>Respond to comments or questions within 24 hours or less.</a:t>
            </a:r>
          </a:p>
        </p:txBody>
      </p:sp>
    </p:spTree>
    <p:extLst>
      <p:ext uri="{BB962C8B-B14F-4D97-AF65-F5344CB8AC3E}">
        <p14:creationId xmlns:p14="http://schemas.microsoft.com/office/powerpoint/2010/main" val="26580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your 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much time do you have?</a:t>
            </a:r>
          </a:p>
          <a:p>
            <a:pPr lvl="1"/>
            <a:r>
              <a:rPr lang="en-US" dirty="0" smtClean="0"/>
              <a:t>Be realistic…</a:t>
            </a:r>
          </a:p>
          <a:p>
            <a:r>
              <a:rPr lang="en-US" dirty="0" smtClean="0"/>
              <a:t>Monthly: Have a content strategy.</a:t>
            </a:r>
          </a:p>
          <a:p>
            <a:pPr lvl="1"/>
            <a:r>
              <a:rPr lang="en-US" dirty="0" smtClean="0"/>
              <a:t>Use themes or campaigns for consistency.</a:t>
            </a:r>
          </a:p>
          <a:p>
            <a:r>
              <a:rPr lang="en-US" dirty="0" smtClean="0"/>
              <a:t>Use an editorial calendar to maximize impact.</a:t>
            </a:r>
          </a:p>
          <a:p>
            <a:r>
              <a:rPr lang="en-US" dirty="0" smtClean="0"/>
              <a:t>Schedule posts in advance!</a:t>
            </a:r>
          </a:p>
          <a:p>
            <a:r>
              <a:rPr lang="en-US" dirty="0" smtClean="0"/>
              <a:t>Check feeds at least 2 times per day.</a:t>
            </a:r>
          </a:p>
          <a:p>
            <a:r>
              <a:rPr lang="en-US" dirty="0" smtClean="0"/>
              <a:t>Determine how you will measure 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mehlol.com/wp-content/uploads/2012/11/Work-Smarter-Not-Hard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8" r="-10048"/>
          <a:stretch/>
        </p:blipFill>
        <p:spPr bwMode="auto">
          <a:xfrm>
            <a:off x="1056266" y="350772"/>
            <a:ext cx="7630534" cy="60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8998" y="13716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Century Gothic" pitchFamily="34" charset="0"/>
              </a:rPr>
              <a:t>Examples</a:t>
            </a:r>
            <a:endParaRPr lang="en-US" sz="1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82" name="Picture 6" descr="http://cdn1.iconfinder.com/data/icons/inside/PNG/256x256/icontexto-inside-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icons.iconarchive.com/icons/icontexto/social-inside/256/social-inside-youtub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77" y="4267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www.userlogos.org/files/logos/veinedstorm/slideshare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809998"/>
            <a:ext cx="3860800" cy="28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a Facebook account?</a:t>
            </a:r>
          </a:p>
          <a:p>
            <a:r>
              <a:rPr lang="en-US" dirty="0" smtClean="0"/>
              <a:t>Who has a Facebook Page for their </a:t>
            </a:r>
            <a:r>
              <a:rPr lang="en-US" dirty="0" err="1" smtClean="0"/>
              <a:t>UTC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has over 100 likes?</a:t>
            </a:r>
          </a:p>
          <a:p>
            <a:r>
              <a:rPr lang="en-US" dirty="0" smtClean="0"/>
              <a:t>Who has over 500 likes?</a:t>
            </a:r>
          </a:p>
          <a:p>
            <a:r>
              <a:rPr lang="en-US" dirty="0" smtClean="0"/>
              <a:t>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 Facebook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Research?</a:t>
            </a:r>
          </a:p>
          <a:p>
            <a:pPr lvl="1"/>
            <a:r>
              <a:rPr lang="en-US" dirty="0" smtClean="0"/>
              <a:t>Eh?</a:t>
            </a:r>
          </a:p>
          <a:p>
            <a:r>
              <a:rPr lang="en-US" dirty="0" smtClean="0"/>
              <a:t>Tech Transfer?</a:t>
            </a:r>
          </a:p>
          <a:p>
            <a:pPr lvl="1"/>
            <a:r>
              <a:rPr lang="en-US" dirty="0" smtClean="0"/>
              <a:t>Maybe?</a:t>
            </a:r>
          </a:p>
          <a:p>
            <a:r>
              <a:rPr lang="en-US" dirty="0" smtClean="0"/>
              <a:t>Workforce Development/Education?</a:t>
            </a:r>
          </a:p>
          <a:p>
            <a:pPr lvl="1"/>
            <a:r>
              <a:rPr lang="en-US" dirty="0" smtClean="0"/>
              <a:t>JACKPOT!</a:t>
            </a:r>
          </a:p>
          <a:p>
            <a:pPr lvl="2"/>
            <a:r>
              <a:rPr lang="en-US" dirty="0" smtClean="0"/>
              <a:t>Example: </a:t>
            </a:r>
          </a:p>
          <a:p>
            <a:pPr lvl="3"/>
            <a:r>
              <a:rPr lang="en-US" dirty="0" smtClean="0"/>
              <a:t>MATC Student Engineering Excellence Institute</a:t>
            </a:r>
            <a:endParaRPr lang="en-US" dirty="0"/>
          </a:p>
        </p:txBody>
      </p:sp>
      <p:pic>
        <p:nvPicPr>
          <p:cNvPr id="7170" name="Picture 2" descr="https://fbcdn-sphotos-f-a.akamaihd.net/hphotos-ak-ash4/377678_345325428875481_11629884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5" y="304800"/>
            <a:ext cx="7536752" cy="6319880"/>
          </a:xfrm>
          <a:prstGeom prst="round2DiagRect">
            <a:avLst>
              <a:gd name="adj1" fmla="val 16667"/>
              <a:gd name="adj2" fmla="val 7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53" y="2286001"/>
            <a:ext cx="912394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://3.bp.blogspot.com/-bPgPAHk3Brw/T8MJgWng3DI/AAAAAAAAADw/8X1aM1x1bsE/s1600/NoSuv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3529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6" y="533402"/>
            <a:ext cx="8894024" cy="579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11"/>
          <p:cNvSpPr/>
          <p:nvPr/>
        </p:nvSpPr>
        <p:spPr>
          <a:xfrm rot="19606568">
            <a:off x="1627996" y="4305301"/>
            <a:ext cx="1447800" cy="533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606568">
            <a:off x="4371196" y="3952264"/>
            <a:ext cx="1447800" cy="533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719" y="533402"/>
            <a:ext cx="6733032" cy="57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81200"/>
            <a:ext cx="8077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Documentable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Global Impact!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7" name="Picture 9" descr="https://encrypted-tbn3.gstatic.com/images?q=tbn:ANd9GcRABQI1b4wu8GHbejCoanPb9PYW-VjOYidvwfFVKLp4YbNuK3j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1249656"/>
            <a:ext cx="5470358" cy="434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SlideShare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a </a:t>
            </a:r>
            <a:r>
              <a:rPr lang="en-US" dirty="0" err="1" smtClean="0"/>
              <a:t>SlideShare</a:t>
            </a:r>
            <a:r>
              <a:rPr lang="en-US" dirty="0" smtClean="0"/>
              <a:t> Account for your </a:t>
            </a:r>
            <a:r>
              <a:rPr lang="en-US" dirty="0" err="1" smtClean="0"/>
              <a:t>UTC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194" name="Picture 2" descr="http://www.slideshare.net/images/logo/press-logos/slideshare_5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8032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put on </a:t>
            </a:r>
            <a:r>
              <a:rPr lang="en-US" dirty="0" err="1" smtClean="0"/>
              <a:t>SlideShare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PowerPoint Presentations!</a:t>
            </a:r>
          </a:p>
          <a:p>
            <a:pPr lvl="1"/>
            <a:r>
              <a:rPr lang="en-US" dirty="0" smtClean="0"/>
              <a:t>Conference Presentations</a:t>
            </a:r>
          </a:p>
          <a:p>
            <a:pPr lvl="1"/>
            <a:r>
              <a:rPr lang="en-US" dirty="0" err="1" smtClean="0"/>
              <a:t>TAC</a:t>
            </a:r>
            <a:r>
              <a:rPr lang="en-US" dirty="0" smtClean="0"/>
              <a:t> Committee Presentations</a:t>
            </a:r>
          </a:p>
          <a:p>
            <a:pPr lvl="1"/>
            <a:r>
              <a:rPr lang="en-US" dirty="0" smtClean="0"/>
              <a:t>Anything really…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00113"/>
            <a:ext cx="9096375" cy="505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8821918" cy="408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3" y="457200"/>
            <a:ext cx="7389433" cy="6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" y="609601"/>
            <a:ext cx="8291038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20" y="1828801"/>
            <a:ext cx="619476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67100" y="3136232"/>
            <a:ext cx="2209800" cy="19050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981200"/>
            <a:ext cx="8077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Reach 16,652 folks in over 5 countries for $300?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81" y="1981200"/>
            <a:ext cx="826031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Documentable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Global Impact!</a:t>
            </a:r>
          </a:p>
          <a:p>
            <a:pPr algn="ctr"/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YouTube/</a:t>
            </a:r>
            <a:r>
              <a:rPr lang="en-US" dirty="0" err="1" smtClean="0"/>
              <a:t>Vimeo</a:t>
            </a:r>
            <a:r>
              <a:rPr lang="en-US" dirty="0" smtClean="0"/>
              <a:t>/Teacher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watches videos on YouTube?</a:t>
            </a:r>
          </a:p>
          <a:p>
            <a:r>
              <a:rPr lang="en-US" dirty="0" smtClean="0"/>
              <a:t>Who has  YouTube Channel for your </a:t>
            </a:r>
            <a:r>
              <a:rPr lang="en-US" dirty="0" err="1" smtClean="0"/>
              <a:t>UTC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has </a:t>
            </a:r>
            <a:r>
              <a:rPr lang="en-US" dirty="0" err="1" smtClean="0"/>
              <a:t>Vimeo</a:t>
            </a:r>
            <a:r>
              <a:rPr lang="en-US" dirty="0" smtClean="0"/>
              <a:t> Channel for your </a:t>
            </a:r>
            <a:r>
              <a:rPr lang="en-US" dirty="0" err="1" smtClean="0"/>
              <a:t>UTC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has  Teacher Tube Channel for your </a:t>
            </a:r>
            <a:r>
              <a:rPr lang="en-US" dirty="0" err="1" smtClean="0"/>
              <a:t>UTC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difference?</a:t>
            </a:r>
            <a:endParaRPr lang="en-US" dirty="0"/>
          </a:p>
        </p:txBody>
      </p:sp>
      <p:pic>
        <p:nvPicPr>
          <p:cNvPr id="10242" name="Picture 2" descr="http://rack.1.mshcdn.com/media/ZgkyMDEyLzEyLzA0Lzg1L2hhcHB5NXRoYmlyLmJLYy5qcGcKcAl0aHVtYgk5NTB4NTM0IwplCWpwZw/eb8329a5/d20/happy-5th-birthday-youtube--501ecff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073893"/>
            <a:ext cx="4476750" cy="25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vpul.upenn.edu/careerservices/images/vime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808997"/>
            <a:ext cx="38004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egasusnews.com/media/img/photos/2007/10/30/thumbs/Logo_-_TeacherTube.jpg.728x52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44703"/>
            <a:ext cx="6000750" cy="250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02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YouTube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effectLst/>
              </a:rPr>
              <a:t>Viewership Statistics </a:t>
            </a:r>
          </a:p>
          <a:p>
            <a:r>
              <a:rPr lang="en-US" dirty="0" smtClean="0">
                <a:effectLst/>
              </a:rPr>
              <a:t>More than 1 billion unique users visit YouTube each month </a:t>
            </a:r>
          </a:p>
          <a:p>
            <a:r>
              <a:rPr lang="en-US" dirty="0" smtClean="0">
                <a:effectLst/>
              </a:rPr>
              <a:t>Over 4 billion hours of video are watched each month on YouTube </a:t>
            </a:r>
          </a:p>
          <a:p>
            <a:r>
              <a:rPr lang="en-US" dirty="0" smtClean="0">
                <a:effectLst/>
              </a:rPr>
              <a:t>72 hours of video are uploaded to YouTube every minute </a:t>
            </a:r>
          </a:p>
          <a:p>
            <a:r>
              <a:rPr lang="en-US" dirty="0" smtClean="0">
                <a:effectLst/>
              </a:rPr>
              <a:t>70% of YouTube traffic comes from outside the US </a:t>
            </a:r>
          </a:p>
          <a:p>
            <a:r>
              <a:rPr lang="en-US" dirty="0" smtClean="0">
                <a:effectLst/>
              </a:rPr>
              <a:t>YouTube is localized in 53 countries and across 61 languages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493490"/>
            <a:ext cx="7543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latin typeface="Century Gothic" pitchFamily="34" charset="0"/>
              </a:rPr>
              <a:t>Why?</a:t>
            </a:r>
            <a:endParaRPr lang="en-US" sz="199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put on YouTube/</a:t>
            </a:r>
            <a:r>
              <a:rPr lang="en-US" dirty="0" err="1" smtClean="0"/>
              <a:t>Vimeo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Video Footage</a:t>
            </a:r>
          </a:p>
          <a:p>
            <a:r>
              <a:rPr lang="en-US" dirty="0" smtClean="0"/>
              <a:t>Montages of Student/Workforce Development Activities</a:t>
            </a:r>
          </a:p>
          <a:p>
            <a:r>
              <a:rPr lang="en-US" dirty="0" smtClean="0"/>
              <a:t>Picture Slideshows to Music</a:t>
            </a:r>
          </a:p>
          <a:p>
            <a:r>
              <a:rPr lang="en-US" dirty="0" smtClean="0"/>
              <a:t>Narrated Power Point Presentations</a:t>
            </a:r>
          </a:p>
          <a:p>
            <a:r>
              <a:rPr lang="en-US" dirty="0" smtClean="0"/>
              <a:t>Webinar Recordings</a:t>
            </a:r>
          </a:p>
          <a:p>
            <a:r>
              <a:rPr lang="en-US" dirty="0" smtClean="0"/>
              <a:t>Tours of Research Labs</a:t>
            </a:r>
          </a:p>
          <a:p>
            <a:r>
              <a:rPr lang="en-US" dirty="0" smtClean="0"/>
              <a:t>Television Coverage of your Programs</a:t>
            </a:r>
          </a:p>
          <a:p>
            <a:r>
              <a:rPr lang="en-US" dirty="0" smtClean="0"/>
              <a:t>Interviews with Students/Faculty/Research Staff</a:t>
            </a:r>
          </a:p>
          <a:p>
            <a:r>
              <a:rPr lang="en-US" dirty="0" smtClean="0"/>
              <a:t>Anything!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09538"/>
            <a:ext cx="604837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 hidden="1"/>
          <p:cNvSpPr/>
          <p:nvPr/>
        </p:nvSpPr>
        <p:spPr>
          <a:xfrm>
            <a:off x="1090612" y="914400"/>
            <a:ext cx="2566987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0" y="407194"/>
            <a:ext cx="8518390" cy="603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84771" y="196766"/>
            <a:ext cx="3930028" cy="14796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2" y="1062539"/>
            <a:ext cx="8252122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14" y="228600"/>
            <a:ext cx="5423972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67000"/>
            <a:ext cx="7307675" cy="2871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98494" cy="252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4110285">
            <a:off x="7004572" y="1639022"/>
            <a:ext cx="1103231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481" y="1981200"/>
            <a:ext cx="826031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Documentable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Global Impact!</a:t>
            </a:r>
          </a:p>
          <a:p>
            <a:pPr algn="ctr"/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9" descr="https://encrypted-tbn3.gstatic.com/images?q=tbn:ANd9GcRABQI1b4wu8GHbejCoanPb9PYW-VjOYidvwfFVKLp4YbNuK3j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1249656"/>
            <a:ext cx="5470358" cy="434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tslwebdesign.com/fckeditor/upload/image/social-media-banner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059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ltimeter-blog.altitudeinc.com/Portals/86359/images/social%20media%20icons-resized-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786">
            <a:off x="760846" y="1804642"/>
            <a:ext cx="7846589" cy="3197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418" y="1143000"/>
            <a:ext cx="8260319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Decide, Plan, Implement, &amp; Measure!</a:t>
            </a:r>
          </a:p>
        </p:txBody>
      </p:sp>
    </p:spTree>
    <p:extLst>
      <p:ext uri="{BB962C8B-B14F-4D97-AF65-F5344CB8AC3E}">
        <p14:creationId xmlns:p14="http://schemas.microsoft.com/office/powerpoint/2010/main" val="10473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erlc.com/images/article_photos/misc/iStock_globe_bo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89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572000"/>
            <a:ext cx="358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Papyrus" pitchFamily="66" charset="0"/>
              </a:rPr>
              <a:t>Act Locally,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Papyrus" pitchFamily="66" charset="0"/>
              </a:rPr>
              <a:t>Think Globally</a:t>
            </a:r>
            <a:endParaRPr lang="en-US" sz="3200" b="1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91000"/>
            <a:ext cx="5029200" cy="231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loucester MT Extra Condensed" pitchFamily="18" charset="0"/>
              </a:rPr>
              <a:t>Valerie Lefler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loucester MT Extra Condensed" pitchFamily="18" charset="0"/>
              </a:rPr>
              <a:t>Cell: 402-806-0315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loucester MT Extra Condensed" pitchFamily="18" charset="0"/>
              </a:rPr>
              <a:t>Email: vlefler2@unl.edu</a:t>
            </a:r>
            <a:endParaRPr lang="en-US" sz="4800" dirty="0">
              <a:solidFill>
                <a:srgbClr val="FF0000"/>
              </a:solidFill>
              <a:latin typeface="Gloucester MT Extra Condensed" pitchFamily="18" charset="0"/>
            </a:endParaRPr>
          </a:p>
        </p:txBody>
      </p:sp>
      <p:pic>
        <p:nvPicPr>
          <p:cNvPr id="21506" name="Picture 2" descr="http://www.strategypluscommunications.com/Portals/132457/images/01.12.11-3-Questions-All-Hiring-Managers-Asks-Themselves-When-Considering-YOU-for-the-Job-Article-resized-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934" l="671" r="99329">
                        <a14:foregroundMark x1="63423" y1="29918" x2="89262" y2="35656"/>
                        <a14:foregroundMark x1="37584" y1="11885" x2="37584" y2="11885"/>
                        <a14:foregroundMark x1="47651" y1="27869" x2="47651" y2="27869"/>
                        <a14:foregroundMark x1="88591" y1="61066" x2="88591" y2="61066"/>
                        <a14:foregroundMark x1="85906" y1="63525" x2="85906" y2="63525"/>
                        <a14:foregroundMark x1="83893" y1="40984" x2="83893" y2="40984"/>
                        <a14:foregroundMark x1="82550" y1="40164" x2="82550" y2="40164"/>
                        <a14:foregroundMark x1="19128" y1="40984" x2="19128" y2="40984"/>
                        <a14:foregroundMark x1="20470" y1="41803" x2="20470" y2="41803"/>
                        <a14:foregroundMark x1="22148" y1="41803" x2="22148" y2="41803"/>
                        <a14:foregroundMark x1="24161" y1="45082" x2="24161" y2="45082"/>
                        <a14:foregroundMark x1="17114" y1="41803" x2="17114" y2="41803"/>
                        <a14:foregroundMark x1="84228" y1="58197" x2="84228" y2="58197"/>
                        <a14:foregroundMark x1="87248" y1="57377" x2="87248" y2="57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1263"/>
            <a:ext cx="2609850" cy="21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fastcoexist.com/multisite_files/coexist/imagecache/960/article_feature/1280-100-best-corporate-citizen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314032"/>
            <a:ext cx="3581400" cy="301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Connect</a:t>
            </a:r>
            <a:b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Engage</a:t>
            </a:r>
            <a:b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 Inform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angels.uhostfull.com/1/wp-content/uploads/2012/11/internet-connect-wor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8" y="-10952"/>
            <a:ext cx="9248988" cy="69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fr.com.mx/fichasen/wp-content/uploads/2013/05/TaxBu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6553200" cy="655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994836"/>
            <a:ext cx="69342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Century Gothic" pitchFamily="34" charset="0"/>
              </a:rPr>
              <a:t>MAP-21:</a:t>
            </a:r>
          </a:p>
          <a:p>
            <a:pPr algn="ctr"/>
            <a:r>
              <a:rPr lang="en-US" sz="8000" dirty="0" smtClean="0">
                <a:solidFill>
                  <a:srgbClr val="00B050"/>
                </a:solidFill>
                <a:latin typeface="Century Gothic" pitchFamily="34" charset="0"/>
              </a:rPr>
              <a:t>UTC Program $72,500,000 </a:t>
            </a:r>
            <a:r>
              <a:rPr lang="en-US" sz="8000" i="1" dirty="0" smtClean="0">
                <a:solidFill>
                  <a:srgbClr val="00B050"/>
                </a:solidFill>
                <a:latin typeface="Century Gothic" pitchFamily="34" charset="0"/>
              </a:rPr>
              <a:t>Year</a:t>
            </a:r>
            <a:endParaRPr lang="en-US" sz="8000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" y="1524000"/>
            <a:ext cx="7543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latin typeface="Century Gothic" pitchFamily="34" charset="0"/>
              </a:rPr>
              <a:t>How?</a:t>
            </a:r>
            <a:endParaRPr lang="en-US" sz="199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Plan</a:t>
            </a:r>
            <a:endParaRPr lang="en-US" dirty="0"/>
          </a:p>
        </p:txBody>
      </p:sp>
      <p:pic>
        <p:nvPicPr>
          <p:cNvPr id="5122" name="Picture 2" descr="http://www.akimbo.ca/UserFiles/atblog_/content_pl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251450" cy="525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Need to Reinvent the Wheel</a:t>
            </a:r>
            <a:endParaRPr lang="en-US" dirty="0"/>
          </a:p>
        </p:txBody>
      </p:sp>
      <p:pic>
        <p:nvPicPr>
          <p:cNvPr id="15362" name="Picture 2" descr="http://www.how2assist.com/wp-content/uploads/2010/11/wheels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5961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arketo.com/_assets/uploads/social-media-template-201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711083"/>
            <a:ext cx="5486401" cy="711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cdn.socialmediaexaminer.com/images/sme_logo_b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616115"/>
            <a:ext cx="9131968" cy="4946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713">
            <a:off x="1565919" y="856088"/>
            <a:ext cx="6397805" cy="5193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435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Social Media &amp; UTC Outreach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Plan</vt:lpstr>
      <vt:lpstr>No Need to Reinvent the Wheel</vt:lpstr>
      <vt:lpstr>PowerPoint Presentation</vt:lpstr>
      <vt:lpstr>Understand Your Audience</vt:lpstr>
      <vt:lpstr>Plan your Content</vt:lpstr>
      <vt:lpstr>PowerPoint Presentation</vt:lpstr>
      <vt:lpstr>PowerPoint Presentation</vt:lpstr>
      <vt:lpstr>Facebook</vt:lpstr>
      <vt:lpstr>What to use Facebook For?</vt:lpstr>
      <vt:lpstr>SlideShare</vt:lpstr>
      <vt:lpstr>What do you put on SlideShare?</vt:lpstr>
      <vt:lpstr>YouTube/Vimeo/Teacher Tube</vt:lpstr>
      <vt:lpstr>Why is YouTube Important?</vt:lpstr>
      <vt:lpstr>What do you put on YouTube/Vimeo?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&amp; UTC Outreach</dc:title>
  <dc:creator>Valerie D. Lefler</dc:creator>
  <cp:lastModifiedBy>Valerie Dawn Lefler</cp:lastModifiedBy>
  <cp:revision>27</cp:revision>
  <dcterms:created xsi:type="dcterms:W3CDTF">2013-06-05T20:22:27Z</dcterms:created>
  <dcterms:modified xsi:type="dcterms:W3CDTF">2013-06-11T13:16:30Z</dcterms:modified>
</cp:coreProperties>
</file>