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4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524000"/>
            <a:ext cx="5181600" cy="1905000"/>
          </a:xfrm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3733800"/>
            <a:ext cx="4953000" cy="1524000"/>
          </a:xfrm>
        </p:spPr>
        <p:txBody>
          <a:bodyPr/>
          <a:lstStyle>
            <a:lvl1pPr marL="0" indent="0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2200" y="1143000"/>
            <a:ext cx="19812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143000"/>
            <a:ext cx="5791200" cy="4953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438400"/>
            <a:ext cx="38862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2438400"/>
            <a:ext cx="38862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2438400"/>
            <a:ext cx="7924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143000"/>
            <a:ext cx="7924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utur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utur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utur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utur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utur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utur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utur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utur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tris-trb@nas.ed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1143000"/>
            <a:ext cx="5867400" cy="2286000"/>
          </a:xfrm>
        </p:spPr>
        <p:txBody>
          <a:bodyPr/>
          <a:lstStyle/>
          <a:p>
            <a:r>
              <a:rPr lang="en-US" dirty="0" smtClean="0"/>
              <a:t>UTC Best Practices for RIP and TRID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3505200"/>
            <a:ext cx="5181600" cy="1752600"/>
          </a:xfrm>
        </p:spPr>
        <p:txBody>
          <a:bodyPr/>
          <a:lstStyle/>
          <a:p>
            <a:r>
              <a:rPr lang="en-US" sz="1800" b="0" smtClean="0"/>
              <a:t>CUTC</a:t>
            </a:r>
            <a:endParaRPr lang="en-US" sz="1800" b="0" dirty="0" smtClean="0"/>
          </a:p>
          <a:p>
            <a:r>
              <a:rPr lang="en-US" sz="1800" b="0" dirty="0" smtClean="0"/>
              <a:t>June 2013</a:t>
            </a:r>
          </a:p>
          <a:p>
            <a:endParaRPr lang="en-US" sz="1800" b="0" dirty="0"/>
          </a:p>
          <a:p>
            <a:r>
              <a:rPr lang="en-US" sz="1800" b="0" dirty="0" smtClean="0"/>
              <a:t>Lisa Loyo</a:t>
            </a:r>
          </a:p>
          <a:p>
            <a:r>
              <a:rPr lang="en-US" sz="1800" b="0" dirty="0" smtClean="0"/>
              <a:t>Manager, Information Services</a:t>
            </a:r>
          </a:p>
          <a:p>
            <a:r>
              <a:rPr lang="en-US" sz="1800" b="0" dirty="0" smtClean="0"/>
              <a:t>lloyo@nas.edu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219200"/>
            <a:ext cx="7772400" cy="1143000"/>
          </a:xfrm>
          <a:noFill/>
          <a:ln/>
        </p:spPr>
        <p:txBody>
          <a:bodyPr/>
          <a:lstStyle/>
          <a:p>
            <a:r>
              <a:rPr lang="en-US" sz="4000" dirty="0" smtClean="0">
                <a:latin typeface="Arial" charset="0"/>
              </a:rPr>
              <a:t>Overview</a:t>
            </a:r>
            <a:endParaRPr lang="en-US" sz="40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925763"/>
            <a:ext cx="7467600" cy="2620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0" dirty="0"/>
              <a:t>•  </a:t>
            </a:r>
            <a:r>
              <a:rPr lang="en-US" b="0" dirty="0" smtClean="0"/>
              <a:t>What is RIP</a:t>
            </a:r>
            <a:endParaRPr lang="en-US" b="0" dirty="0"/>
          </a:p>
          <a:p>
            <a:pPr>
              <a:lnSpc>
                <a:spcPct val="90000"/>
              </a:lnSpc>
            </a:pPr>
            <a:r>
              <a:rPr lang="en-US" b="0" dirty="0"/>
              <a:t>•  </a:t>
            </a:r>
            <a:r>
              <a:rPr lang="en-US" b="0" dirty="0" smtClean="0"/>
              <a:t>UTCs use of RIP</a:t>
            </a:r>
            <a:endParaRPr lang="en-US" b="0" dirty="0"/>
          </a:p>
          <a:p>
            <a:pPr>
              <a:lnSpc>
                <a:spcPct val="90000"/>
              </a:lnSpc>
            </a:pPr>
            <a:r>
              <a:rPr lang="en-US" b="0" dirty="0"/>
              <a:t>•  </a:t>
            </a:r>
            <a:r>
              <a:rPr lang="en-US" b="0" dirty="0" smtClean="0"/>
              <a:t>What is TRID</a:t>
            </a:r>
            <a:endParaRPr lang="en-US" b="0" dirty="0"/>
          </a:p>
          <a:p>
            <a:pPr>
              <a:lnSpc>
                <a:spcPct val="90000"/>
              </a:lnSpc>
            </a:pPr>
            <a:r>
              <a:rPr lang="en-US" b="0" dirty="0"/>
              <a:t>•  </a:t>
            </a:r>
            <a:r>
              <a:rPr lang="en-US" b="0" dirty="0" smtClean="0"/>
              <a:t>When to use TRID?</a:t>
            </a:r>
            <a:endParaRPr lang="en-US" b="0" dirty="0"/>
          </a:p>
          <a:p>
            <a:pPr>
              <a:lnSpc>
                <a:spcPct val="90000"/>
              </a:lnSpc>
            </a:pPr>
            <a:r>
              <a:rPr lang="en-US" b="0" dirty="0" smtClean="0"/>
              <a:t>•  A few last items</a:t>
            </a:r>
            <a:endParaRPr lang="en-US" b="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Research in Progress (RIP)?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RIP is a clearing house for DOTs, UTCs and others to enter and maintain their research projects.   </a:t>
            </a:r>
            <a:endParaRPr lang="en-US" sz="2800" b="0" dirty="0"/>
          </a:p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RIP exists to inform researchers of current projects so as not to duplicate research </a:t>
            </a:r>
          </a:p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A second goal is to connect researchers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smtClean="0"/>
              <a:t>Entering contact information</a:t>
            </a:r>
            <a:endParaRPr lang="en-US" sz="2800" b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38200"/>
            <a:ext cx="7924800" cy="1143000"/>
          </a:xfrm>
        </p:spPr>
        <p:txBody>
          <a:bodyPr/>
          <a:lstStyle/>
          <a:p>
            <a:r>
              <a:rPr lang="en-US" dirty="0" smtClean="0"/>
              <a:t>UTCs use of RIP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7924800" cy="3657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UTCs enter, update and remove their projects in RIP. </a:t>
            </a:r>
            <a:r>
              <a:rPr lang="en-US" sz="2400" b="0" i="1" dirty="0" smtClean="0"/>
              <a:t>Nothing is done to a project record in TRID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UTCs receive only one login for their institution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Head UTC for a </a:t>
            </a:r>
            <a:r>
              <a:rPr lang="en-US" sz="2400" b="0" dirty="0" smtClean="0"/>
              <a:t>consortium </a:t>
            </a:r>
            <a:r>
              <a:rPr lang="en-US" sz="2400" b="0" dirty="0" smtClean="0"/>
              <a:t>enters and maintains </a:t>
            </a:r>
            <a:r>
              <a:rPr lang="en-US" sz="2400" b="0" dirty="0" smtClean="0"/>
              <a:t>consortium </a:t>
            </a:r>
            <a:r>
              <a:rPr lang="en-US" sz="2400" b="0" dirty="0" smtClean="0"/>
              <a:t>project records; head UTCs receive two logins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Generic e-mail addresses are preferred for login credentials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A goal of RIP is to identify research, leaving a completed record in RIP until the final report is in TRID ensures that there is not a gap in availability</a:t>
            </a:r>
          </a:p>
          <a:p>
            <a:pPr>
              <a:buFont typeface="Arial" pitchFamily="34" charset="0"/>
              <a:buChar char="•"/>
            </a:pPr>
            <a:endParaRPr lang="en-US" sz="2400" b="0" dirty="0" smtClean="0"/>
          </a:p>
          <a:p>
            <a:endParaRPr lang="en-US" sz="2800" b="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TRID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TRID is a database that contains records of completed, published research, monographs and journals (not projects)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Materials in TRID are indexed by professional indexers who work for TRIS or are from ITRD or ATRI databases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The project records in TRID (noted with </a:t>
            </a:r>
            <a:r>
              <a:rPr lang="en-US" sz="2400" b="0" i="1" dirty="0" smtClean="0"/>
              <a:t>PROJECT</a:t>
            </a:r>
            <a:r>
              <a:rPr lang="en-US" sz="2400" b="0" dirty="0" smtClean="0"/>
              <a:t>) are copies of the RIP Database records and are not part of the TRID Database</a:t>
            </a:r>
            <a:endParaRPr lang="en-US" sz="2800" b="0" dirty="0" smtClean="0"/>
          </a:p>
          <a:p>
            <a:endParaRPr lang="en-US" sz="2800" b="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use TRID?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7924800" cy="36576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UTCs submit electronic files or links to final, published research reports to TRID;  no projects should be submitted to TRID </a:t>
            </a:r>
          </a:p>
          <a:p>
            <a:pPr>
              <a:buFont typeface="Arial" pitchFamily="34" charset="0"/>
              <a:buChar char="•"/>
            </a:pPr>
            <a:r>
              <a:rPr lang="en-US" sz="2800" b="0" dirty="0" smtClean="0"/>
              <a:t>To submit a final research report, email the file or link to </a:t>
            </a:r>
            <a:r>
              <a:rPr lang="en-US" sz="2800" b="0" dirty="0" smtClean="0">
                <a:hlinkClick r:id="rId2"/>
              </a:rPr>
              <a:t>tris-trb@nas.edu</a:t>
            </a:r>
            <a:endParaRPr lang="en-US" sz="2800" b="0" dirty="0" smtClean="0"/>
          </a:p>
          <a:p>
            <a:endParaRPr lang="en-US" sz="2800" b="0" dirty="0" smtClean="0"/>
          </a:p>
          <a:p>
            <a:endParaRPr lang="en-US" sz="2800" b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Last…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DOT records are available in RIP immediately; UTC records are reviewed by a professional indexer before they are available in RIP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DOT/UTC records for the same project are combined into one record; a DOT will own the record but it is identified as belonging to both the DOT and the UTC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Acceptance of research reports for TRID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Training session for RIP will be held in early to mid - August</a:t>
            </a:r>
            <a:endParaRPr lang="en-US" sz="2400" b="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z="4400" dirty="0" smtClean="0"/>
          </a:p>
          <a:p>
            <a:pPr algn="ctr"/>
            <a:r>
              <a:rPr lang="en-US" sz="4400" dirty="0" smtClean="0"/>
              <a:t>Questions?</a:t>
            </a:r>
            <a:endParaRPr lang="en-US" sz="4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Futur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368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</vt:lpstr>
      <vt:lpstr>UTC Best Practices for RIP and TRID</vt:lpstr>
      <vt:lpstr>Overview</vt:lpstr>
      <vt:lpstr>What is Research in Progress (RIP)?</vt:lpstr>
      <vt:lpstr>UTCs use of RIP</vt:lpstr>
      <vt:lpstr>What is the TRID Database</vt:lpstr>
      <vt:lpstr>When to use TRID?</vt:lpstr>
      <vt:lpstr>And Last…</vt:lpstr>
      <vt:lpstr>Slide 8</vt:lpstr>
    </vt:vector>
  </TitlesOfParts>
  <Company>NAP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NAP</dc:creator>
  <cp:lastModifiedBy>LLoyo</cp:lastModifiedBy>
  <cp:revision>53</cp:revision>
  <dcterms:created xsi:type="dcterms:W3CDTF">2005-12-13T19:08:17Z</dcterms:created>
  <dcterms:modified xsi:type="dcterms:W3CDTF">2013-06-12T15:39:19Z</dcterms:modified>
</cp:coreProperties>
</file>