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4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FDF59-CFEC-4014-97FE-97CBAA7CD1EF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7287-8C5F-476E-A681-750B74C72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726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FDF59-CFEC-4014-97FE-97CBAA7CD1EF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7287-8C5F-476E-A681-750B74C72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22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FDF59-CFEC-4014-97FE-97CBAA7CD1EF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7287-8C5F-476E-A681-750B74C72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137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FDF59-CFEC-4014-97FE-97CBAA7CD1EF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7287-8C5F-476E-A681-750B74C72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3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FDF59-CFEC-4014-97FE-97CBAA7CD1EF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7287-8C5F-476E-A681-750B74C72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302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FDF59-CFEC-4014-97FE-97CBAA7CD1EF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7287-8C5F-476E-A681-750B74C72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047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FDF59-CFEC-4014-97FE-97CBAA7CD1EF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7287-8C5F-476E-A681-750B74C72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056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FDF59-CFEC-4014-97FE-97CBAA7CD1EF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7287-8C5F-476E-A681-750B74C72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171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FDF59-CFEC-4014-97FE-97CBAA7CD1EF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7287-8C5F-476E-A681-750B74C72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738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FDF59-CFEC-4014-97FE-97CBAA7CD1EF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7287-8C5F-476E-A681-750B74C72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937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FDF59-CFEC-4014-97FE-97CBAA7CD1EF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F7287-8C5F-476E-A681-750B74C72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325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FDF59-CFEC-4014-97FE-97CBAA7CD1EF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F7287-8C5F-476E-A681-750B74C72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787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995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Memphis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Lavaire Lockhart (llockhar)</dc:creator>
  <cp:lastModifiedBy>Ryan David Jones (rjones1)</cp:lastModifiedBy>
  <cp:revision>2</cp:revision>
  <dcterms:created xsi:type="dcterms:W3CDTF">2017-01-24T20:44:44Z</dcterms:created>
  <dcterms:modified xsi:type="dcterms:W3CDTF">2017-09-08T14:55:50Z</dcterms:modified>
</cp:coreProperties>
</file>