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9"/>
  </p:notesMasterIdLst>
  <p:sldIdLst>
    <p:sldId id="288" r:id="rId3"/>
    <p:sldId id="305" r:id="rId4"/>
    <p:sldId id="317" r:id="rId5"/>
    <p:sldId id="310" r:id="rId6"/>
    <p:sldId id="306" r:id="rId7"/>
    <p:sldId id="307" r:id="rId8"/>
    <p:sldId id="308" r:id="rId9"/>
    <p:sldId id="292" r:id="rId10"/>
    <p:sldId id="309" r:id="rId11"/>
    <p:sldId id="311" r:id="rId12"/>
    <p:sldId id="316" r:id="rId13"/>
    <p:sldId id="320" r:id="rId14"/>
    <p:sldId id="303" r:id="rId15"/>
    <p:sldId id="318" r:id="rId16"/>
    <p:sldId id="315" r:id="rId17"/>
    <p:sldId id="301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58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40 Hours of Pro Bono Service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8999AD5B-8793-40AA-977D-F3991CB08DAF}">
      <dgm:prSet/>
      <dgm:spPr/>
      <dgm:t>
        <a:bodyPr/>
        <a:lstStyle/>
        <a:p>
          <a:r>
            <a:rPr lang="en-US" dirty="0"/>
            <a:t>2.0 GPA or Better</a:t>
          </a:r>
        </a:p>
      </dgm:t>
    </dgm:pt>
    <dgm:pt modelId="{A5E8DFF1-8952-464F-A44C-8E9352AC4A7C}" type="parTrans" cxnId="{435E94B6-977D-4FFE-A2A4-40844234B313}">
      <dgm:prSet/>
      <dgm:spPr/>
      <dgm:t>
        <a:bodyPr/>
        <a:lstStyle/>
        <a:p>
          <a:endParaRPr lang="en-US"/>
        </a:p>
      </dgm:t>
    </dgm:pt>
    <dgm:pt modelId="{E6EC5624-908D-44A3-988F-EC07DB6FF534}" type="sibTrans" cxnId="{435E94B6-977D-4FFE-A2A4-40844234B313}">
      <dgm:prSet/>
      <dgm:spPr/>
      <dgm:t>
        <a:bodyPr/>
        <a:lstStyle/>
        <a:p>
          <a:endParaRPr lang="en-US"/>
        </a:p>
      </dgm:t>
    </dgm:pt>
    <dgm:pt modelId="{C2DEC2DF-C826-4A52-9B02-6BADD4FC0349}">
      <dgm:prSet/>
      <dgm:spPr/>
      <dgm:t>
        <a:bodyPr/>
        <a:lstStyle/>
        <a:p>
          <a:r>
            <a:rPr lang="en-US" dirty="0"/>
            <a:t>90 or More Credit Hours</a:t>
          </a:r>
        </a:p>
      </dgm:t>
    </dgm:pt>
    <dgm:pt modelId="{E1F117B2-7EDD-4B51-8B68-9A374A4BEE51}" type="parTrans" cxnId="{8429BE21-4165-442B-9AF5-DD26D579B079}">
      <dgm:prSet/>
      <dgm:spPr/>
      <dgm:t>
        <a:bodyPr/>
        <a:lstStyle/>
        <a:p>
          <a:endParaRPr lang="en-US"/>
        </a:p>
      </dgm:t>
    </dgm:pt>
    <dgm:pt modelId="{E7DCDD91-F1B9-4501-B4C1-D893D23AF3EF}" type="sibTrans" cxnId="{8429BE21-4165-442B-9AF5-DD26D579B079}">
      <dgm:prSet/>
      <dgm:spPr/>
      <dgm:t>
        <a:bodyPr/>
        <a:lstStyle/>
        <a:p>
          <a:endParaRPr lang="en-US"/>
        </a:p>
      </dgm:t>
    </dgm:pt>
    <dgm:pt modelId="{A786B912-C7E4-40F0-8A07-78F32FD8B13A}">
      <dgm:prSet/>
      <dgm:spPr/>
      <dgm:t>
        <a:bodyPr/>
        <a:lstStyle/>
        <a:p>
          <a:r>
            <a:rPr lang="en-US" dirty="0"/>
            <a:t>Required courses</a:t>
          </a:r>
        </a:p>
      </dgm:t>
    </dgm:pt>
    <dgm:pt modelId="{4CA35F9D-5E1B-4689-96EA-E0CEA9FD4CA5}" type="parTrans" cxnId="{6EF1ADF4-B90E-4D37-98AE-F44C798B993A}">
      <dgm:prSet/>
      <dgm:spPr/>
      <dgm:t>
        <a:bodyPr/>
        <a:lstStyle/>
        <a:p>
          <a:endParaRPr lang="en-US"/>
        </a:p>
      </dgm:t>
    </dgm:pt>
    <dgm:pt modelId="{DC497F57-6896-4EFB-916D-B277A78C0837}" type="sibTrans" cxnId="{6EF1ADF4-B90E-4D37-98AE-F44C798B993A}">
      <dgm:prSet/>
      <dgm:spPr/>
      <dgm:t>
        <a:bodyPr/>
        <a:lstStyle/>
        <a:p>
          <a:endParaRPr lang="en-US"/>
        </a:p>
      </dgm:t>
    </dgm:pt>
    <dgm:pt modelId="{6F58899F-8C3D-4C68-A84B-44F574F68E96}">
      <dgm:prSet/>
      <dgm:spPr/>
      <dgm:t>
        <a:bodyPr/>
        <a:lstStyle/>
        <a:p>
          <a:r>
            <a:rPr lang="en-US" dirty="0"/>
            <a:t>Menu courses</a:t>
          </a:r>
        </a:p>
      </dgm:t>
    </dgm:pt>
    <dgm:pt modelId="{506A9204-EA3E-49E7-B899-3F748F0A1AA6}" type="parTrans" cxnId="{FC918E94-D436-4897-91CD-79D1496D8126}">
      <dgm:prSet/>
      <dgm:spPr/>
      <dgm:t>
        <a:bodyPr/>
        <a:lstStyle/>
        <a:p>
          <a:endParaRPr lang="en-US"/>
        </a:p>
      </dgm:t>
    </dgm:pt>
    <dgm:pt modelId="{5C96FA90-D01F-4DBD-96BB-6CB1747375E4}" type="sibTrans" cxnId="{FC918E94-D436-4897-91CD-79D1496D8126}">
      <dgm:prSet/>
      <dgm:spPr/>
      <dgm:t>
        <a:bodyPr/>
        <a:lstStyle/>
        <a:p>
          <a:endParaRPr lang="en-US"/>
        </a:p>
      </dgm:t>
    </dgm:pt>
    <dgm:pt modelId="{50255000-B3C3-4993-A2DB-EDC3AFF3DE78}">
      <dgm:prSet/>
      <dgm:spPr/>
      <dgm:t>
        <a:bodyPr/>
        <a:lstStyle/>
        <a:p>
          <a:r>
            <a:rPr lang="en-US" dirty="0"/>
            <a:t>Advanced writing requirement course</a:t>
          </a:r>
        </a:p>
      </dgm:t>
    </dgm:pt>
    <dgm:pt modelId="{8B5F26D9-BE0C-4263-B979-7E408930E7C6}" type="parTrans" cxnId="{122FFEBE-3AFB-46F4-A51A-023498165461}">
      <dgm:prSet/>
      <dgm:spPr/>
      <dgm:t>
        <a:bodyPr/>
        <a:lstStyle/>
        <a:p>
          <a:endParaRPr lang="en-US"/>
        </a:p>
      </dgm:t>
    </dgm:pt>
    <dgm:pt modelId="{2DBF5409-6E36-44D9-B64C-98A9C55F75BA}" type="sibTrans" cxnId="{122FFEBE-3AFB-46F4-A51A-023498165461}">
      <dgm:prSet/>
      <dgm:spPr/>
      <dgm:t>
        <a:bodyPr/>
        <a:lstStyle/>
        <a:p>
          <a:endParaRPr lang="en-US"/>
        </a:p>
      </dgm:t>
    </dgm:pt>
    <dgm:pt modelId="{D86FBB61-32E2-41AC-8683-7F79ADE92CB8}">
      <dgm:prSet/>
      <dgm:spPr/>
      <dgm:t>
        <a:bodyPr/>
        <a:lstStyle/>
        <a:p>
          <a:r>
            <a:rPr lang="en-US" dirty="0"/>
            <a:t>Experiential learning requirement courses</a:t>
          </a:r>
        </a:p>
      </dgm:t>
    </dgm:pt>
    <dgm:pt modelId="{5664275D-C43A-43D0-A48B-49C75618B3F5}" type="parTrans" cxnId="{D592631E-D6D1-499F-A482-21DF320CACEE}">
      <dgm:prSet/>
      <dgm:spPr/>
      <dgm:t>
        <a:bodyPr/>
        <a:lstStyle/>
        <a:p>
          <a:endParaRPr lang="en-US"/>
        </a:p>
      </dgm:t>
    </dgm:pt>
    <dgm:pt modelId="{9F345408-918C-427B-BB98-D6E4176DF15E}" type="sibTrans" cxnId="{D592631E-D6D1-499F-A482-21DF320CACEE}">
      <dgm:prSet/>
      <dgm:spPr/>
      <dgm:t>
        <a:bodyPr/>
        <a:lstStyle/>
        <a:p>
          <a:endParaRPr lang="en-US"/>
        </a:p>
      </dgm:t>
    </dgm:pt>
    <dgm:pt modelId="{3513A73A-CCAF-4841-BB89-86DFFA938012}">
      <dgm:prSet/>
      <dgm:spPr/>
      <dgm:t>
        <a:bodyPr/>
        <a:lstStyle/>
        <a:p>
          <a:r>
            <a:rPr lang="en-US" dirty="0"/>
            <a:t>Electives</a:t>
          </a:r>
        </a:p>
      </dgm:t>
    </dgm:pt>
    <dgm:pt modelId="{DBE4E1C4-45FD-44C0-B5D0-82F9FBC2CD8D}" type="parTrans" cxnId="{4038D2A3-A791-4FC0-8D0E-10DFAAC7FC4C}">
      <dgm:prSet/>
      <dgm:spPr/>
      <dgm:t>
        <a:bodyPr/>
        <a:lstStyle/>
        <a:p>
          <a:endParaRPr lang="en-US"/>
        </a:p>
      </dgm:t>
    </dgm:pt>
    <dgm:pt modelId="{71E7DD33-95F3-425E-A811-79AB26D02E4E}" type="sibTrans" cxnId="{4038D2A3-A791-4FC0-8D0E-10DFAAC7FC4C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84B636A9-CECC-4B8C-BF91-B142191A29C5}" type="pres">
      <dgm:prSet presAssocID="{8999AD5B-8793-40AA-977D-F3991CB08DAF}" presName="parentLin" presStyleCnt="0"/>
      <dgm:spPr/>
    </dgm:pt>
    <dgm:pt modelId="{B7F398EE-B208-4C29-B17C-ACB5B8F58534}" type="pres">
      <dgm:prSet presAssocID="{8999AD5B-8793-40AA-977D-F3991CB08DAF}" presName="parentLeftMargin" presStyleLbl="node1" presStyleIdx="0" presStyleCnt="3"/>
      <dgm:spPr/>
    </dgm:pt>
    <dgm:pt modelId="{E6856999-D8FD-4C43-8B6E-3EEDEACD7240}" type="pres">
      <dgm:prSet presAssocID="{8999AD5B-8793-40AA-977D-F3991CB08D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9F4827C-4D14-454C-A9AB-3AA49125B7CC}" type="pres">
      <dgm:prSet presAssocID="{8999AD5B-8793-40AA-977D-F3991CB08DAF}" presName="negativeSpace" presStyleCnt="0"/>
      <dgm:spPr/>
    </dgm:pt>
    <dgm:pt modelId="{6A1BF427-A392-4A5C-873D-F6B8AFC7523B}" type="pres">
      <dgm:prSet presAssocID="{8999AD5B-8793-40AA-977D-F3991CB08DAF}" presName="childText" presStyleLbl="conFgAcc1" presStyleIdx="1" presStyleCnt="3">
        <dgm:presLayoutVars>
          <dgm:bulletEnabled val="1"/>
        </dgm:presLayoutVars>
      </dgm:prSet>
      <dgm:spPr/>
    </dgm:pt>
    <dgm:pt modelId="{06953FF4-BAED-4F90-88AA-93E016CDF617}" type="pres">
      <dgm:prSet presAssocID="{E6EC5624-908D-44A3-988F-EC07DB6FF534}" presName="spaceBetweenRectangles" presStyleCnt="0"/>
      <dgm:spPr/>
    </dgm:pt>
    <dgm:pt modelId="{398DDA4E-10AE-41AC-84A5-2843A0224D9B}" type="pres">
      <dgm:prSet presAssocID="{C2DEC2DF-C826-4A52-9B02-6BADD4FC0349}" presName="parentLin" presStyleCnt="0"/>
      <dgm:spPr/>
    </dgm:pt>
    <dgm:pt modelId="{569783BB-29F6-499A-BCBB-666CF7269883}" type="pres">
      <dgm:prSet presAssocID="{C2DEC2DF-C826-4A52-9B02-6BADD4FC0349}" presName="parentLeftMargin" presStyleLbl="node1" presStyleIdx="1" presStyleCnt="3"/>
      <dgm:spPr/>
    </dgm:pt>
    <dgm:pt modelId="{19C8D446-68A0-45F8-BABC-EA4A02DEEAC5}" type="pres">
      <dgm:prSet presAssocID="{C2DEC2DF-C826-4A52-9B02-6BADD4FC034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2C7FCF8-0FF7-46F7-AB17-3611A4783ED9}" type="pres">
      <dgm:prSet presAssocID="{C2DEC2DF-C826-4A52-9B02-6BADD4FC0349}" presName="negativeSpace" presStyleCnt="0"/>
      <dgm:spPr/>
    </dgm:pt>
    <dgm:pt modelId="{E2E8E80F-7FDD-42B7-8ED4-CDB4C55E19B8}" type="pres">
      <dgm:prSet presAssocID="{C2DEC2DF-C826-4A52-9B02-6BADD4FC034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592631E-D6D1-499F-A482-21DF320CACEE}" srcId="{C2DEC2DF-C826-4A52-9B02-6BADD4FC0349}" destId="{D86FBB61-32E2-41AC-8683-7F79ADE92CB8}" srcOrd="3" destOrd="0" parTransId="{5664275D-C43A-43D0-A48B-49C75618B3F5}" sibTransId="{9F345408-918C-427B-BB98-D6E4176DF15E}"/>
    <dgm:cxn modelId="{8429BE21-4165-442B-9AF5-DD26D579B079}" srcId="{16208F97-A47C-4502-A234-69794C1C9822}" destId="{C2DEC2DF-C826-4A52-9B02-6BADD4FC0349}" srcOrd="2" destOrd="0" parTransId="{E1F117B2-7EDD-4B51-8B68-9A374A4BEE51}" sibTransId="{E7DCDD91-F1B9-4501-B4C1-D893D23AF3EF}"/>
    <dgm:cxn modelId="{043EB824-203F-49CB-BC02-B9F512F68950}" type="presOf" srcId="{3513A73A-CCAF-4841-BB89-86DFFA938012}" destId="{E2E8E80F-7FDD-42B7-8ED4-CDB4C55E19B8}" srcOrd="0" destOrd="4" presId="urn:microsoft.com/office/officeart/2005/8/layout/list1"/>
    <dgm:cxn modelId="{6A6C0D3A-5DB3-4D1A-BC54-38222A6DF0C1}" type="presOf" srcId="{6F58899F-8C3D-4C68-A84B-44F574F68E96}" destId="{E2E8E80F-7FDD-42B7-8ED4-CDB4C55E19B8}" srcOrd="0" destOrd="1" presId="urn:microsoft.com/office/officeart/2005/8/layout/list1"/>
    <dgm:cxn modelId="{34186D66-5762-4968-A286-40289368727E}" type="presOf" srcId="{A786B912-C7E4-40F0-8A07-78F32FD8B13A}" destId="{E2E8E80F-7FDD-42B7-8ED4-CDB4C55E19B8}" srcOrd="0" destOrd="0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D76D154C-FE03-4EC7-B39F-D9F2AEA49C07}" type="presOf" srcId="{8999AD5B-8793-40AA-977D-F3991CB08DAF}" destId="{B7F398EE-B208-4C29-B17C-ACB5B8F58534}" srcOrd="0" destOrd="0" presId="urn:microsoft.com/office/officeart/2005/8/layout/list1"/>
    <dgm:cxn modelId="{FC918E94-D436-4897-91CD-79D1496D8126}" srcId="{C2DEC2DF-C826-4A52-9B02-6BADD4FC0349}" destId="{6F58899F-8C3D-4C68-A84B-44F574F68E96}" srcOrd="1" destOrd="0" parTransId="{506A9204-EA3E-49E7-B899-3F748F0A1AA6}" sibTransId="{5C96FA90-D01F-4DBD-96BB-6CB1747375E4}"/>
    <dgm:cxn modelId="{4038D2A3-A791-4FC0-8D0E-10DFAAC7FC4C}" srcId="{C2DEC2DF-C826-4A52-9B02-6BADD4FC0349}" destId="{3513A73A-CCAF-4841-BB89-86DFFA938012}" srcOrd="4" destOrd="0" parTransId="{DBE4E1C4-45FD-44C0-B5D0-82F9FBC2CD8D}" sibTransId="{71E7DD33-95F3-425E-A811-79AB26D02E4E}"/>
    <dgm:cxn modelId="{B13B13B6-96B8-4E4B-B9F4-B621D4D1ABC0}" type="presOf" srcId="{50255000-B3C3-4993-A2DB-EDC3AFF3DE78}" destId="{E2E8E80F-7FDD-42B7-8ED4-CDB4C55E19B8}" srcOrd="0" destOrd="2" presId="urn:microsoft.com/office/officeart/2005/8/layout/list1"/>
    <dgm:cxn modelId="{435E94B6-977D-4FFE-A2A4-40844234B313}" srcId="{16208F97-A47C-4502-A234-69794C1C9822}" destId="{8999AD5B-8793-40AA-977D-F3991CB08DAF}" srcOrd="1" destOrd="0" parTransId="{A5E8DFF1-8952-464F-A44C-8E9352AC4A7C}" sibTransId="{E6EC5624-908D-44A3-988F-EC07DB6FF534}"/>
    <dgm:cxn modelId="{7F7F54BD-C1C6-4F47-B99D-3C84F64EAF5C}" type="presOf" srcId="{D86FBB61-32E2-41AC-8683-7F79ADE92CB8}" destId="{E2E8E80F-7FDD-42B7-8ED4-CDB4C55E19B8}" srcOrd="0" destOrd="3" presId="urn:microsoft.com/office/officeart/2005/8/layout/list1"/>
    <dgm:cxn modelId="{122FFEBE-3AFB-46F4-A51A-023498165461}" srcId="{C2DEC2DF-C826-4A52-9B02-6BADD4FC0349}" destId="{50255000-B3C3-4993-A2DB-EDC3AFF3DE78}" srcOrd="2" destOrd="0" parTransId="{8B5F26D9-BE0C-4263-B979-7E408930E7C6}" sibTransId="{2DBF5409-6E36-44D9-B64C-98A9C55F75BA}"/>
    <dgm:cxn modelId="{0A80F3BF-F5D6-470E-94A7-7A9B4A5419DA}" type="presOf" srcId="{C2DEC2DF-C826-4A52-9B02-6BADD4FC0349}" destId="{19C8D446-68A0-45F8-BABC-EA4A02DEEAC5}" srcOrd="1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0686BD4-89FD-4457-9033-0C5E3E1067CD}" type="presOf" srcId="{C2DEC2DF-C826-4A52-9B02-6BADD4FC0349}" destId="{569783BB-29F6-499A-BCBB-666CF7269883}" srcOrd="0" destOrd="0" presId="urn:microsoft.com/office/officeart/2005/8/layout/list1"/>
    <dgm:cxn modelId="{36770EDF-8CE6-41D6-A59B-53DC618ED16F}" type="presOf" srcId="{8999AD5B-8793-40AA-977D-F3991CB08DAF}" destId="{E6856999-D8FD-4C43-8B6E-3EEDEACD7240}" srcOrd="1" destOrd="0" presId="urn:microsoft.com/office/officeart/2005/8/layout/list1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EF1ADF4-B90E-4D37-98AE-F44C798B993A}" srcId="{C2DEC2DF-C826-4A52-9B02-6BADD4FC0349}" destId="{A786B912-C7E4-40F0-8A07-78F32FD8B13A}" srcOrd="0" destOrd="0" parTransId="{4CA35F9D-5E1B-4689-96EA-E0CEA9FD4CA5}" sibTransId="{DC497F57-6896-4EFB-916D-B277A78C0837}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A950ED3A-F79B-48F4-8081-5229531E052B}" type="presParOf" srcId="{6187CC3F-BE88-4E44-9DE5-2A1138DF4564}" destId="{84B636A9-CECC-4B8C-BF91-B142191A29C5}" srcOrd="4" destOrd="0" presId="urn:microsoft.com/office/officeart/2005/8/layout/list1"/>
    <dgm:cxn modelId="{B5AB0821-FD9F-4C86-9EBB-EAE01EC401F9}" type="presParOf" srcId="{84B636A9-CECC-4B8C-BF91-B142191A29C5}" destId="{B7F398EE-B208-4C29-B17C-ACB5B8F58534}" srcOrd="0" destOrd="0" presId="urn:microsoft.com/office/officeart/2005/8/layout/list1"/>
    <dgm:cxn modelId="{A0021E94-A40D-4E46-916E-DC1FCEE8B08F}" type="presParOf" srcId="{84B636A9-CECC-4B8C-BF91-B142191A29C5}" destId="{E6856999-D8FD-4C43-8B6E-3EEDEACD7240}" srcOrd="1" destOrd="0" presId="urn:microsoft.com/office/officeart/2005/8/layout/list1"/>
    <dgm:cxn modelId="{1BF255AB-B13A-41F5-96C7-0ACFD63328EE}" type="presParOf" srcId="{6187CC3F-BE88-4E44-9DE5-2A1138DF4564}" destId="{C9F4827C-4D14-454C-A9AB-3AA49125B7CC}" srcOrd="5" destOrd="0" presId="urn:microsoft.com/office/officeart/2005/8/layout/list1"/>
    <dgm:cxn modelId="{C476D059-28D8-41E3-B34B-9156D8CAF760}" type="presParOf" srcId="{6187CC3F-BE88-4E44-9DE5-2A1138DF4564}" destId="{6A1BF427-A392-4A5C-873D-F6B8AFC7523B}" srcOrd="6" destOrd="0" presId="urn:microsoft.com/office/officeart/2005/8/layout/list1"/>
    <dgm:cxn modelId="{A1C2A5A7-1315-4EEB-8D6F-39BBBC94042B}" type="presParOf" srcId="{6187CC3F-BE88-4E44-9DE5-2A1138DF4564}" destId="{06953FF4-BAED-4F90-88AA-93E016CDF617}" srcOrd="7" destOrd="0" presId="urn:microsoft.com/office/officeart/2005/8/layout/list1"/>
    <dgm:cxn modelId="{AF18E4C0-0299-4F2E-8DD3-59FCC0D01CA0}" type="presParOf" srcId="{6187CC3F-BE88-4E44-9DE5-2A1138DF4564}" destId="{398DDA4E-10AE-41AC-84A5-2843A0224D9B}" srcOrd="8" destOrd="0" presId="urn:microsoft.com/office/officeart/2005/8/layout/list1"/>
    <dgm:cxn modelId="{8552E6FC-0AD2-4B35-B12C-A754EEFE0472}" type="presParOf" srcId="{398DDA4E-10AE-41AC-84A5-2843A0224D9B}" destId="{569783BB-29F6-499A-BCBB-666CF7269883}" srcOrd="0" destOrd="0" presId="urn:microsoft.com/office/officeart/2005/8/layout/list1"/>
    <dgm:cxn modelId="{561E2DE8-8491-4B70-A3F6-8834B86D1375}" type="presParOf" srcId="{398DDA4E-10AE-41AC-84A5-2843A0224D9B}" destId="{19C8D446-68A0-45F8-BABC-EA4A02DEEAC5}" srcOrd="1" destOrd="0" presId="urn:microsoft.com/office/officeart/2005/8/layout/list1"/>
    <dgm:cxn modelId="{48E714D7-8504-4AEF-BDBE-D32F3DA50F42}" type="presParOf" srcId="{6187CC3F-BE88-4E44-9DE5-2A1138DF4564}" destId="{22C7FCF8-0FF7-46F7-AB17-3611A4783ED9}" srcOrd="9" destOrd="0" presId="urn:microsoft.com/office/officeart/2005/8/layout/list1"/>
    <dgm:cxn modelId="{082FC6A8-3E62-4E73-9B4A-5646C6C33A78}" type="presParOf" srcId="{6187CC3F-BE88-4E44-9DE5-2A1138DF4564}" destId="{E2E8E80F-7FDD-42B7-8ED4-CDB4C55E19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C44339-0028-49D2-947F-6887DA97730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271B4F-F626-4F22-AF08-F5E785A6B515}">
      <dgm:prSet phldrT="[Text]" custT="1"/>
      <dgm:spPr/>
      <dgm:t>
        <a:bodyPr/>
        <a:lstStyle/>
        <a:p>
          <a:r>
            <a:rPr lang="en-US" sz="2200" dirty="0"/>
            <a:t>Academic Advising Part II:  Small Groups</a:t>
          </a:r>
        </a:p>
      </dgm:t>
    </dgm:pt>
    <dgm:pt modelId="{8204956F-3F7B-4D19-9DA0-90CB75D8FEE6}" type="parTrans" cxnId="{F60EA3BD-9E08-4EDE-8BD0-34653DFED044}">
      <dgm:prSet/>
      <dgm:spPr/>
      <dgm:t>
        <a:bodyPr/>
        <a:lstStyle/>
        <a:p>
          <a:endParaRPr lang="en-US"/>
        </a:p>
      </dgm:t>
    </dgm:pt>
    <dgm:pt modelId="{E8DFFE3F-DE53-4CA4-A38E-FF4AC359F928}" type="sibTrans" cxnId="{F60EA3BD-9E08-4EDE-8BD0-34653DFED044}">
      <dgm:prSet/>
      <dgm:spPr/>
      <dgm:t>
        <a:bodyPr/>
        <a:lstStyle/>
        <a:p>
          <a:endParaRPr lang="en-US"/>
        </a:p>
      </dgm:t>
    </dgm:pt>
    <dgm:pt modelId="{2519FDC8-2CE5-42C7-BD47-57E02EEF8688}">
      <dgm:prSet custT="1"/>
      <dgm:spPr/>
      <dgm:t>
        <a:bodyPr/>
        <a:lstStyle/>
        <a:p>
          <a:r>
            <a:rPr lang="en-US" sz="2200" dirty="0"/>
            <a:t>Individualized Advising Appointments</a:t>
          </a:r>
        </a:p>
      </dgm:t>
    </dgm:pt>
    <dgm:pt modelId="{BC09815C-019C-45BD-AA82-0912B5A90F2E}" type="parTrans" cxnId="{49EFFA6E-3C01-4A26-AFCB-7BFA15B0CC41}">
      <dgm:prSet/>
      <dgm:spPr/>
      <dgm:t>
        <a:bodyPr/>
        <a:lstStyle/>
        <a:p>
          <a:endParaRPr lang="en-US"/>
        </a:p>
      </dgm:t>
    </dgm:pt>
    <dgm:pt modelId="{9B47D648-1754-48A2-ABE6-F2CE9A3024FF}" type="sibTrans" cxnId="{49EFFA6E-3C01-4A26-AFCB-7BFA15B0CC41}">
      <dgm:prSet/>
      <dgm:spPr/>
      <dgm:t>
        <a:bodyPr/>
        <a:lstStyle/>
        <a:p>
          <a:endParaRPr lang="en-US"/>
        </a:p>
      </dgm:t>
    </dgm:pt>
    <dgm:pt modelId="{F8EFA267-08D8-42CD-9196-0B8CDDDF4E3F}">
      <dgm:prSet/>
      <dgm:spPr/>
      <dgm:t>
        <a:bodyPr/>
        <a:lstStyle/>
        <a:p>
          <a:r>
            <a:rPr lang="en-US" dirty="0"/>
            <a:t>Dean Wilson</a:t>
          </a:r>
        </a:p>
      </dgm:t>
    </dgm:pt>
    <dgm:pt modelId="{438FD536-1E96-47B0-B23A-73C612D64E1F}" type="parTrans" cxnId="{1A46E9EE-C442-43DF-A638-8DD26E385A5B}">
      <dgm:prSet/>
      <dgm:spPr/>
      <dgm:t>
        <a:bodyPr/>
        <a:lstStyle/>
        <a:p>
          <a:endParaRPr lang="en-US"/>
        </a:p>
      </dgm:t>
    </dgm:pt>
    <dgm:pt modelId="{F6017321-9C78-4C1F-81B1-58ACAF4F2A99}" type="sibTrans" cxnId="{1A46E9EE-C442-43DF-A638-8DD26E385A5B}">
      <dgm:prSet/>
      <dgm:spPr/>
      <dgm:t>
        <a:bodyPr/>
        <a:lstStyle/>
        <a:p>
          <a:endParaRPr lang="en-US"/>
        </a:p>
      </dgm:t>
    </dgm:pt>
    <dgm:pt modelId="{357D4F39-2DF6-4C78-9E1C-0E2E50EA9D1C}">
      <dgm:prSet/>
      <dgm:spPr/>
      <dgm:t>
        <a:bodyPr/>
        <a:lstStyle/>
        <a:p>
          <a:r>
            <a:rPr lang="en-US" dirty="0"/>
            <a:t>Dean Aden</a:t>
          </a:r>
        </a:p>
      </dgm:t>
    </dgm:pt>
    <dgm:pt modelId="{ED487510-3889-437F-B8D6-4ED062366A67}" type="parTrans" cxnId="{AFFC91A9-627D-46CC-A1D2-9452D57B077A}">
      <dgm:prSet/>
      <dgm:spPr/>
      <dgm:t>
        <a:bodyPr/>
        <a:lstStyle/>
        <a:p>
          <a:endParaRPr lang="en-US"/>
        </a:p>
      </dgm:t>
    </dgm:pt>
    <dgm:pt modelId="{D9B85420-0F62-4CFC-8E57-933E5E3FAA98}" type="sibTrans" cxnId="{AFFC91A9-627D-46CC-A1D2-9452D57B077A}">
      <dgm:prSet/>
      <dgm:spPr/>
      <dgm:t>
        <a:bodyPr/>
        <a:lstStyle/>
        <a:p>
          <a:endParaRPr lang="en-US"/>
        </a:p>
      </dgm:t>
    </dgm:pt>
    <dgm:pt modelId="{FBFF428F-52B5-4578-9721-06CE60F5C0F9}">
      <dgm:prSet custT="1"/>
      <dgm:spPr/>
      <dgm:t>
        <a:bodyPr/>
        <a:lstStyle/>
        <a:p>
          <a:r>
            <a:rPr lang="en-US" sz="2200" dirty="0"/>
            <a:t>Other Resources . . .</a:t>
          </a:r>
        </a:p>
      </dgm:t>
    </dgm:pt>
    <dgm:pt modelId="{3A5D7437-526A-46ED-80AD-744E3A90754D}" type="parTrans" cxnId="{5E207F5C-5ED7-4AA1-A1CB-A99DAF1099F4}">
      <dgm:prSet/>
      <dgm:spPr/>
      <dgm:t>
        <a:bodyPr/>
        <a:lstStyle/>
        <a:p>
          <a:endParaRPr lang="en-US"/>
        </a:p>
      </dgm:t>
    </dgm:pt>
    <dgm:pt modelId="{7F13A8A2-E587-4565-B12F-B1CAC10EA4C9}" type="sibTrans" cxnId="{5E207F5C-5ED7-4AA1-A1CB-A99DAF1099F4}">
      <dgm:prSet/>
      <dgm:spPr/>
      <dgm:t>
        <a:bodyPr/>
        <a:lstStyle/>
        <a:p>
          <a:endParaRPr lang="en-US"/>
        </a:p>
      </dgm:t>
    </dgm:pt>
    <dgm:pt modelId="{192965A3-606A-4221-B7D6-93349C2F986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Professor Harris, Director of Bar Preparation</a:t>
          </a:r>
        </a:p>
      </dgm:t>
    </dgm:pt>
    <dgm:pt modelId="{EA2AA994-7CEA-48C6-8179-41AADA9E11A6}" type="parTrans" cxnId="{0BDB6624-AE11-41E8-B173-766B2471FA22}">
      <dgm:prSet/>
      <dgm:spPr/>
      <dgm:t>
        <a:bodyPr/>
        <a:lstStyle/>
        <a:p>
          <a:endParaRPr lang="en-US"/>
        </a:p>
      </dgm:t>
    </dgm:pt>
    <dgm:pt modelId="{A5518F78-CAA1-48C2-9CAF-3B9E293F97DC}" type="sibTrans" cxnId="{0BDB6624-AE11-41E8-B173-766B2471FA22}">
      <dgm:prSet/>
      <dgm:spPr/>
      <dgm:t>
        <a:bodyPr/>
        <a:lstStyle/>
        <a:p>
          <a:endParaRPr lang="en-US"/>
        </a:p>
      </dgm:t>
    </dgm:pt>
    <dgm:pt modelId="{EC591143-8F35-430A-A5FC-1CC0885EEF4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Professor Frank, Director of Diversity &amp; Inclusion</a:t>
          </a:r>
        </a:p>
      </dgm:t>
    </dgm:pt>
    <dgm:pt modelId="{F47824CB-4291-40B4-9FF2-D9F9376EB155}" type="parTrans" cxnId="{1576A725-1F49-45C7-A634-56DF58A8D76C}">
      <dgm:prSet/>
      <dgm:spPr/>
      <dgm:t>
        <a:bodyPr/>
        <a:lstStyle/>
        <a:p>
          <a:endParaRPr lang="en-US"/>
        </a:p>
      </dgm:t>
    </dgm:pt>
    <dgm:pt modelId="{46E18C3B-B74A-4825-937E-66D0D9A30B02}" type="sibTrans" cxnId="{1576A725-1F49-45C7-A634-56DF58A8D76C}">
      <dgm:prSet/>
      <dgm:spPr/>
      <dgm:t>
        <a:bodyPr/>
        <a:lstStyle/>
        <a:p>
          <a:endParaRPr lang="en-US"/>
        </a:p>
      </dgm:t>
    </dgm:pt>
    <dgm:pt modelId="{19BA3C75-EE0F-4764-8BA0-E50AA60CF64F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Certificate Advisors</a:t>
          </a:r>
        </a:p>
      </dgm:t>
    </dgm:pt>
    <dgm:pt modelId="{DD6E8065-C2F2-411E-9ED7-B6D9CF0E6025}" type="parTrans" cxnId="{4D0101AA-BDF4-42D5-9648-FA07146E8C96}">
      <dgm:prSet/>
      <dgm:spPr/>
      <dgm:t>
        <a:bodyPr/>
        <a:lstStyle/>
        <a:p>
          <a:endParaRPr lang="en-US"/>
        </a:p>
      </dgm:t>
    </dgm:pt>
    <dgm:pt modelId="{4180768E-3A49-4C8F-B01C-9973914FCC44}" type="sibTrans" cxnId="{4D0101AA-BDF4-42D5-9648-FA07146E8C96}">
      <dgm:prSet/>
      <dgm:spPr/>
      <dgm:t>
        <a:bodyPr/>
        <a:lstStyle/>
        <a:p>
          <a:endParaRPr lang="en-US"/>
        </a:p>
      </dgm:t>
    </dgm:pt>
    <dgm:pt modelId="{45E5AF1F-EA42-4F80-BF8C-3F8E52DD88AF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Faculty</a:t>
          </a:r>
        </a:p>
      </dgm:t>
    </dgm:pt>
    <dgm:pt modelId="{0219618A-FAE4-4947-B97F-F988DD5E9340}" type="parTrans" cxnId="{B902386A-5222-4D59-B83A-038A4A2B5664}">
      <dgm:prSet/>
      <dgm:spPr/>
      <dgm:t>
        <a:bodyPr/>
        <a:lstStyle/>
        <a:p>
          <a:endParaRPr lang="en-US"/>
        </a:p>
      </dgm:t>
    </dgm:pt>
    <dgm:pt modelId="{647F392D-7971-4981-9F92-3DCD09549255}" type="sibTrans" cxnId="{B902386A-5222-4D59-B83A-038A4A2B5664}">
      <dgm:prSet/>
      <dgm:spPr/>
      <dgm:t>
        <a:bodyPr/>
        <a:lstStyle/>
        <a:p>
          <a:endParaRPr lang="en-US"/>
        </a:p>
      </dgm:t>
    </dgm:pt>
    <dgm:pt modelId="{122798BC-8D8B-4F3F-8767-B63F5EF14322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Attorneys</a:t>
          </a:r>
        </a:p>
      </dgm:t>
    </dgm:pt>
    <dgm:pt modelId="{29250763-0328-4D5B-9531-94CD1671ADBF}" type="parTrans" cxnId="{ED302D71-E2DA-4D18-98A5-2CBEB2CA3B73}">
      <dgm:prSet/>
      <dgm:spPr/>
      <dgm:t>
        <a:bodyPr/>
        <a:lstStyle/>
        <a:p>
          <a:endParaRPr lang="en-US"/>
        </a:p>
      </dgm:t>
    </dgm:pt>
    <dgm:pt modelId="{F179BE3D-E106-4268-A063-220423057E54}" type="sibTrans" cxnId="{ED302D71-E2DA-4D18-98A5-2CBEB2CA3B73}">
      <dgm:prSet/>
      <dgm:spPr/>
      <dgm:t>
        <a:bodyPr/>
        <a:lstStyle/>
        <a:p>
          <a:endParaRPr lang="en-US"/>
        </a:p>
      </dgm:t>
    </dgm:pt>
    <dgm:pt modelId="{E9344A74-0E33-4787-85CC-FA4CD6794D65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Upper-level students, with a caveat</a:t>
          </a:r>
        </a:p>
      </dgm:t>
    </dgm:pt>
    <dgm:pt modelId="{2967DD10-64EE-4918-BBE8-ED680DEDAA14}" type="parTrans" cxnId="{FC4AAC3B-F988-46C9-896B-D7CA30687AE0}">
      <dgm:prSet/>
      <dgm:spPr/>
      <dgm:t>
        <a:bodyPr/>
        <a:lstStyle/>
        <a:p>
          <a:endParaRPr lang="en-US"/>
        </a:p>
      </dgm:t>
    </dgm:pt>
    <dgm:pt modelId="{8A936B54-B817-470E-B2AE-D5A1EBF31221}" type="sibTrans" cxnId="{FC4AAC3B-F988-46C9-896B-D7CA30687AE0}">
      <dgm:prSet/>
      <dgm:spPr/>
      <dgm:t>
        <a:bodyPr/>
        <a:lstStyle/>
        <a:p>
          <a:endParaRPr lang="en-US"/>
        </a:p>
      </dgm:t>
    </dgm:pt>
    <dgm:pt modelId="{BCA3E6F8-94CA-4317-B3BA-C80233219988}" type="pres">
      <dgm:prSet presAssocID="{D7C44339-0028-49D2-947F-6887DA977301}" presName="linear" presStyleCnt="0">
        <dgm:presLayoutVars>
          <dgm:dir/>
          <dgm:animLvl val="lvl"/>
          <dgm:resizeHandles val="exact"/>
        </dgm:presLayoutVars>
      </dgm:prSet>
      <dgm:spPr/>
    </dgm:pt>
    <dgm:pt modelId="{061469A0-221A-4483-B594-B922A0E81822}" type="pres">
      <dgm:prSet presAssocID="{75271B4F-F626-4F22-AF08-F5E785A6B515}" presName="parentLin" presStyleCnt="0"/>
      <dgm:spPr/>
    </dgm:pt>
    <dgm:pt modelId="{37A99AB6-F608-44A1-90D5-35939BEE18D5}" type="pres">
      <dgm:prSet presAssocID="{75271B4F-F626-4F22-AF08-F5E785A6B515}" presName="parentLeftMargin" presStyleLbl="node1" presStyleIdx="0" presStyleCnt="3"/>
      <dgm:spPr/>
    </dgm:pt>
    <dgm:pt modelId="{914ED846-1B3B-437E-8537-48B3F31C5031}" type="pres">
      <dgm:prSet presAssocID="{75271B4F-F626-4F22-AF08-F5E785A6B515}" presName="parentText" presStyleLbl="node1" presStyleIdx="0" presStyleCnt="3" custScaleX="100000">
        <dgm:presLayoutVars>
          <dgm:chMax val="0"/>
          <dgm:bulletEnabled val="1"/>
        </dgm:presLayoutVars>
      </dgm:prSet>
      <dgm:spPr/>
    </dgm:pt>
    <dgm:pt modelId="{1FE88515-69B0-4217-B1A7-3C244AC19B89}" type="pres">
      <dgm:prSet presAssocID="{75271B4F-F626-4F22-AF08-F5E785A6B515}" presName="negativeSpace" presStyleCnt="0"/>
      <dgm:spPr/>
    </dgm:pt>
    <dgm:pt modelId="{6A2E854A-2AAA-47FC-BB27-80593760C8C2}" type="pres">
      <dgm:prSet presAssocID="{75271B4F-F626-4F22-AF08-F5E785A6B515}" presName="childText" presStyleLbl="conFgAcc1" presStyleIdx="0" presStyleCnt="3">
        <dgm:presLayoutVars>
          <dgm:bulletEnabled val="1"/>
        </dgm:presLayoutVars>
      </dgm:prSet>
      <dgm:spPr/>
    </dgm:pt>
    <dgm:pt modelId="{546316CD-F60C-488D-B17E-C7BCF92C6F22}" type="pres">
      <dgm:prSet presAssocID="{E8DFFE3F-DE53-4CA4-A38E-FF4AC359F928}" presName="spaceBetweenRectangles" presStyleCnt="0"/>
      <dgm:spPr/>
    </dgm:pt>
    <dgm:pt modelId="{40F09BF3-49B7-450E-BAA4-CCCBE0109C86}" type="pres">
      <dgm:prSet presAssocID="{2519FDC8-2CE5-42C7-BD47-57E02EEF8688}" presName="parentLin" presStyleCnt="0"/>
      <dgm:spPr/>
    </dgm:pt>
    <dgm:pt modelId="{B96D0D58-67C0-433F-ACB2-0DF9A660A1A1}" type="pres">
      <dgm:prSet presAssocID="{2519FDC8-2CE5-42C7-BD47-57E02EEF8688}" presName="parentLeftMargin" presStyleLbl="node1" presStyleIdx="0" presStyleCnt="3"/>
      <dgm:spPr/>
    </dgm:pt>
    <dgm:pt modelId="{E3E860DC-5481-421A-8FF9-8C03813599E0}" type="pres">
      <dgm:prSet presAssocID="{2519FDC8-2CE5-42C7-BD47-57E02EEF868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54610F8-1CC4-4D13-AE2A-9BD93AC883ED}" type="pres">
      <dgm:prSet presAssocID="{2519FDC8-2CE5-42C7-BD47-57E02EEF8688}" presName="negativeSpace" presStyleCnt="0"/>
      <dgm:spPr/>
    </dgm:pt>
    <dgm:pt modelId="{0CDE5DCA-56EA-4D26-9AF0-230988C84FA3}" type="pres">
      <dgm:prSet presAssocID="{2519FDC8-2CE5-42C7-BD47-57E02EEF8688}" presName="childText" presStyleLbl="conFgAcc1" presStyleIdx="1" presStyleCnt="3">
        <dgm:presLayoutVars>
          <dgm:bulletEnabled val="1"/>
        </dgm:presLayoutVars>
      </dgm:prSet>
      <dgm:spPr/>
    </dgm:pt>
    <dgm:pt modelId="{1D8B0222-1929-48C4-9124-F2026610332F}" type="pres">
      <dgm:prSet presAssocID="{9B47D648-1754-48A2-ABE6-F2CE9A3024FF}" presName="spaceBetweenRectangles" presStyleCnt="0"/>
      <dgm:spPr/>
    </dgm:pt>
    <dgm:pt modelId="{E7BE0DBB-4F7F-418C-9D02-E40DF976086A}" type="pres">
      <dgm:prSet presAssocID="{FBFF428F-52B5-4578-9721-06CE60F5C0F9}" presName="parentLin" presStyleCnt="0"/>
      <dgm:spPr/>
    </dgm:pt>
    <dgm:pt modelId="{24B647C2-AD39-42A7-98F7-72404149071E}" type="pres">
      <dgm:prSet presAssocID="{FBFF428F-52B5-4578-9721-06CE60F5C0F9}" presName="parentLeftMargin" presStyleLbl="node1" presStyleIdx="1" presStyleCnt="3"/>
      <dgm:spPr/>
    </dgm:pt>
    <dgm:pt modelId="{969C3F6B-E932-4613-9782-551C7E664B2C}" type="pres">
      <dgm:prSet presAssocID="{FBFF428F-52B5-4578-9721-06CE60F5C0F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DD15D0D-6E49-4D9B-B713-E7CC75F6F3CE}" type="pres">
      <dgm:prSet presAssocID="{FBFF428F-52B5-4578-9721-06CE60F5C0F9}" presName="negativeSpace" presStyleCnt="0"/>
      <dgm:spPr/>
    </dgm:pt>
    <dgm:pt modelId="{6C7D75D6-BA59-4389-96A0-0FACA363E7A9}" type="pres">
      <dgm:prSet presAssocID="{FBFF428F-52B5-4578-9721-06CE60F5C0F9}" presName="childText" presStyleLbl="conFgAcc1" presStyleIdx="2" presStyleCnt="3" custLinFactNeighborX="4167" custLinFactNeighborY="7878">
        <dgm:presLayoutVars>
          <dgm:bulletEnabled val="1"/>
        </dgm:presLayoutVars>
      </dgm:prSet>
      <dgm:spPr/>
    </dgm:pt>
  </dgm:ptLst>
  <dgm:cxnLst>
    <dgm:cxn modelId="{44505107-0B6F-4EB4-BCE2-31210803339E}" type="presOf" srcId="{F8EFA267-08D8-42CD-9196-0B8CDDDF4E3F}" destId="{0CDE5DCA-56EA-4D26-9AF0-230988C84FA3}" srcOrd="0" destOrd="0" presId="urn:microsoft.com/office/officeart/2005/8/layout/list1"/>
    <dgm:cxn modelId="{DEE63114-5E6A-417E-A13D-CF891B088C8B}" type="presOf" srcId="{357D4F39-2DF6-4C78-9E1C-0E2E50EA9D1C}" destId="{0CDE5DCA-56EA-4D26-9AF0-230988C84FA3}" srcOrd="0" destOrd="1" presId="urn:microsoft.com/office/officeart/2005/8/layout/list1"/>
    <dgm:cxn modelId="{0BDB6624-AE11-41E8-B173-766B2471FA22}" srcId="{FBFF428F-52B5-4578-9721-06CE60F5C0F9}" destId="{192965A3-606A-4221-B7D6-93349C2F9866}" srcOrd="0" destOrd="0" parTransId="{EA2AA994-7CEA-48C6-8179-41AADA9E11A6}" sibTransId="{A5518F78-CAA1-48C2-9CAF-3B9E293F97DC}"/>
    <dgm:cxn modelId="{1576A725-1F49-45C7-A634-56DF58A8D76C}" srcId="{FBFF428F-52B5-4578-9721-06CE60F5C0F9}" destId="{EC591143-8F35-430A-A5FC-1CC0885EEF46}" srcOrd="1" destOrd="0" parTransId="{F47824CB-4291-40B4-9FF2-D9F9376EB155}" sibTransId="{46E18C3B-B74A-4825-937E-66D0D9A30B02}"/>
    <dgm:cxn modelId="{FC4AAC3B-F988-46C9-896B-D7CA30687AE0}" srcId="{FBFF428F-52B5-4578-9721-06CE60F5C0F9}" destId="{E9344A74-0E33-4787-85CC-FA4CD6794D65}" srcOrd="5" destOrd="0" parTransId="{2967DD10-64EE-4918-BBE8-ED680DEDAA14}" sibTransId="{8A936B54-B817-470E-B2AE-D5A1EBF31221}"/>
    <dgm:cxn modelId="{5E207F5C-5ED7-4AA1-A1CB-A99DAF1099F4}" srcId="{D7C44339-0028-49D2-947F-6887DA977301}" destId="{FBFF428F-52B5-4578-9721-06CE60F5C0F9}" srcOrd="2" destOrd="0" parTransId="{3A5D7437-526A-46ED-80AD-744E3A90754D}" sibTransId="{7F13A8A2-E587-4565-B12F-B1CAC10EA4C9}"/>
    <dgm:cxn modelId="{F5374D65-B1BF-4B02-AC87-270DE798047D}" type="presOf" srcId="{75271B4F-F626-4F22-AF08-F5E785A6B515}" destId="{914ED846-1B3B-437E-8537-48B3F31C5031}" srcOrd="1" destOrd="0" presId="urn:microsoft.com/office/officeart/2005/8/layout/list1"/>
    <dgm:cxn modelId="{B902386A-5222-4D59-B83A-038A4A2B5664}" srcId="{FBFF428F-52B5-4578-9721-06CE60F5C0F9}" destId="{45E5AF1F-EA42-4F80-BF8C-3F8E52DD88AF}" srcOrd="3" destOrd="0" parTransId="{0219618A-FAE4-4947-B97F-F988DD5E9340}" sibTransId="{647F392D-7971-4981-9F92-3DCD09549255}"/>
    <dgm:cxn modelId="{49EFFA6E-3C01-4A26-AFCB-7BFA15B0CC41}" srcId="{D7C44339-0028-49D2-947F-6887DA977301}" destId="{2519FDC8-2CE5-42C7-BD47-57E02EEF8688}" srcOrd="1" destOrd="0" parTransId="{BC09815C-019C-45BD-AA82-0912B5A90F2E}" sibTransId="{9B47D648-1754-48A2-ABE6-F2CE9A3024FF}"/>
    <dgm:cxn modelId="{ED302D71-E2DA-4D18-98A5-2CBEB2CA3B73}" srcId="{FBFF428F-52B5-4578-9721-06CE60F5C0F9}" destId="{122798BC-8D8B-4F3F-8767-B63F5EF14322}" srcOrd="4" destOrd="0" parTransId="{29250763-0328-4D5B-9531-94CD1671ADBF}" sibTransId="{F179BE3D-E106-4268-A063-220423057E54}"/>
    <dgm:cxn modelId="{7A68FD73-0969-4CB5-A684-E202EA645BC2}" type="presOf" srcId="{E9344A74-0E33-4787-85CC-FA4CD6794D65}" destId="{6C7D75D6-BA59-4389-96A0-0FACA363E7A9}" srcOrd="0" destOrd="5" presId="urn:microsoft.com/office/officeart/2005/8/layout/list1"/>
    <dgm:cxn modelId="{FDA73256-C35D-4294-B26F-B5C355656BE9}" type="presOf" srcId="{FBFF428F-52B5-4578-9721-06CE60F5C0F9}" destId="{969C3F6B-E932-4613-9782-551C7E664B2C}" srcOrd="1" destOrd="0" presId="urn:microsoft.com/office/officeart/2005/8/layout/list1"/>
    <dgm:cxn modelId="{3498538C-90A9-4E37-B178-C78704BD387E}" type="presOf" srcId="{2519FDC8-2CE5-42C7-BD47-57E02EEF8688}" destId="{B96D0D58-67C0-433F-ACB2-0DF9A660A1A1}" srcOrd="0" destOrd="0" presId="urn:microsoft.com/office/officeart/2005/8/layout/list1"/>
    <dgm:cxn modelId="{47B4828D-7B29-4D2E-9171-8A0727E5DD05}" type="presOf" srcId="{D7C44339-0028-49D2-947F-6887DA977301}" destId="{BCA3E6F8-94CA-4317-B3BA-C80233219988}" srcOrd="0" destOrd="0" presId="urn:microsoft.com/office/officeart/2005/8/layout/list1"/>
    <dgm:cxn modelId="{2C16338E-2602-4EC0-A932-DB33BC9D82F4}" type="presOf" srcId="{FBFF428F-52B5-4578-9721-06CE60F5C0F9}" destId="{24B647C2-AD39-42A7-98F7-72404149071E}" srcOrd="0" destOrd="0" presId="urn:microsoft.com/office/officeart/2005/8/layout/list1"/>
    <dgm:cxn modelId="{F867F892-CDFC-4816-B8F5-32837F41AAA7}" type="presOf" srcId="{EC591143-8F35-430A-A5FC-1CC0885EEF46}" destId="{6C7D75D6-BA59-4389-96A0-0FACA363E7A9}" srcOrd="0" destOrd="1" presId="urn:microsoft.com/office/officeart/2005/8/layout/list1"/>
    <dgm:cxn modelId="{D44E8E94-7E74-4ED4-8A42-84996ED0668D}" type="presOf" srcId="{45E5AF1F-EA42-4F80-BF8C-3F8E52DD88AF}" destId="{6C7D75D6-BA59-4389-96A0-0FACA363E7A9}" srcOrd="0" destOrd="3" presId="urn:microsoft.com/office/officeart/2005/8/layout/list1"/>
    <dgm:cxn modelId="{C3B7139A-7E6C-40C9-9212-E0230914A1C0}" type="presOf" srcId="{2519FDC8-2CE5-42C7-BD47-57E02EEF8688}" destId="{E3E860DC-5481-421A-8FF9-8C03813599E0}" srcOrd="1" destOrd="0" presId="urn:microsoft.com/office/officeart/2005/8/layout/list1"/>
    <dgm:cxn modelId="{AFFC91A9-627D-46CC-A1D2-9452D57B077A}" srcId="{2519FDC8-2CE5-42C7-BD47-57E02EEF8688}" destId="{357D4F39-2DF6-4C78-9E1C-0E2E50EA9D1C}" srcOrd="1" destOrd="0" parTransId="{ED487510-3889-437F-B8D6-4ED062366A67}" sibTransId="{D9B85420-0F62-4CFC-8E57-933E5E3FAA98}"/>
    <dgm:cxn modelId="{4D0101AA-BDF4-42D5-9648-FA07146E8C96}" srcId="{FBFF428F-52B5-4578-9721-06CE60F5C0F9}" destId="{19BA3C75-EE0F-4764-8BA0-E50AA60CF64F}" srcOrd="2" destOrd="0" parTransId="{DD6E8065-C2F2-411E-9ED7-B6D9CF0E6025}" sibTransId="{4180768E-3A49-4C8F-B01C-9973914FCC44}"/>
    <dgm:cxn modelId="{659CE8B7-92C5-42C3-8C54-F652B2B5F0BC}" type="presOf" srcId="{19BA3C75-EE0F-4764-8BA0-E50AA60CF64F}" destId="{6C7D75D6-BA59-4389-96A0-0FACA363E7A9}" srcOrd="0" destOrd="2" presId="urn:microsoft.com/office/officeart/2005/8/layout/list1"/>
    <dgm:cxn modelId="{ED3642B9-FFF9-40A2-A769-69A4CF436CBF}" type="presOf" srcId="{75271B4F-F626-4F22-AF08-F5E785A6B515}" destId="{37A99AB6-F608-44A1-90D5-35939BEE18D5}" srcOrd="0" destOrd="0" presId="urn:microsoft.com/office/officeart/2005/8/layout/list1"/>
    <dgm:cxn modelId="{F60EA3BD-9E08-4EDE-8BD0-34653DFED044}" srcId="{D7C44339-0028-49D2-947F-6887DA977301}" destId="{75271B4F-F626-4F22-AF08-F5E785A6B515}" srcOrd="0" destOrd="0" parTransId="{8204956F-3F7B-4D19-9DA0-90CB75D8FEE6}" sibTransId="{E8DFFE3F-DE53-4CA4-A38E-FF4AC359F928}"/>
    <dgm:cxn modelId="{1B4ED3C1-2C55-4214-8B03-2D58635127C7}" type="presOf" srcId="{122798BC-8D8B-4F3F-8767-B63F5EF14322}" destId="{6C7D75D6-BA59-4389-96A0-0FACA363E7A9}" srcOrd="0" destOrd="4" presId="urn:microsoft.com/office/officeart/2005/8/layout/list1"/>
    <dgm:cxn modelId="{5A1D88DC-F757-4E51-B92B-93B6BA643A44}" type="presOf" srcId="{192965A3-606A-4221-B7D6-93349C2F9866}" destId="{6C7D75D6-BA59-4389-96A0-0FACA363E7A9}" srcOrd="0" destOrd="0" presId="urn:microsoft.com/office/officeart/2005/8/layout/list1"/>
    <dgm:cxn modelId="{1A46E9EE-C442-43DF-A638-8DD26E385A5B}" srcId="{2519FDC8-2CE5-42C7-BD47-57E02EEF8688}" destId="{F8EFA267-08D8-42CD-9196-0B8CDDDF4E3F}" srcOrd="0" destOrd="0" parTransId="{438FD536-1E96-47B0-B23A-73C612D64E1F}" sibTransId="{F6017321-9C78-4C1F-81B1-58ACAF4F2A99}"/>
    <dgm:cxn modelId="{0DD6987F-250D-4259-8871-775D988B7B72}" type="presParOf" srcId="{BCA3E6F8-94CA-4317-B3BA-C80233219988}" destId="{061469A0-221A-4483-B594-B922A0E81822}" srcOrd="0" destOrd="0" presId="urn:microsoft.com/office/officeart/2005/8/layout/list1"/>
    <dgm:cxn modelId="{78DF187E-B01F-428A-BC3C-0BD4678AF3A4}" type="presParOf" srcId="{061469A0-221A-4483-B594-B922A0E81822}" destId="{37A99AB6-F608-44A1-90D5-35939BEE18D5}" srcOrd="0" destOrd="0" presId="urn:microsoft.com/office/officeart/2005/8/layout/list1"/>
    <dgm:cxn modelId="{8C2ED17A-C1C6-488E-89E9-EDD8D3AC21FF}" type="presParOf" srcId="{061469A0-221A-4483-B594-B922A0E81822}" destId="{914ED846-1B3B-437E-8537-48B3F31C5031}" srcOrd="1" destOrd="0" presId="urn:microsoft.com/office/officeart/2005/8/layout/list1"/>
    <dgm:cxn modelId="{8BF68DDD-CC73-4329-ABA7-445CCB646C4B}" type="presParOf" srcId="{BCA3E6F8-94CA-4317-B3BA-C80233219988}" destId="{1FE88515-69B0-4217-B1A7-3C244AC19B89}" srcOrd="1" destOrd="0" presId="urn:microsoft.com/office/officeart/2005/8/layout/list1"/>
    <dgm:cxn modelId="{B7663649-7507-4F85-B130-798D5BBE1545}" type="presParOf" srcId="{BCA3E6F8-94CA-4317-B3BA-C80233219988}" destId="{6A2E854A-2AAA-47FC-BB27-80593760C8C2}" srcOrd="2" destOrd="0" presId="urn:microsoft.com/office/officeart/2005/8/layout/list1"/>
    <dgm:cxn modelId="{488C59B3-9357-40D6-838F-183FD6549666}" type="presParOf" srcId="{BCA3E6F8-94CA-4317-B3BA-C80233219988}" destId="{546316CD-F60C-488D-B17E-C7BCF92C6F22}" srcOrd="3" destOrd="0" presId="urn:microsoft.com/office/officeart/2005/8/layout/list1"/>
    <dgm:cxn modelId="{F4F318A7-C96E-46E3-9E79-FD76FF909F3E}" type="presParOf" srcId="{BCA3E6F8-94CA-4317-B3BA-C80233219988}" destId="{40F09BF3-49B7-450E-BAA4-CCCBE0109C86}" srcOrd="4" destOrd="0" presId="urn:microsoft.com/office/officeart/2005/8/layout/list1"/>
    <dgm:cxn modelId="{DE93377B-E91F-46DB-BB34-8FC595763375}" type="presParOf" srcId="{40F09BF3-49B7-450E-BAA4-CCCBE0109C86}" destId="{B96D0D58-67C0-433F-ACB2-0DF9A660A1A1}" srcOrd="0" destOrd="0" presId="urn:microsoft.com/office/officeart/2005/8/layout/list1"/>
    <dgm:cxn modelId="{75E9632B-5543-49A0-8839-EE379D9D985C}" type="presParOf" srcId="{40F09BF3-49B7-450E-BAA4-CCCBE0109C86}" destId="{E3E860DC-5481-421A-8FF9-8C03813599E0}" srcOrd="1" destOrd="0" presId="urn:microsoft.com/office/officeart/2005/8/layout/list1"/>
    <dgm:cxn modelId="{F229FF77-57BB-49E1-8E82-7E4B61A059A9}" type="presParOf" srcId="{BCA3E6F8-94CA-4317-B3BA-C80233219988}" destId="{254610F8-1CC4-4D13-AE2A-9BD93AC883ED}" srcOrd="5" destOrd="0" presId="urn:microsoft.com/office/officeart/2005/8/layout/list1"/>
    <dgm:cxn modelId="{D1B0040D-1CFE-4E2E-88B0-91A598E52E6A}" type="presParOf" srcId="{BCA3E6F8-94CA-4317-B3BA-C80233219988}" destId="{0CDE5DCA-56EA-4D26-9AF0-230988C84FA3}" srcOrd="6" destOrd="0" presId="urn:microsoft.com/office/officeart/2005/8/layout/list1"/>
    <dgm:cxn modelId="{B7F17A16-4784-48FB-A4A3-911526B27E35}" type="presParOf" srcId="{BCA3E6F8-94CA-4317-B3BA-C80233219988}" destId="{1D8B0222-1929-48C4-9124-F2026610332F}" srcOrd="7" destOrd="0" presId="urn:microsoft.com/office/officeart/2005/8/layout/list1"/>
    <dgm:cxn modelId="{AC973CB8-918F-4C5E-9D7A-E8A0CC82CD1D}" type="presParOf" srcId="{BCA3E6F8-94CA-4317-B3BA-C80233219988}" destId="{E7BE0DBB-4F7F-418C-9D02-E40DF976086A}" srcOrd="8" destOrd="0" presId="urn:microsoft.com/office/officeart/2005/8/layout/list1"/>
    <dgm:cxn modelId="{F32FC256-45BA-412D-83A8-418F0DD85C2C}" type="presParOf" srcId="{E7BE0DBB-4F7F-418C-9D02-E40DF976086A}" destId="{24B647C2-AD39-42A7-98F7-72404149071E}" srcOrd="0" destOrd="0" presId="urn:microsoft.com/office/officeart/2005/8/layout/list1"/>
    <dgm:cxn modelId="{E5300449-7DE9-42DC-BD18-FFDADDA46254}" type="presParOf" srcId="{E7BE0DBB-4F7F-418C-9D02-E40DF976086A}" destId="{969C3F6B-E932-4613-9782-551C7E664B2C}" srcOrd="1" destOrd="0" presId="urn:microsoft.com/office/officeart/2005/8/layout/list1"/>
    <dgm:cxn modelId="{B3A2AB23-5AED-4F53-BCB3-82078A096C12}" type="presParOf" srcId="{BCA3E6F8-94CA-4317-B3BA-C80233219988}" destId="{1DD15D0D-6E49-4D9B-B713-E7CC75F6F3CE}" srcOrd="9" destOrd="0" presId="urn:microsoft.com/office/officeart/2005/8/layout/list1"/>
    <dgm:cxn modelId="{6B16CB58-29AA-494C-8F08-080755B28045}" type="presParOf" srcId="{BCA3E6F8-94CA-4317-B3BA-C80233219988}" destId="{6C7D75D6-BA59-4389-96A0-0FACA363E7A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2L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614B2B5-EB0B-406E-8085-F82DF66C012C}">
      <dgm:prSet phldrT="[Text]"/>
      <dgm:spPr/>
      <dgm:t>
        <a:bodyPr/>
        <a:lstStyle/>
        <a:p>
          <a:r>
            <a:rPr lang="en-US" dirty="0"/>
            <a:t>2L or 3L</a:t>
          </a:r>
        </a:p>
      </dgm:t>
    </dgm:pt>
    <dgm:pt modelId="{4061ED4E-934D-49EA-85D5-565A1C5CBC05}" type="parTrans" cxnId="{A6C0B633-4ACD-4E2B-8BCC-732251862890}">
      <dgm:prSet/>
      <dgm:spPr/>
      <dgm:t>
        <a:bodyPr/>
        <a:lstStyle/>
        <a:p>
          <a:endParaRPr lang="en-US"/>
        </a:p>
      </dgm:t>
    </dgm:pt>
    <dgm:pt modelId="{6BC10D3E-DAB8-4DD4-80AF-8C120ADE1720}" type="sibTrans" cxnId="{A6C0B633-4ACD-4E2B-8BCC-732251862890}">
      <dgm:prSet/>
      <dgm:spPr/>
      <dgm:t>
        <a:bodyPr/>
        <a:lstStyle/>
        <a:p>
          <a:endParaRPr lang="en-US"/>
        </a:p>
      </dgm:t>
    </dgm:pt>
    <dgm:pt modelId="{4A71930F-F8B1-4939-BCED-D71D0811D918}">
      <dgm:prSet phldrT="[Text]"/>
      <dgm:spPr/>
      <dgm:t>
        <a:bodyPr/>
        <a:lstStyle/>
        <a:p>
          <a:r>
            <a:rPr lang="en-US" dirty="0"/>
            <a:t>Criminal Procedure I (3)</a:t>
          </a:r>
        </a:p>
      </dgm:t>
    </dgm:pt>
    <dgm:pt modelId="{D0E9D929-AEC3-45E2-B693-6F06B30B302D}" type="parTrans" cxnId="{CA00E701-1C73-4711-AE4D-279636FCB9B8}">
      <dgm:prSet/>
      <dgm:spPr/>
      <dgm:t>
        <a:bodyPr/>
        <a:lstStyle/>
        <a:p>
          <a:endParaRPr lang="en-US"/>
        </a:p>
      </dgm:t>
    </dgm:pt>
    <dgm:pt modelId="{5DC87DD3-2C23-4720-A919-D12F6928821D}" type="sibTrans" cxnId="{CA00E701-1C73-4711-AE4D-279636FCB9B8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/>
            <a:t>Evidence (4)</a:t>
          </a: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7D1D2496-D8B9-4EEB-9B92-BE596FB12C7E}">
      <dgm:prSet phldrT="[Text]"/>
      <dgm:spPr/>
      <dgm:t>
        <a:bodyPr/>
        <a:lstStyle/>
        <a:p>
          <a:r>
            <a:rPr lang="en-US" dirty="0"/>
            <a:t>Con Law (4) </a:t>
          </a:r>
        </a:p>
      </dgm:t>
    </dgm:pt>
    <dgm:pt modelId="{04D83626-8942-49E0-B0DE-6D593AD11D33}" type="parTrans" cxnId="{2384839B-AF2E-417C-BE05-7511676095FA}">
      <dgm:prSet/>
      <dgm:spPr/>
      <dgm:t>
        <a:bodyPr/>
        <a:lstStyle/>
        <a:p>
          <a:endParaRPr lang="en-US"/>
        </a:p>
      </dgm:t>
    </dgm:pt>
    <dgm:pt modelId="{0D6C5EC7-B90F-447E-95FD-8DFBA262EDCE}" type="sibTrans" cxnId="{2384839B-AF2E-417C-BE05-7511676095FA}">
      <dgm:prSet/>
      <dgm:spPr/>
      <dgm:t>
        <a:bodyPr/>
        <a:lstStyle/>
        <a:p>
          <a:endParaRPr lang="en-US"/>
        </a:p>
      </dgm:t>
    </dgm:pt>
    <dgm:pt modelId="{87EA0B18-DBFF-413D-A7FC-DBC0B76694DB}">
      <dgm:prSet phldrT="[Text]"/>
      <dgm:spPr/>
      <dgm:t>
        <a:bodyPr/>
        <a:lstStyle/>
        <a:p>
          <a:r>
            <a:rPr lang="en-US" dirty="0"/>
            <a:t>Professional Responsibility (2)</a:t>
          </a:r>
        </a:p>
      </dgm:t>
    </dgm:pt>
    <dgm:pt modelId="{586A0884-1319-4C38-9751-458EBB40530B}" type="parTrans" cxnId="{546CA394-7EDC-478E-924B-D62EA1AD861D}">
      <dgm:prSet/>
      <dgm:spPr/>
      <dgm:t>
        <a:bodyPr/>
        <a:lstStyle/>
        <a:p>
          <a:endParaRPr lang="en-US"/>
        </a:p>
      </dgm:t>
    </dgm:pt>
    <dgm:pt modelId="{3D47D04D-307C-4B6E-A276-E1AA2FC4646B}" type="sibTrans" cxnId="{546CA394-7EDC-478E-924B-D62EA1AD861D}">
      <dgm:prSet/>
      <dgm:spPr/>
      <dgm:t>
        <a:bodyPr/>
        <a:lstStyle/>
        <a:p>
          <a:endParaRPr lang="en-US"/>
        </a:p>
      </dgm:t>
    </dgm:pt>
    <dgm:pt modelId="{16BBDF95-E403-4789-9ED3-A483F72066BD}">
      <dgm:prSet phldrT="[Text]"/>
      <dgm:spPr/>
      <dgm:t>
        <a:bodyPr/>
        <a:lstStyle/>
        <a:p>
          <a:r>
            <a:rPr lang="en-US" dirty="0"/>
            <a:t>3L</a:t>
          </a:r>
        </a:p>
      </dgm:t>
    </dgm:pt>
    <dgm:pt modelId="{A393DC11-6646-4967-BA91-478CFC1BA5D5}" type="parTrans" cxnId="{D80CD819-8809-45DC-9612-56F424F411C0}">
      <dgm:prSet/>
      <dgm:spPr/>
      <dgm:t>
        <a:bodyPr/>
        <a:lstStyle/>
        <a:p>
          <a:endParaRPr lang="en-US"/>
        </a:p>
      </dgm:t>
    </dgm:pt>
    <dgm:pt modelId="{A403569D-9F59-46E4-AF9E-86B2A0BE6267}" type="sibTrans" cxnId="{D80CD819-8809-45DC-9612-56F424F411C0}">
      <dgm:prSet/>
      <dgm:spPr/>
      <dgm:t>
        <a:bodyPr/>
        <a:lstStyle/>
        <a:p>
          <a:endParaRPr lang="en-US"/>
        </a:p>
      </dgm:t>
    </dgm:pt>
    <dgm:pt modelId="{488A69B4-DBC4-4388-B260-10AD5A05FC66}">
      <dgm:prSet phldrT="[Text]"/>
      <dgm:spPr/>
      <dgm:t>
        <a:bodyPr/>
        <a:lstStyle/>
        <a:p>
          <a:r>
            <a:rPr lang="en-US" dirty="0"/>
            <a:t>Bar Prep (3) – Spring Only</a:t>
          </a:r>
        </a:p>
      </dgm:t>
    </dgm:pt>
    <dgm:pt modelId="{C9EA5B2C-34CC-4A9E-9A71-4E463DBAEA00}" type="parTrans" cxnId="{DFB54810-FA68-4D8D-A6CF-D5D3B61280F0}">
      <dgm:prSet/>
      <dgm:spPr/>
      <dgm:t>
        <a:bodyPr/>
        <a:lstStyle/>
        <a:p>
          <a:endParaRPr lang="en-US"/>
        </a:p>
      </dgm:t>
    </dgm:pt>
    <dgm:pt modelId="{9009A1BA-BF74-47AA-8879-6893C52950FB}" type="sibTrans" cxnId="{DFB54810-FA68-4D8D-A6CF-D5D3B61280F0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F3A57320-9820-4FEE-84B6-963ED9821FD0}" type="pres">
      <dgm:prSet presAssocID="{F614B2B5-EB0B-406E-8085-F82DF66C012C}" presName="parentLin" presStyleCnt="0"/>
      <dgm:spPr/>
    </dgm:pt>
    <dgm:pt modelId="{9B298C03-AC9E-4D31-B72B-9534C8745577}" type="pres">
      <dgm:prSet presAssocID="{F614B2B5-EB0B-406E-8085-F82DF66C012C}" presName="parentLeftMargin" presStyleLbl="node1" presStyleIdx="0" presStyleCnt="3"/>
      <dgm:spPr/>
    </dgm:pt>
    <dgm:pt modelId="{67195CD1-D946-4DC6-AF1D-FE576C5DD472}" type="pres">
      <dgm:prSet presAssocID="{F614B2B5-EB0B-406E-8085-F82DF66C012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4A6C28C-5A38-47CD-88B3-6EB998F7E3F6}" type="pres">
      <dgm:prSet presAssocID="{F614B2B5-EB0B-406E-8085-F82DF66C012C}" presName="negativeSpace" presStyleCnt="0"/>
      <dgm:spPr/>
    </dgm:pt>
    <dgm:pt modelId="{8C252800-8637-4200-BA2A-3A401106AB2B}" type="pres">
      <dgm:prSet presAssocID="{F614B2B5-EB0B-406E-8085-F82DF66C012C}" presName="childText" presStyleLbl="conFgAcc1" presStyleIdx="1" presStyleCnt="3">
        <dgm:presLayoutVars>
          <dgm:bulletEnabled val="1"/>
        </dgm:presLayoutVars>
      </dgm:prSet>
      <dgm:spPr/>
    </dgm:pt>
    <dgm:pt modelId="{E8E1E192-6766-4867-81BB-B31AAE2E720E}" type="pres">
      <dgm:prSet presAssocID="{6BC10D3E-DAB8-4DD4-80AF-8C120ADE1720}" presName="spaceBetweenRectangles" presStyleCnt="0"/>
      <dgm:spPr/>
    </dgm:pt>
    <dgm:pt modelId="{A5F3EFE9-601F-4440-AA58-8845C746C8E2}" type="pres">
      <dgm:prSet presAssocID="{16BBDF95-E403-4789-9ED3-A483F72066BD}" presName="parentLin" presStyleCnt="0"/>
      <dgm:spPr/>
    </dgm:pt>
    <dgm:pt modelId="{33C72921-C87B-4FD9-B5F3-C3C916EA2D7B}" type="pres">
      <dgm:prSet presAssocID="{16BBDF95-E403-4789-9ED3-A483F72066BD}" presName="parentLeftMargin" presStyleLbl="node1" presStyleIdx="1" presStyleCnt="3"/>
      <dgm:spPr/>
    </dgm:pt>
    <dgm:pt modelId="{144DF483-26EE-4918-BA6C-F8E503AF74BF}" type="pres">
      <dgm:prSet presAssocID="{16BBDF95-E403-4789-9ED3-A483F72066B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622116D-F5E6-42C5-8703-94E0F913F051}" type="pres">
      <dgm:prSet presAssocID="{16BBDF95-E403-4789-9ED3-A483F72066BD}" presName="negativeSpace" presStyleCnt="0"/>
      <dgm:spPr/>
    </dgm:pt>
    <dgm:pt modelId="{9FD0329D-B5D8-442C-801B-B6E9C4430179}" type="pres">
      <dgm:prSet presAssocID="{16BBDF95-E403-4789-9ED3-A483F72066B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00E701-1C73-4711-AE4D-279636FCB9B8}" srcId="{F614B2B5-EB0B-406E-8085-F82DF66C012C}" destId="{4A71930F-F8B1-4939-BCED-D71D0811D918}" srcOrd="0" destOrd="0" parTransId="{D0E9D929-AEC3-45E2-B693-6F06B30B302D}" sibTransId="{5DC87DD3-2C23-4720-A919-D12F6928821D}"/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FB54810-FA68-4D8D-A6CF-D5D3B61280F0}" srcId="{16BBDF95-E403-4789-9ED3-A483F72066BD}" destId="{488A69B4-DBC4-4388-B260-10AD5A05FC66}" srcOrd="0" destOrd="0" parTransId="{C9EA5B2C-34CC-4A9E-9A71-4E463DBAEA00}" sibTransId="{9009A1BA-BF74-47AA-8879-6893C52950FB}"/>
    <dgm:cxn modelId="{D80CD819-8809-45DC-9612-56F424F411C0}" srcId="{16208F97-A47C-4502-A234-69794C1C9822}" destId="{16BBDF95-E403-4789-9ED3-A483F72066BD}" srcOrd="2" destOrd="0" parTransId="{A393DC11-6646-4967-BA91-478CFC1BA5D5}" sibTransId="{A403569D-9F59-46E4-AF9E-86B2A0BE6267}"/>
    <dgm:cxn modelId="{A6C0B633-4ACD-4E2B-8BCC-732251862890}" srcId="{16208F97-A47C-4502-A234-69794C1C9822}" destId="{F614B2B5-EB0B-406E-8085-F82DF66C012C}" srcOrd="1" destOrd="0" parTransId="{4061ED4E-934D-49EA-85D5-565A1C5CBC05}" sibTransId="{6BC10D3E-DAB8-4DD4-80AF-8C120ADE1720}"/>
    <dgm:cxn modelId="{40D8A239-48F7-4250-8FE0-B4AC0616C8A9}" type="presOf" srcId="{F614B2B5-EB0B-406E-8085-F82DF66C012C}" destId="{67195CD1-D946-4DC6-AF1D-FE576C5DD472}" srcOrd="1" destOrd="0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90AC2546-7D18-4170-AD02-4ECF273E961E}" type="presOf" srcId="{87EA0B18-DBFF-413D-A7FC-DBC0B76694DB}" destId="{8C252800-8637-4200-BA2A-3A401106AB2B}" srcOrd="0" destOrd="1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EA22E846-B4FA-453B-9CDA-BF12970535B6}" type="presOf" srcId="{7D1D2496-D8B9-4EEB-9B92-BE596FB12C7E}" destId="{22F25E8F-5B20-42CC-8165-78C168108F99}" srcOrd="0" destOrd="1" presId="urn:microsoft.com/office/officeart/2005/8/layout/list1"/>
    <dgm:cxn modelId="{546CA394-7EDC-478E-924B-D62EA1AD861D}" srcId="{F614B2B5-EB0B-406E-8085-F82DF66C012C}" destId="{87EA0B18-DBFF-413D-A7FC-DBC0B76694DB}" srcOrd="1" destOrd="0" parTransId="{586A0884-1319-4C38-9751-458EBB40530B}" sibTransId="{3D47D04D-307C-4B6E-A276-E1AA2FC4646B}"/>
    <dgm:cxn modelId="{2384839B-AF2E-417C-BE05-7511676095FA}" srcId="{6A1C098C-25ED-4D0B-B308-F0CC7085F2EC}" destId="{7D1D2496-D8B9-4EEB-9B92-BE596FB12C7E}" srcOrd="1" destOrd="0" parTransId="{04D83626-8942-49E0-B0DE-6D593AD11D33}" sibTransId="{0D6C5EC7-B90F-447E-95FD-8DFBA262EDCE}"/>
    <dgm:cxn modelId="{785FFDAA-D181-42E4-A8D6-700CB6D7DDAA}" type="presOf" srcId="{16BBDF95-E403-4789-9ED3-A483F72066BD}" destId="{33C72921-C87B-4FD9-B5F3-C3C916EA2D7B}" srcOrd="0" destOrd="0" presId="urn:microsoft.com/office/officeart/2005/8/layout/list1"/>
    <dgm:cxn modelId="{8C9D0DD0-5733-487D-8BAA-9549F17A5287}" type="presOf" srcId="{488A69B4-DBC4-4388-B260-10AD5A05FC66}" destId="{9FD0329D-B5D8-442C-801B-B6E9C4430179}" srcOrd="0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AE171E7-912D-4942-B111-7B44D24C09B9}" type="presOf" srcId="{F614B2B5-EB0B-406E-8085-F82DF66C012C}" destId="{9B298C03-AC9E-4D31-B72B-9534C8745577}" srcOrd="0" destOrd="0" presId="urn:microsoft.com/office/officeart/2005/8/layout/list1"/>
    <dgm:cxn modelId="{ABF22DEE-F1DB-4BEA-9CD4-04E5E174671C}" type="presOf" srcId="{4A71930F-F8B1-4939-BCED-D71D0811D918}" destId="{8C252800-8637-4200-BA2A-3A401106AB2B}" srcOrd="0" destOrd="0" presId="urn:microsoft.com/office/officeart/2005/8/layout/list1"/>
    <dgm:cxn modelId="{142848FE-9123-4F93-A889-E8030285B0BB}" type="presOf" srcId="{16BBDF95-E403-4789-9ED3-A483F72066BD}" destId="{144DF483-26EE-4918-BA6C-F8E503AF74BF}" srcOrd="1" destOrd="0" presId="urn:microsoft.com/office/officeart/2005/8/layout/list1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6ABA9541-80AF-4223-BAB0-4B960DDFDEE4}" type="presParOf" srcId="{6187CC3F-BE88-4E44-9DE5-2A1138DF4564}" destId="{F3A57320-9820-4FEE-84B6-963ED9821FD0}" srcOrd="4" destOrd="0" presId="urn:microsoft.com/office/officeart/2005/8/layout/list1"/>
    <dgm:cxn modelId="{05A5FEA1-ADA6-4D3C-B7BA-0CC0131E539A}" type="presParOf" srcId="{F3A57320-9820-4FEE-84B6-963ED9821FD0}" destId="{9B298C03-AC9E-4D31-B72B-9534C8745577}" srcOrd="0" destOrd="0" presId="urn:microsoft.com/office/officeart/2005/8/layout/list1"/>
    <dgm:cxn modelId="{1095DBFE-2D3A-41F9-A752-5034CCCDCBA8}" type="presParOf" srcId="{F3A57320-9820-4FEE-84B6-963ED9821FD0}" destId="{67195CD1-D946-4DC6-AF1D-FE576C5DD472}" srcOrd="1" destOrd="0" presId="urn:microsoft.com/office/officeart/2005/8/layout/list1"/>
    <dgm:cxn modelId="{9DB0D095-3CF3-450B-A271-75D6521F080F}" type="presParOf" srcId="{6187CC3F-BE88-4E44-9DE5-2A1138DF4564}" destId="{E4A6C28C-5A38-47CD-88B3-6EB998F7E3F6}" srcOrd="5" destOrd="0" presId="urn:microsoft.com/office/officeart/2005/8/layout/list1"/>
    <dgm:cxn modelId="{EACD7196-F3FB-4EAD-94D6-E836F598C68A}" type="presParOf" srcId="{6187CC3F-BE88-4E44-9DE5-2A1138DF4564}" destId="{8C252800-8637-4200-BA2A-3A401106AB2B}" srcOrd="6" destOrd="0" presId="urn:microsoft.com/office/officeart/2005/8/layout/list1"/>
    <dgm:cxn modelId="{C14176E3-924F-480A-84ED-6DD2F9B918B7}" type="presParOf" srcId="{6187CC3F-BE88-4E44-9DE5-2A1138DF4564}" destId="{E8E1E192-6766-4867-81BB-B31AAE2E720E}" srcOrd="7" destOrd="0" presId="urn:microsoft.com/office/officeart/2005/8/layout/list1"/>
    <dgm:cxn modelId="{7E5D3165-4171-4B71-9140-00F74B304CD3}" type="presParOf" srcId="{6187CC3F-BE88-4E44-9DE5-2A1138DF4564}" destId="{A5F3EFE9-601F-4440-AA58-8845C746C8E2}" srcOrd="8" destOrd="0" presId="urn:microsoft.com/office/officeart/2005/8/layout/list1"/>
    <dgm:cxn modelId="{DC9B1A53-39A5-4846-B6E2-673628FD7767}" type="presParOf" srcId="{A5F3EFE9-601F-4440-AA58-8845C746C8E2}" destId="{33C72921-C87B-4FD9-B5F3-C3C916EA2D7B}" srcOrd="0" destOrd="0" presId="urn:microsoft.com/office/officeart/2005/8/layout/list1"/>
    <dgm:cxn modelId="{2136CFD7-7CDB-4894-BB4E-EA67788A850C}" type="presParOf" srcId="{A5F3EFE9-601F-4440-AA58-8845C746C8E2}" destId="{144DF483-26EE-4918-BA6C-F8E503AF74BF}" srcOrd="1" destOrd="0" presId="urn:microsoft.com/office/officeart/2005/8/layout/list1"/>
    <dgm:cxn modelId="{6026B4B4-008E-488C-A511-F44DD8FAAA6F}" type="presParOf" srcId="{6187CC3F-BE88-4E44-9DE5-2A1138DF4564}" destId="{9622116D-F5E6-42C5-8703-94E0F913F051}" srcOrd="9" destOrd="0" presId="urn:microsoft.com/office/officeart/2005/8/layout/list1"/>
    <dgm:cxn modelId="{E6CD67E0-FA8F-4BC3-A759-59ABCEC8D315}" type="presParOf" srcId="{6187CC3F-BE88-4E44-9DE5-2A1138DF4564}" destId="{9FD0329D-B5D8-442C-801B-B6E9C443017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2L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614B2B5-EB0B-406E-8085-F82DF66C012C}">
      <dgm:prSet phldrT="[Text]"/>
      <dgm:spPr/>
      <dgm:t>
        <a:bodyPr/>
        <a:lstStyle/>
        <a:p>
          <a:r>
            <a:rPr lang="en-US" dirty="0"/>
            <a:t>3L or 4L</a:t>
          </a:r>
        </a:p>
      </dgm:t>
    </dgm:pt>
    <dgm:pt modelId="{4061ED4E-934D-49EA-85D5-565A1C5CBC05}" type="parTrans" cxnId="{A6C0B633-4ACD-4E2B-8BCC-732251862890}">
      <dgm:prSet/>
      <dgm:spPr/>
      <dgm:t>
        <a:bodyPr/>
        <a:lstStyle/>
        <a:p>
          <a:endParaRPr lang="en-US"/>
        </a:p>
      </dgm:t>
    </dgm:pt>
    <dgm:pt modelId="{6BC10D3E-DAB8-4DD4-80AF-8C120ADE1720}" type="sibTrans" cxnId="{A6C0B633-4ACD-4E2B-8BCC-732251862890}">
      <dgm:prSet/>
      <dgm:spPr/>
      <dgm:t>
        <a:bodyPr/>
        <a:lstStyle/>
        <a:p>
          <a:endParaRPr lang="en-US"/>
        </a:p>
      </dgm:t>
    </dgm:pt>
    <dgm:pt modelId="{4A71930F-F8B1-4939-BCED-D71D0811D918}">
      <dgm:prSet phldrT="[Text]"/>
      <dgm:spPr/>
      <dgm:t>
        <a:bodyPr/>
        <a:lstStyle/>
        <a:p>
          <a:r>
            <a:rPr lang="en-US" dirty="0"/>
            <a:t>Criminal Procedure I (3)</a:t>
          </a:r>
        </a:p>
      </dgm:t>
    </dgm:pt>
    <dgm:pt modelId="{D0E9D929-AEC3-45E2-B693-6F06B30B302D}" type="parTrans" cxnId="{CA00E701-1C73-4711-AE4D-279636FCB9B8}">
      <dgm:prSet/>
      <dgm:spPr/>
      <dgm:t>
        <a:bodyPr/>
        <a:lstStyle/>
        <a:p>
          <a:endParaRPr lang="en-US"/>
        </a:p>
      </dgm:t>
    </dgm:pt>
    <dgm:pt modelId="{5DC87DD3-2C23-4720-A919-D12F6928821D}" type="sibTrans" cxnId="{CA00E701-1C73-4711-AE4D-279636FCB9B8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/>
            <a:t>Evidence (4)</a:t>
          </a: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7D1D2496-D8B9-4EEB-9B92-BE596FB12C7E}">
      <dgm:prSet phldrT="[Text]"/>
      <dgm:spPr/>
      <dgm:t>
        <a:bodyPr/>
        <a:lstStyle/>
        <a:p>
          <a:r>
            <a:rPr lang="en-US" dirty="0"/>
            <a:t>Con Law (4)</a:t>
          </a:r>
        </a:p>
      </dgm:t>
    </dgm:pt>
    <dgm:pt modelId="{04D83626-8942-49E0-B0DE-6D593AD11D33}" type="parTrans" cxnId="{2384839B-AF2E-417C-BE05-7511676095FA}">
      <dgm:prSet/>
      <dgm:spPr/>
      <dgm:t>
        <a:bodyPr/>
        <a:lstStyle/>
        <a:p>
          <a:endParaRPr lang="en-US"/>
        </a:p>
      </dgm:t>
    </dgm:pt>
    <dgm:pt modelId="{0D6C5EC7-B90F-447E-95FD-8DFBA262EDCE}" type="sibTrans" cxnId="{2384839B-AF2E-417C-BE05-7511676095FA}">
      <dgm:prSet/>
      <dgm:spPr/>
      <dgm:t>
        <a:bodyPr/>
        <a:lstStyle/>
        <a:p>
          <a:endParaRPr lang="en-US"/>
        </a:p>
      </dgm:t>
    </dgm:pt>
    <dgm:pt modelId="{87EA0B18-DBFF-413D-A7FC-DBC0B76694DB}">
      <dgm:prSet phldrT="[Text]"/>
      <dgm:spPr/>
      <dgm:t>
        <a:bodyPr/>
        <a:lstStyle/>
        <a:p>
          <a:r>
            <a:rPr lang="en-US" dirty="0"/>
            <a:t>Professional Responsibility (2)</a:t>
          </a:r>
        </a:p>
      </dgm:t>
    </dgm:pt>
    <dgm:pt modelId="{586A0884-1319-4C38-9751-458EBB40530B}" type="parTrans" cxnId="{546CA394-7EDC-478E-924B-D62EA1AD861D}">
      <dgm:prSet/>
      <dgm:spPr/>
      <dgm:t>
        <a:bodyPr/>
        <a:lstStyle/>
        <a:p>
          <a:endParaRPr lang="en-US"/>
        </a:p>
      </dgm:t>
    </dgm:pt>
    <dgm:pt modelId="{3D47D04D-307C-4B6E-A276-E1AA2FC4646B}" type="sibTrans" cxnId="{546CA394-7EDC-478E-924B-D62EA1AD861D}">
      <dgm:prSet/>
      <dgm:spPr/>
      <dgm:t>
        <a:bodyPr/>
        <a:lstStyle/>
        <a:p>
          <a:endParaRPr lang="en-US"/>
        </a:p>
      </dgm:t>
    </dgm:pt>
    <dgm:pt modelId="{DFA4B94B-22B9-43A0-9610-72A59D0C278C}">
      <dgm:prSet phldrT="[Text]"/>
      <dgm:spPr/>
      <dgm:t>
        <a:bodyPr/>
        <a:lstStyle/>
        <a:p>
          <a:r>
            <a:rPr lang="en-US" dirty="0"/>
            <a:t>Property I &amp; II (6)</a:t>
          </a:r>
        </a:p>
      </dgm:t>
    </dgm:pt>
    <dgm:pt modelId="{C0504616-6C07-4AC6-B369-D3F80FA03459}" type="parTrans" cxnId="{3A7F7B98-0DF3-4F3E-85CE-046A23D63001}">
      <dgm:prSet/>
      <dgm:spPr/>
      <dgm:t>
        <a:bodyPr/>
        <a:lstStyle/>
        <a:p>
          <a:endParaRPr lang="en-US"/>
        </a:p>
      </dgm:t>
    </dgm:pt>
    <dgm:pt modelId="{BFD26231-DF84-44D8-B638-F62DFC7E79AF}" type="sibTrans" cxnId="{3A7F7B98-0DF3-4F3E-85CE-046A23D63001}">
      <dgm:prSet/>
      <dgm:spPr/>
      <dgm:t>
        <a:bodyPr/>
        <a:lstStyle/>
        <a:p>
          <a:endParaRPr lang="en-US"/>
        </a:p>
      </dgm:t>
    </dgm:pt>
    <dgm:pt modelId="{10E0006E-51B7-42D5-BCE4-3BB822861E7B}">
      <dgm:prSet phldrT="[Text]"/>
      <dgm:spPr/>
      <dgm:t>
        <a:bodyPr/>
        <a:lstStyle/>
        <a:p>
          <a:r>
            <a:rPr lang="en-US" dirty="0"/>
            <a:t>Contracts I &amp; II (5) </a:t>
          </a:r>
        </a:p>
      </dgm:t>
    </dgm:pt>
    <dgm:pt modelId="{525FB4C4-4AEA-4C47-B485-175868623E9C}" type="parTrans" cxnId="{4721A5DD-1E5C-4394-8E24-A1E366441FF1}">
      <dgm:prSet/>
      <dgm:spPr/>
      <dgm:t>
        <a:bodyPr/>
        <a:lstStyle/>
        <a:p>
          <a:endParaRPr lang="en-US"/>
        </a:p>
      </dgm:t>
    </dgm:pt>
    <dgm:pt modelId="{30C827DE-B5F7-40F8-BA79-666FE354985D}" type="sibTrans" cxnId="{4721A5DD-1E5C-4394-8E24-A1E366441FF1}">
      <dgm:prSet/>
      <dgm:spPr/>
      <dgm:t>
        <a:bodyPr/>
        <a:lstStyle/>
        <a:p>
          <a:endParaRPr lang="en-US"/>
        </a:p>
      </dgm:t>
    </dgm:pt>
    <dgm:pt modelId="{DF360496-9EED-4473-B523-7DE29BFFA55A}">
      <dgm:prSet phldrT="[Text]"/>
      <dgm:spPr/>
      <dgm:t>
        <a:bodyPr/>
        <a:lstStyle/>
        <a:p>
          <a:r>
            <a:rPr lang="en-US" dirty="0"/>
            <a:t>Bar Prep (3) – Spring Only</a:t>
          </a:r>
        </a:p>
      </dgm:t>
    </dgm:pt>
    <dgm:pt modelId="{E3922D51-45D5-4D2D-AF3F-CA686439E62F}" type="parTrans" cxnId="{58C94CD3-E18A-442D-8F58-3B7844D2CC2E}">
      <dgm:prSet/>
      <dgm:spPr/>
      <dgm:t>
        <a:bodyPr/>
        <a:lstStyle/>
        <a:p>
          <a:endParaRPr lang="en-US"/>
        </a:p>
      </dgm:t>
    </dgm:pt>
    <dgm:pt modelId="{E1C62817-C9DA-4F87-871E-905947F84CA2}" type="sibTrans" cxnId="{58C94CD3-E18A-442D-8F58-3B7844D2CC2E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2"/>
      <dgm:spPr/>
    </dgm:pt>
    <dgm:pt modelId="{D72A9522-1D72-41C6-96F0-C142043A41B5}" type="pres">
      <dgm:prSet presAssocID="{6A1C098C-25ED-4D0B-B308-F0CC7085F2E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2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F3A57320-9820-4FEE-84B6-963ED9821FD0}" type="pres">
      <dgm:prSet presAssocID="{F614B2B5-EB0B-406E-8085-F82DF66C012C}" presName="parentLin" presStyleCnt="0"/>
      <dgm:spPr/>
    </dgm:pt>
    <dgm:pt modelId="{9B298C03-AC9E-4D31-B72B-9534C8745577}" type="pres">
      <dgm:prSet presAssocID="{F614B2B5-EB0B-406E-8085-F82DF66C012C}" presName="parentLeftMargin" presStyleLbl="node1" presStyleIdx="0" presStyleCnt="2"/>
      <dgm:spPr/>
    </dgm:pt>
    <dgm:pt modelId="{67195CD1-D946-4DC6-AF1D-FE576C5DD472}" type="pres">
      <dgm:prSet presAssocID="{F614B2B5-EB0B-406E-8085-F82DF66C012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4A6C28C-5A38-47CD-88B3-6EB998F7E3F6}" type="pres">
      <dgm:prSet presAssocID="{F614B2B5-EB0B-406E-8085-F82DF66C012C}" presName="negativeSpace" presStyleCnt="0"/>
      <dgm:spPr/>
    </dgm:pt>
    <dgm:pt modelId="{8C252800-8637-4200-BA2A-3A401106AB2B}" type="pres">
      <dgm:prSet presAssocID="{F614B2B5-EB0B-406E-8085-F82DF66C012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A00E701-1C73-4711-AE4D-279636FCB9B8}" srcId="{F614B2B5-EB0B-406E-8085-F82DF66C012C}" destId="{4A71930F-F8B1-4939-BCED-D71D0811D918}" srcOrd="0" destOrd="0" parTransId="{D0E9D929-AEC3-45E2-B693-6F06B30B302D}" sibTransId="{5DC87DD3-2C23-4720-A919-D12F6928821D}"/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A6C0B633-4ACD-4E2B-8BCC-732251862890}" srcId="{16208F97-A47C-4502-A234-69794C1C9822}" destId="{F614B2B5-EB0B-406E-8085-F82DF66C012C}" srcOrd="1" destOrd="0" parTransId="{4061ED4E-934D-49EA-85D5-565A1C5CBC05}" sibTransId="{6BC10D3E-DAB8-4DD4-80AF-8C120ADE1720}"/>
    <dgm:cxn modelId="{40D8A239-48F7-4250-8FE0-B4AC0616C8A9}" type="presOf" srcId="{F614B2B5-EB0B-406E-8085-F82DF66C012C}" destId="{67195CD1-D946-4DC6-AF1D-FE576C5DD472}" srcOrd="1" destOrd="0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90AC2546-7D18-4170-AD02-4ECF273E961E}" type="presOf" srcId="{87EA0B18-DBFF-413D-A7FC-DBC0B76694DB}" destId="{8C252800-8637-4200-BA2A-3A401106AB2B}" srcOrd="0" destOrd="1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EA22E846-B4FA-453B-9CDA-BF12970535B6}" type="presOf" srcId="{7D1D2496-D8B9-4EEB-9B92-BE596FB12C7E}" destId="{22F25E8F-5B20-42CC-8165-78C168108F99}" srcOrd="0" destOrd="1" presId="urn:microsoft.com/office/officeart/2005/8/layout/list1"/>
    <dgm:cxn modelId="{780C9B6C-DD02-445F-803F-305EBED684A5}" type="presOf" srcId="{DFA4B94B-22B9-43A0-9610-72A59D0C278C}" destId="{22F25E8F-5B20-42CC-8165-78C168108F99}" srcOrd="0" destOrd="2" presId="urn:microsoft.com/office/officeart/2005/8/layout/list1"/>
    <dgm:cxn modelId="{546CA394-7EDC-478E-924B-D62EA1AD861D}" srcId="{F614B2B5-EB0B-406E-8085-F82DF66C012C}" destId="{87EA0B18-DBFF-413D-A7FC-DBC0B76694DB}" srcOrd="1" destOrd="0" parTransId="{586A0884-1319-4C38-9751-458EBB40530B}" sibTransId="{3D47D04D-307C-4B6E-A276-E1AA2FC4646B}"/>
    <dgm:cxn modelId="{3A7F7B98-0DF3-4F3E-85CE-046A23D63001}" srcId="{6A1C098C-25ED-4D0B-B308-F0CC7085F2EC}" destId="{DFA4B94B-22B9-43A0-9610-72A59D0C278C}" srcOrd="2" destOrd="0" parTransId="{C0504616-6C07-4AC6-B369-D3F80FA03459}" sibTransId="{BFD26231-DF84-44D8-B638-F62DFC7E79AF}"/>
    <dgm:cxn modelId="{2384839B-AF2E-417C-BE05-7511676095FA}" srcId="{6A1C098C-25ED-4D0B-B308-F0CC7085F2EC}" destId="{7D1D2496-D8B9-4EEB-9B92-BE596FB12C7E}" srcOrd="1" destOrd="0" parTransId="{04D83626-8942-49E0-B0DE-6D593AD11D33}" sibTransId="{0D6C5EC7-B90F-447E-95FD-8DFBA262EDCE}"/>
    <dgm:cxn modelId="{F02415AB-F840-4C49-AB9A-23FC73A457EB}" type="presOf" srcId="{10E0006E-51B7-42D5-BCE4-3BB822861E7B}" destId="{22F25E8F-5B20-42CC-8165-78C168108F99}" srcOrd="0" destOrd="3" presId="urn:microsoft.com/office/officeart/2005/8/layout/list1"/>
    <dgm:cxn modelId="{93D9ABC9-ED31-4B14-982B-CDCEB3997492}" type="presOf" srcId="{DF360496-9EED-4473-B523-7DE29BFFA55A}" destId="{8C252800-8637-4200-BA2A-3A401106AB2B}" srcOrd="0" destOrd="2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58C94CD3-E18A-442D-8F58-3B7844D2CC2E}" srcId="{F614B2B5-EB0B-406E-8085-F82DF66C012C}" destId="{DF360496-9EED-4473-B523-7DE29BFFA55A}" srcOrd="2" destOrd="0" parTransId="{E3922D51-45D5-4D2D-AF3F-CA686439E62F}" sibTransId="{E1C62817-C9DA-4F87-871E-905947F84CA2}"/>
    <dgm:cxn modelId="{4721A5DD-1E5C-4394-8E24-A1E366441FF1}" srcId="{6A1C098C-25ED-4D0B-B308-F0CC7085F2EC}" destId="{10E0006E-51B7-42D5-BCE4-3BB822861E7B}" srcOrd="3" destOrd="0" parTransId="{525FB4C4-4AEA-4C47-B485-175868623E9C}" sibTransId="{30C827DE-B5F7-40F8-BA79-666FE354985D}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AE171E7-912D-4942-B111-7B44D24C09B9}" type="presOf" srcId="{F614B2B5-EB0B-406E-8085-F82DF66C012C}" destId="{9B298C03-AC9E-4D31-B72B-9534C8745577}" srcOrd="0" destOrd="0" presId="urn:microsoft.com/office/officeart/2005/8/layout/list1"/>
    <dgm:cxn modelId="{ABF22DEE-F1DB-4BEA-9CD4-04E5E174671C}" type="presOf" srcId="{4A71930F-F8B1-4939-BCED-D71D0811D918}" destId="{8C252800-8637-4200-BA2A-3A401106AB2B}" srcOrd="0" destOrd="0" presId="urn:microsoft.com/office/officeart/2005/8/layout/list1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6ABA9541-80AF-4223-BAB0-4B960DDFDEE4}" type="presParOf" srcId="{6187CC3F-BE88-4E44-9DE5-2A1138DF4564}" destId="{F3A57320-9820-4FEE-84B6-963ED9821FD0}" srcOrd="4" destOrd="0" presId="urn:microsoft.com/office/officeart/2005/8/layout/list1"/>
    <dgm:cxn modelId="{05A5FEA1-ADA6-4D3C-B7BA-0CC0131E539A}" type="presParOf" srcId="{F3A57320-9820-4FEE-84B6-963ED9821FD0}" destId="{9B298C03-AC9E-4D31-B72B-9534C8745577}" srcOrd="0" destOrd="0" presId="urn:microsoft.com/office/officeart/2005/8/layout/list1"/>
    <dgm:cxn modelId="{1095DBFE-2D3A-41F9-A752-5034CCCDCBA8}" type="presParOf" srcId="{F3A57320-9820-4FEE-84B6-963ED9821FD0}" destId="{67195CD1-D946-4DC6-AF1D-FE576C5DD472}" srcOrd="1" destOrd="0" presId="urn:microsoft.com/office/officeart/2005/8/layout/list1"/>
    <dgm:cxn modelId="{9DB0D095-3CF3-450B-A271-75D6521F080F}" type="presParOf" srcId="{6187CC3F-BE88-4E44-9DE5-2A1138DF4564}" destId="{E4A6C28C-5A38-47CD-88B3-6EB998F7E3F6}" srcOrd="5" destOrd="0" presId="urn:microsoft.com/office/officeart/2005/8/layout/list1"/>
    <dgm:cxn modelId="{EACD7196-F3FB-4EAD-94D6-E836F598C68A}" type="presParOf" srcId="{6187CC3F-BE88-4E44-9DE5-2A1138DF4564}" destId="{8C252800-8637-4200-BA2A-3A401106AB2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Choose TWO (or more)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Corporate Tax</a:t>
          </a:r>
          <a:endParaRPr lang="en-US" dirty="0">
            <a:solidFill>
              <a:schemeClr val="tx1"/>
            </a:solidFill>
          </a:endParaRP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68E19450-FCC9-47D3-85E6-01FD78DFBF49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Fair Employment</a:t>
          </a:r>
        </a:p>
      </dgm:t>
    </dgm:pt>
    <dgm:pt modelId="{35F1FBF3-0430-4D5E-8A2B-47308A8EF680}" type="parTrans" cxnId="{16AD11F7-7931-4FD6-A725-BB77DF81C646}">
      <dgm:prSet/>
      <dgm:spPr/>
      <dgm:t>
        <a:bodyPr/>
        <a:lstStyle/>
        <a:p>
          <a:endParaRPr lang="en-US"/>
        </a:p>
      </dgm:t>
    </dgm:pt>
    <dgm:pt modelId="{885A71C1-83DD-469F-8F8B-4CC451B50AAE}" type="sibTrans" cxnId="{16AD11F7-7931-4FD6-A725-BB77DF81C646}">
      <dgm:prSet/>
      <dgm:spPr/>
      <dgm:t>
        <a:bodyPr/>
        <a:lstStyle/>
        <a:p>
          <a:endParaRPr lang="en-US"/>
        </a:p>
      </dgm:t>
    </dgm:pt>
    <dgm:pt modelId="{E01AB524-DA11-4EAA-B32E-D34AF109D58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Income Taxation</a:t>
          </a:r>
        </a:p>
      </dgm:t>
    </dgm:pt>
    <dgm:pt modelId="{67B346F2-A6FC-418D-8C3A-8CC82E54771E}" type="parTrans" cxnId="{5F95A1D6-95D9-4718-A0CD-28E7F9510044}">
      <dgm:prSet/>
      <dgm:spPr/>
      <dgm:t>
        <a:bodyPr/>
        <a:lstStyle/>
        <a:p>
          <a:endParaRPr lang="en-US"/>
        </a:p>
      </dgm:t>
    </dgm:pt>
    <dgm:pt modelId="{FE2C3929-773F-4534-9801-48EEA92871F1}" type="sibTrans" cxnId="{5F95A1D6-95D9-4718-A0CD-28E7F9510044}">
      <dgm:prSet/>
      <dgm:spPr/>
      <dgm:t>
        <a:bodyPr/>
        <a:lstStyle/>
        <a:p>
          <a:endParaRPr lang="en-US"/>
        </a:p>
      </dgm:t>
    </dgm:pt>
    <dgm:pt modelId="{C113C64E-96C3-4914-A42F-370C14269790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Mission Gothic Regular"/>
              <a:cs typeface="Mission Gothic Regular"/>
            </a:rPr>
            <a:t>Legislation</a:t>
          </a:r>
          <a:endParaRPr lang="en-US" dirty="0">
            <a:solidFill>
              <a:schemeClr val="tx1"/>
            </a:solidFill>
            <a:latin typeface="Mission Gothic Regular"/>
            <a:cs typeface="Mission Gothic Regular"/>
          </a:endParaRPr>
        </a:p>
      </dgm:t>
    </dgm:pt>
    <dgm:pt modelId="{87C600DA-79AA-429B-9997-6068DEDC95BD}" type="parTrans" cxnId="{F5298A01-BFB2-4624-9C63-0E20E006A824}">
      <dgm:prSet/>
      <dgm:spPr/>
      <dgm:t>
        <a:bodyPr/>
        <a:lstStyle/>
        <a:p>
          <a:endParaRPr lang="en-US"/>
        </a:p>
      </dgm:t>
    </dgm:pt>
    <dgm:pt modelId="{30B4B521-F804-42D0-87FE-AA7D8F8B6238}" type="sibTrans" cxnId="{F5298A01-BFB2-4624-9C63-0E20E006A824}">
      <dgm:prSet/>
      <dgm:spPr/>
      <dgm:t>
        <a:bodyPr/>
        <a:lstStyle/>
        <a:p>
          <a:endParaRPr lang="en-US"/>
        </a:p>
      </dgm:t>
    </dgm:pt>
    <dgm:pt modelId="{CB12109F-724E-46E4-854F-813E08AF9107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Sales</a:t>
          </a:r>
        </a:p>
      </dgm:t>
    </dgm:pt>
    <dgm:pt modelId="{6A9A14F4-B98D-4650-AEDA-2793CF5097D0}" type="parTrans" cxnId="{E0066CAC-E421-48AD-A277-064E35A6071A}">
      <dgm:prSet/>
      <dgm:spPr/>
      <dgm:t>
        <a:bodyPr/>
        <a:lstStyle/>
        <a:p>
          <a:endParaRPr lang="en-US"/>
        </a:p>
      </dgm:t>
    </dgm:pt>
    <dgm:pt modelId="{E829E1BA-1260-4E80-B680-ED0BED3A3585}" type="sibTrans" cxnId="{E0066CAC-E421-48AD-A277-064E35A6071A}">
      <dgm:prSet/>
      <dgm:spPr/>
      <dgm:t>
        <a:bodyPr/>
        <a:lstStyle/>
        <a:p>
          <a:endParaRPr lang="en-US"/>
        </a:p>
      </dgm:t>
    </dgm:pt>
    <dgm:pt modelId="{4B51C7F1-5476-46AB-B63D-B573010F8D57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Secured Transactions</a:t>
          </a:r>
        </a:p>
      </dgm:t>
    </dgm:pt>
    <dgm:pt modelId="{63A5CD9E-DFD3-4B16-9936-B52C2FC4B3F5}" type="parTrans" cxnId="{2BA90B7F-2602-4A85-A72D-20F5320F5D88}">
      <dgm:prSet/>
      <dgm:spPr/>
      <dgm:t>
        <a:bodyPr/>
        <a:lstStyle/>
        <a:p>
          <a:endParaRPr lang="en-US"/>
        </a:p>
      </dgm:t>
    </dgm:pt>
    <dgm:pt modelId="{970CE221-61AE-4941-AEE9-3131A594D1CB}" type="sibTrans" cxnId="{2BA90B7F-2602-4A85-A72D-20F5320F5D88}">
      <dgm:prSet/>
      <dgm:spPr/>
      <dgm:t>
        <a:bodyPr/>
        <a:lstStyle/>
        <a:p>
          <a:endParaRPr lang="en-US"/>
        </a:p>
      </dgm:t>
    </dgm:pt>
    <dgm:pt modelId="{E30CA83E-BCC3-4C47-AC8F-82AFDB0640FD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Labor Law</a:t>
          </a:r>
        </a:p>
      </dgm:t>
    </dgm:pt>
    <dgm:pt modelId="{BEDD41A0-601A-4E78-A59E-D24D14A9D63E}" type="parTrans" cxnId="{DECA548B-0897-4C1F-A719-76DD835B4167}">
      <dgm:prSet/>
      <dgm:spPr/>
      <dgm:t>
        <a:bodyPr/>
        <a:lstStyle/>
        <a:p>
          <a:endParaRPr lang="en-US"/>
        </a:p>
      </dgm:t>
    </dgm:pt>
    <dgm:pt modelId="{948D2F75-44AF-4A61-A369-2E87B3E0D4E2}" type="sibTrans" cxnId="{DECA548B-0897-4C1F-A719-76DD835B4167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1"/>
      <dgm:spPr/>
    </dgm:pt>
    <dgm:pt modelId="{D72A9522-1D72-41C6-96F0-C142043A41B5}" type="pres">
      <dgm:prSet presAssocID="{6A1C098C-25ED-4D0B-B308-F0CC7085F2E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F5298A01-BFB2-4624-9C63-0E20E006A824}" srcId="{6A1C098C-25ED-4D0B-B308-F0CC7085F2EC}" destId="{C113C64E-96C3-4914-A42F-370C14269790}" srcOrd="3" destOrd="0" parTransId="{87C600DA-79AA-429B-9997-6068DEDC95BD}" sibTransId="{30B4B521-F804-42D0-87FE-AA7D8F8B6238}"/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7A31E118-DFBD-4EF8-8277-FDADB3FF590B}" type="presOf" srcId="{CB12109F-724E-46E4-854F-813E08AF9107}" destId="{22F25E8F-5B20-42CC-8165-78C168108F99}" srcOrd="0" destOrd="4" presId="urn:microsoft.com/office/officeart/2005/8/layout/list1"/>
    <dgm:cxn modelId="{E22A8623-70AF-4D43-BA29-9C248B321273}" type="presOf" srcId="{E01AB524-DA11-4EAA-B32E-D34AF109D582}" destId="{22F25E8F-5B20-42CC-8165-78C168108F99}" srcOrd="0" destOrd="2" presId="urn:microsoft.com/office/officeart/2005/8/layout/list1"/>
    <dgm:cxn modelId="{FA2D0C32-87E6-4194-AD03-D477D6F3C2B6}" type="presOf" srcId="{E30CA83E-BCC3-4C47-AC8F-82AFDB0640FD}" destId="{22F25E8F-5B20-42CC-8165-78C168108F99}" srcOrd="0" destOrd="6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B719E947-127F-48DC-BBC9-011AC2B12E16}" type="presOf" srcId="{4B51C7F1-5476-46AB-B63D-B573010F8D57}" destId="{22F25E8F-5B20-42CC-8165-78C168108F99}" srcOrd="0" destOrd="5" presId="urn:microsoft.com/office/officeart/2005/8/layout/list1"/>
    <dgm:cxn modelId="{58FF0152-8875-463C-B0E4-3D7BE8483018}" type="presOf" srcId="{68E19450-FCC9-47D3-85E6-01FD78DFBF49}" destId="{22F25E8F-5B20-42CC-8165-78C168108F99}" srcOrd="0" destOrd="1" presId="urn:microsoft.com/office/officeart/2005/8/layout/list1"/>
    <dgm:cxn modelId="{2BA90B7F-2602-4A85-A72D-20F5320F5D88}" srcId="{6A1C098C-25ED-4D0B-B308-F0CC7085F2EC}" destId="{4B51C7F1-5476-46AB-B63D-B573010F8D57}" srcOrd="5" destOrd="0" parTransId="{63A5CD9E-DFD3-4B16-9936-B52C2FC4B3F5}" sibTransId="{970CE221-61AE-4941-AEE9-3131A594D1CB}"/>
    <dgm:cxn modelId="{DECA548B-0897-4C1F-A719-76DD835B4167}" srcId="{6A1C098C-25ED-4D0B-B308-F0CC7085F2EC}" destId="{E30CA83E-BCC3-4C47-AC8F-82AFDB0640FD}" srcOrd="6" destOrd="0" parTransId="{BEDD41A0-601A-4E78-A59E-D24D14A9D63E}" sibTransId="{948D2F75-44AF-4A61-A369-2E87B3E0D4E2}"/>
    <dgm:cxn modelId="{E0066CAC-E421-48AD-A277-064E35A6071A}" srcId="{6A1C098C-25ED-4D0B-B308-F0CC7085F2EC}" destId="{CB12109F-724E-46E4-854F-813E08AF9107}" srcOrd="4" destOrd="0" parTransId="{6A9A14F4-B98D-4650-AEDA-2793CF5097D0}" sibTransId="{E829E1BA-1260-4E80-B680-ED0BED3A3585}"/>
    <dgm:cxn modelId="{1B080FCA-BCAB-4ABA-A80A-F72A185982DF}" type="presOf" srcId="{C113C64E-96C3-4914-A42F-370C14269790}" destId="{22F25E8F-5B20-42CC-8165-78C168108F99}" srcOrd="0" destOrd="3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5F95A1D6-95D9-4718-A0CD-28E7F9510044}" srcId="{6A1C098C-25ED-4D0B-B308-F0CC7085F2EC}" destId="{E01AB524-DA11-4EAA-B32E-D34AF109D582}" srcOrd="2" destOrd="0" parTransId="{67B346F2-A6FC-418D-8C3A-8CC82E54771E}" sibTransId="{FE2C3929-773F-4534-9801-48EEA92871F1}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16AD11F7-7931-4FD6-A725-BB77DF81C646}" srcId="{6A1C098C-25ED-4D0B-B308-F0CC7085F2EC}" destId="{68E19450-FCC9-47D3-85E6-01FD78DFBF49}" srcOrd="1" destOrd="0" parTransId="{35F1FBF3-0430-4D5E-8A2B-47308A8EF680}" sibTransId="{885A71C1-83DD-469F-8F8B-4CC451B50AAE}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Choose TWO (or more)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Administrative Law</a:t>
          </a:r>
          <a:endParaRPr lang="en-US" dirty="0">
            <a:solidFill>
              <a:schemeClr val="tx1"/>
            </a:solidFill>
          </a:endParaRP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10D5B8BC-0C20-49A7-A118-E037F3C601CF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Business Organizations</a:t>
          </a:r>
        </a:p>
      </dgm:t>
    </dgm:pt>
    <dgm:pt modelId="{8CFCCF8F-33E7-43DD-8F16-FDA7DF50CADF}" type="parTrans" cxnId="{4B74A465-683B-4108-97D6-1C9584931491}">
      <dgm:prSet/>
      <dgm:spPr/>
      <dgm:t>
        <a:bodyPr/>
        <a:lstStyle/>
        <a:p>
          <a:endParaRPr lang="en-US"/>
        </a:p>
      </dgm:t>
    </dgm:pt>
    <dgm:pt modelId="{8FD89D99-E744-4490-8334-07E231C94D80}" type="sibTrans" cxnId="{4B74A465-683B-4108-97D6-1C9584931491}">
      <dgm:prSet/>
      <dgm:spPr/>
      <dgm:t>
        <a:bodyPr/>
        <a:lstStyle/>
        <a:p>
          <a:endParaRPr lang="en-US"/>
        </a:p>
      </dgm:t>
    </dgm:pt>
    <dgm:pt modelId="{FCD41807-F1D1-4812-8FAA-6D20A4EEFA89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Conflict of Laws</a:t>
          </a:r>
        </a:p>
      </dgm:t>
    </dgm:pt>
    <dgm:pt modelId="{9B909401-A559-448F-B9FE-A6D0DDEC2DCC}" type="parTrans" cxnId="{57427483-F29E-43D8-9D3D-4CE859EA86A8}">
      <dgm:prSet/>
      <dgm:spPr/>
      <dgm:t>
        <a:bodyPr/>
        <a:lstStyle/>
        <a:p>
          <a:endParaRPr lang="en-US"/>
        </a:p>
      </dgm:t>
    </dgm:pt>
    <dgm:pt modelId="{466FBBE2-3DE1-4B14-9684-1769F3EDC5CC}" type="sibTrans" cxnId="{57427483-F29E-43D8-9D3D-4CE859EA86A8}">
      <dgm:prSet/>
      <dgm:spPr/>
      <dgm:t>
        <a:bodyPr/>
        <a:lstStyle/>
        <a:p>
          <a:endParaRPr lang="en-US"/>
        </a:p>
      </dgm:t>
    </dgm:pt>
    <dgm:pt modelId="{B0064084-9D51-4644-9735-157399D005BE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Decedents’ Estates</a:t>
          </a:r>
        </a:p>
      </dgm:t>
    </dgm:pt>
    <dgm:pt modelId="{6E815FBD-43CF-4EB8-AAE4-9C4DBF65D4A2}" type="parTrans" cxnId="{9DCDF5E7-6121-444A-891C-F85514AEC883}">
      <dgm:prSet/>
      <dgm:spPr/>
      <dgm:t>
        <a:bodyPr/>
        <a:lstStyle/>
        <a:p>
          <a:endParaRPr lang="en-US"/>
        </a:p>
      </dgm:t>
    </dgm:pt>
    <dgm:pt modelId="{87A7CD09-D496-4BD2-A3AC-CD3221E41EC1}" type="sibTrans" cxnId="{9DCDF5E7-6121-444A-891C-F85514AEC883}">
      <dgm:prSet/>
      <dgm:spPr/>
      <dgm:t>
        <a:bodyPr/>
        <a:lstStyle/>
        <a:p>
          <a:endParaRPr lang="en-US"/>
        </a:p>
      </dgm:t>
    </dgm:pt>
    <dgm:pt modelId="{4C8A4251-0619-45F0-B0A2-3F48B35496CA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Family Law</a:t>
          </a:r>
        </a:p>
      </dgm:t>
    </dgm:pt>
    <dgm:pt modelId="{F802E1D9-3563-400C-9DCE-AEAFC2AE9EE0}" type="parTrans" cxnId="{A5EF40B6-9996-413C-B9A3-3FA75FEE74F9}">
      <dgm:prSet/>
      <dgm:spPr/>
      <dgm:t>
        <a:bodyPr/>
        <a:lstStyle/>
        <a:p>
          <a:endParaRPr lang="en-US"/>
        </a:p>
      </dgm:t>
    </dgm:pt>
    <dgm:pt modelId="{2CF6793D-4023-41B3-B0CF-FFCEA6480212}" type="sibTrans" cxnId="{A5EF40B6-9996-413C-B9A3-3FA75FEE74F9}">
      <dgm:prSet/>
      <dgm:spPr/>
      <dgm:t>
        <a:bodyPr/>
        <a:lstStyle/>
        <a:p>
          <a:endParaRPr lang="en-US"/>
        </a:p>
      </dgm:t>
    </dgm:pt>
    <dgm:pt modelId="{01849F69-48DD-4C4C-AF3F-4D0F274ACC68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Remedies</a:t>
          </a:r>
        </a:p>
      </dgm:t>
    </dgm:pt>
    <dgm:pt modelId="{8ABC1E53-AB53-454F-949E-2C6981B260A0}" type="parTrans" cxnId="{11C9FAE7-D4AF-44DF-A68E-0877C3A8F202}">
      <dgm:prSet/>
      <dgm:spPr/>
      <dgm:t>
        <a:bodyPr/>
        <a:lstStyle/>
        <a:p>
          <a:endParaRPr lang="en-US"/>
        </a:p>
      </dgm:t>
    </dgm:pt>
    <dgm:pt modelId="{8198127C-CF81-492D-A1CD-FFA105284A86}" type="sibTrans" cxnId="{11C9FAE7-D4AF-44DF-A68E-0877C3A8F202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1"/>
      <dgm:spPr/>
    </dgm:pt>
    <dgm:pt modelId="{D72A9522-1D72-41C6-96F0-C142043A41B5}" type="pres">
      <dgm:prSet presAssocID="{6A1C098C-25ED-4D0B-B308-F0CC7085F2E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90E1CE39-4EFE-4953-8D78-F9A1CD58C1A8}" type="presOf" srcId="{4C8A4251-0619-45F0-B0A2-3F48B35496CA}" destId="{22F25E8F-5B20-42CC-8165-78C168108F99}" srcOrd="0" destOrd="4" presId="urn:microsoft.com/office/officeart/2005/8/layout/list1"/>
    <dgm:cxn modelId="{B319C05D-A891-462D-B5E1-80F1E2F49D83}" type="presOf" srcId="{01849F69-48DD-4C4C-AF3F-4D0F274ACC68}" destId="{22F25E8F-5B20-42CC-8165-78C168108F99}" srcOrd="0" destOrd="5" presId="urn:microsoft.com/office/officeart/2005/8/layout/list1"/>
    <dgm:cxn modelId="{A3396961-3EE6-46FB-9624-986852CD6F10}" type="presOf" srcId="{10D5B8BC-0C20-49A7-A118-E037F3C601CF}" destId="{22F25E8F-5B20-42CC-8165-78C168108F99}" srcOrd="0" destOrd="1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4B74A465-683B-4108-97D6-1C9584931491}" srcId="{6A1C098C-25ED-4D0B-B308-F0CC7085F2EC}" destId="{10D5B8BC-0C20-49A7-A118-E037F3C601CF}" srcOrd="1" destOrd="0" parTransId="{8CFCCF8F-33E7-43DD-8F16-FDA7DF50CADF}" sibTransId="{8FD89D99-E744-4490-8334-07E231C94D80}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57427483-F29E-43D8-9D3D-4CE859EA86A8}" srcId="{6A1C098C-25ED-4D0B-B308-F0CC7085F2EC}" destId="{FCD41807-F1D1-4812-8FAA-6D20A4EEFA89}" srcOrd="2" destOrd="0" parTransId="{9B909401-A559-448F-B9FE-A6D0DDEC2DCC}" sibTransId="{466FBBE2-3DE1-4B14-9684-1769F3EDC5CC}"/>
    <dgm:cxn modelId="{A5EF40B6-9996-413C-B9A3-3FA75FEE74F9}" srcId="{6A1C098C-25ED-4D0B-B308-F0CC7085F2EC}" destId="{4C8A4251-0619-45F0-B0A2-3F48B35496CA}" srcOrd="4" destOrd="0" parTransId="{F802E1D9-3563-400C-9DCE-AEAFC2AE9EE0}" sibTransId="{2CF6793D-4023-41B3-B0CF-FFCEA6480212}"/>
    <dgm:cxn modelId="{421C37C1-4916-406B-A36C-98C25A83F0FD}" type="presOf" srcId="{B0064084-9D51-4644-9735-157399D005BE}" destId="{22F25E8F-5B20-42CC-8165-78C168108F99}" srcOrd="0" destOrd="3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9DCDF5E7-6121-444A-891C-F85514AEC883}" srcId="{6A1C098C-25ED-4D0B-B308-F0CC7085F2EC}" destId="{B0064084-9D51-4644-9735-157399D005BE}" srcOrd="3" destOrd="0" parTransId="{6E815FBD-43CF-4EB8-AAE4-9C4DBF65D4A2}" sibTransId="{87A7CD09-D496-4BD2-A3AC-CD3221E41EC1}"/>
    <dgm:cxn modelId="{11C9FAE7-D4AF-44DF-A68E-0877C3A8F202}" srcId="{6A1C098C-25ED-4D0B-B308-F0CC7085F2EC}" destId="{01849F69-48DD-4C4C-AF3F-4D0F274ACC68}" srcOrd="5" destOrd="0" parTransId="{8ABC1E53-AB53-454F-949E-2C6981B260A0}" sibTransId="{8198127C-CF81-492D-A1CD-FFA105284A86}"/>
    <dgm:cxn modelId="{73A46EE9-8A5B-47EF-ACB2-67E9070B4D4C}" type="presOf" srcId="{FCD41807-F1D1-4812-8FAA-6D20A4EEFA89}" destId="{22F25E8F-5B20-42CC-8165-78C168108F99}" srcOrd="0" destOrd="2" presId="urn:microsoft.com/office/officeart/2005/8/layout/list1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AFDAF-2AA8-42D4-AB6B-B131E6B07288}">
      <dgm:prSet phldrT="[Text]"/>
      <dgm:spPr/>
      <dgm:t>
        <a:bodyPr/>
        <a:lstStyle/>
        <a:p>
          <a:r>
            <a:rPr lang="en-US" dirty="0"/>
            <a:t>Eligible Courses – Choose 1</a:t>
          </a:r>
        </a:p>
      </dgm:t>
    </dgm:pt>
    <dgm:pt modelId="{708987DA-735C-4419-9D83-7103270ED4A1}" type="parTrans" cxnId="{703E16C3-C32E-4B47-9656-BC45186C8687}">
      <dgm:prSet/>
      <dgm:spPr/>
      <dgm:t>
        <a:bodyPr/>
        <a:lstStyle/>
        <a:p>
          <a:endParaRPr lang="en-US"/>
        </a:p>
      </dgm:t>
    </dgm:pt>
    <dgm:pt modelId="{B84C8A2B-E322-4333-A66A-1277EFE7DCD4}" type="sibTrans" cxnId="{703E16C3-C32E-4B47-9656-BC45186C8687}">
      <dgm:prSet/>
      <dgm:spPr/>
      <dgm:t>
        <a:bodyPr/>
        <a:lstStyle/>
        <a:p>
          <a:endParaRPr lang="en-US"/>
        </a:p>
      </dgm:t>
    </dgm:pt>
    <dgm:pt modelId="{50D37232-C184-4AB2-9939-74F7CCFB7D1F}">
      <dgm:prSet phldrT="[Text]"/>
      <dgm:spPr/>
      <dgm:t>
        <a:bodyPr/>
        <a:lstStyle/>
        <a:p>
          <a:r>
            <a:rPr lang="en-US" dirty="0"/>
            <a:t>Seminars</a:t>
          </a:r>
        </a:p>
      </dgm:t>
    </dgm:pt>
    <dgm:pt modelId="{F23D49AC-8079-4DE2-8AAE-6B05D2ED4A84}" type="parTrans" cxnId="{B47BC749-4C3F-4E48-A0DA-592D15DC5271}">
      <dgm:prSet/>
      <dgm:spPr/>
      <dgm:t>
        <a:bodyPr/>
        <a:lstStyle/>
        <a:p>
          <a:endParaRPr lang="en-US"/>
        </a:p>
      </dgm:t>
    </dgm:pt>
    <dgm:pt modelId="{D0326E5E-A84C-4DC8-800E-E3C9E104C695}" type="sibTrans" cxnId="{B47BC749-4C3F-4E48-A0DA-592D15DC5271}">
      <dgm:prSet/>
      <dgm:spPr/>
      <dgm:t>
        <a:bodyPr/>
        <a:lstStyle/>
        <a:p>
          <a:endParaRPr lang="en-US"/>
        </a:p>
      </dgm:t>
    </dgm:pt>
    <dgm:pt modelId="{B77132DE-5E95-4491-A9BF-24C07693B464}">
      <dgm:prSet phldrT="[Text]"/>
      <dgm:spPr/>
      <dgm:t>
        <a:bodyPr/>
        <a:lstStyle/>
        <a:p>
          <a:r>
            <a:rPr lang="en-US" dirty="0"/>
            <a:t>C or better</a:t>
          </a:r>
        </a:p>
      </dgm:t>
    </dgm:pt>
    <dgm:pt modelId="{5E1DC111-784C-4895-8661-D8AF3B767C2C}" type="parTrans" cxnId="{FAC0F1A5-478F-4BFD-8D42-25C08A0A7840}">
      <dgm:prSet/>
      <dgm:spPr/>
      <dgm:t>
        <a:bodyPr/>
        <a:lstStyle/>
        <a:p>
          <a:endParaRPr lang="en-US"/>
        </a:p>
      </dgm:t>
    </dgm:pt>
    <dgm:pt modelId="{0B4BADE3-58AF-46A8-BD4D-F5CF15BE315D}" type="sibTrans" cxnId="{FAC0F1A5-478F-4BFD-8D42-25C08A0A7840}">
      <dgm:prSet/>
      <dgm:spPr/>
      <dgm:t>
        <a:bodyPr/>
        <a:lstStyle/>
        <a:p>
          <a:endParaRPr lang="en-US"/>
        </a:p>
      </dgm:t>
    </dgm:pt>
    <dgm:pt modelId="{28F6233A-5C2C-49C9-A561-B4B5F4654146}">
      <dgm:prSet phldrT="[Text]"/>
      <dgm:spPr/>
      <dgm:t>
        <a:bodyPr/>
        <a:lstStyle/>
        <a:p>
          <a:r>
            <a:rPr lang="en-US" dirty="0"/>
            <a:t>Law Review Notes</a:t>
          </a:r>
        </a:p>
      </dgm:t>
    </dgm:pt>
    <dgm:pt modelId="{F2D5EA46-E6D6-4887-9274-FF58D2066847}" type="parTrans" cxnId="{C2ADA7B0-D217-4486-A33B-DA22EF1B9503}">
      <dgm:prSet/>
      <dgm:spPr/>
      <dgm:t>
        <a:bodyPr/>
        <a:lstStyle/>
        <a:p>
          <a:endParaRPr lang="en-US"/>
        </a:p>
      </dgm:t>
    </dgm:pt>
    <dgm:pt modelId="{A05F84DB-FDAB-4861-84D0-659E1EA8B34A}" type="sibTrans" cxnId="{C2ADA7B0-D217-4486-A33B-DA22EF1B9503}">
      <dgm:prSet/>
      <dgm:spPr/>
      <dgm:t>
        <a:bodyPr/>
        <a:lstStyle/>
        <a:p>
          <a:endParaRPr lang="en-US"/>
        </a:p>
      </dgm:t>
    </dgm:pt>
    <dgm:pt modelId="{97BE3341-88DB-4520-BF9E-F4C5279C4295}">
      <dgm:prSet phldrT="[Text]"/>
      <dgm:spPr/>
      <dgm:t>
        <a:bodyPr/>
        <a:lstStyle/>
        <a:p>
          <a:r>
            <a:rPr lang="en-US" dirty="0"/>
            <a:t>Required Grade</a:t>
          </a:r>
        </a:p>
      </dgm:t>
    </dgm:pt>
    <dgm:pt modelId="{A25D2700-3E0A-4C79-AF60-3EBAC3CF9CA2}" type="parTrans" cxnId="{ED7C3AC8-8D7A-4F6C-8FBC-BFA5174D33D9}">
      <dgm:prSet/>
      <dgm:spPr/>
      <dgm:t>
        <a:bodyPr/>
        <a:lstStyle/>
        <a:p>
          <a:endParaRPr lang="en-US"/>
        </a:p>
      </dgm:t>
    </dgm:pt>
    <dgm:pt modelId="{EE6F3687-7433-452D-B15B-4CDA0238B964}" type="sibTrans" cxnId="{ED7C3AC8-8D7A-4F6C-8FBC-BFA5174D33D9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DAC073CB-E0B2-4E71-8902-9C7FDE39EAD0}" type="pres">
      <dgm:prSet presAssocID="{18DAFDAF-2AA8-42D4-AB6B-B131E6B07288}" presName="parentLin" presStyleCnt="0"/>
      <dgm:spPr/>
    </dgm:pt>
    <dgm:pt modelId="{514AF71F-3541-45B8-B44C-4019E76B957F}" type="pres">
      <dgm:prSet presAssocID="{18DAFDAF-2AA8-42D4-AB6B-B131E6B07288}" presName="parentLeftMargin" presStyleLbl="node1" presStyleIdx="0" presStyleCnt="2"/>
      <dgm:spPr/>
    </dgm:pt>
    <dgm:pt modelId="{6CE65E4C-B562-489B-84A1-9A7A9539B964}" type="pres">
      <dgm:prSet presAssocID="{18DAFDAF-2AA8-42D4-AB6B-B131E6B0728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8AA51BF-487B-490B-B4C6-86D8A43CCCEE}" type="pres">
      <dgm:prSet presAssocID="{18DAFDAF-2AA8-42D4-AB6B-B131E6B07288}" presName="negativeSpace" presStyleCnt="0"/>
      <dgm:spPr/>
    </dgm:pt>
    <dgm:pt modelId="{1C40DFCC-EC09-4207-98BA-80213716DA21}" type="pres">
      <dgm:prSet presAssocID="{18DAFDAF-2AA8-42D4-AB6B-B131E6B07288}" presName="childText" presStyleLbl="conFgAcc1" presStyleIdx="0" presStyleCnt="2">
        <dgm:presLayoutVars>
          <dgm:bulletEnabled val="1"/>
        </dgm:presLayoutVars>
      </dgm:prSet>
      <dgm:spPr/>
    </dgm:pt>
    <dgm:pt modelId="{A180A31C-8315-46F7-AED7-7C3234BC0AB3}" type="pres">
      <dgm:prSet presAssocID="{B84C8A2B-E322-4333-A66A-1277EFE7DCD4}" presName="spaceBetweenRectangles" presStyleCnt="0"/>
      <dgm:spPr/>
    </dgm:pt>
    <dgm:pt modelId="{923D6C79-4821-462D-988B-245C017842D5}" type="pres">
      <dgm:prSet presAssocID="{97BE3341-88DB-4520-BF9E-F4C5279C4295}" presName="parentLin" presStyleCnt="0"/>
      <dgm:spPr/>
    </dgm:pt>
    <dgm:pt modelId="{45CDB083-3FE8-409C-87D2-45F0D40207CE}" type="pres">
      <dgm:prSet presAssocID="{97BE3341-88DB-4520-BF9E-F4C5279C4295}" presName="parentLeftMargin" presStyleLbl="node1" presStyleIdx="0" presStyleCnt="2"/>
      <dgm:spPr/>
    </dgm:pt>
    <dgm:pt modelId="{7179664D-3CE6-40F0-B5EE-88837B781CF2}" type="pres">
      <dgm:prSet presAssocID="{97BE3341-88DB-4520-BF9E-F4C5279C4295}" presName="parentText" presStyleLbl="node1" presStyleIdx="1" presStyleCnt="2" custLinFactNeighborY="-768">
        <dgm:presLayoutVars>
          <dgm:chMax val="0"/>
          <dgm:bulletEnabled val="1"/>
        </dgm:presLayoutVars>
      </dgm:prSet>
      <dgm:spPr/>
    </dgm:pt>
    <dgm:pt modelId="{7DEE30FD-BB1E-483E-892A-90A73F810676}" type="pres">
      <dgm:prSet presAssocID="{97BE3341-88DB-4520-BF9E-F4C5279C4295}" presName="negativeSpace" presStyleCnt="0"/>
      <dgm:spPr/>
    </dgm:pt>
    <dgm:pt modelId="{08F96B3D-9DAA-4E5A-ABDF-7DECD4E8BDA9}" type="pres">
      <dgm:prSet presAssocID="{97BE3341-88DB-4520-BF9E-F4C5279C429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1F59C0D-49B3-4258-85A7-659072A9478C}" type="presOf" srcId="{B77132DE-5E95-4491-A9BF-24C07693B464}" destId="{08F96B3D-9DAA-4E5A-ABDF-7DECD4E8BDA9}" srcOrd="0" destOrd="0" presId="urn:microsoft.com/office/officeart/2005/8/layout/list1"/>
    <dgm:cxn modelId="{80B53A26-89D8-4859-97F8-572D9BB8D8A8}" type="presOf" srcId="{50D37232-C184-4AB2-9939-74F7CCFB7D1F}" destId="{1C40DFCC-EC09-4207-98BA-80213716DA21}" srcOrd="0" destOrd="0" presId="urn:microsoft.com/office/officeart/2005/8/layout/list1"/>
    <dgm:cxn modelId="{B47BC749-4C3F-4E48-A0DA-592D15DC5271}" srcId="{18DAFDAF-2AA8-42D4-AB6B-B131E6B07288}" destId="{50D37232-C184-4AB2-9939-74F7CCFB7D1F}" srcOrd="0" destOrd="0" parTransId="{F23D49AC-8079-4DE2-8AAE-6B05D2ED4A84}" sibTransId="{D0326E5E-A84C-4DC8-800E-E3C9E104C695}"/>
    <dgm:cxn modelId="{95F8486A-648A-4903-AEEB-40EA2B5C5904}" type="presOf" srcId="{18DAFDAF-2AA8-42D4-AB6B-B131E6B07288}" destId="{514AF71F-3541-45B8-B44C-4019E76B957F}" srcOrd="0" destOrd="0" presId="urn:microsoft.com/office/officeart/2005/8/layout/list1"/>
    <dgm:cxn modelId="{2B3EE856-85BB-41DD-8344-8C99794A1E1B}" type="presOf" srcId="{97BE3341-88DB-4520-BF9E-F4C5279C4295}" destId="{45CDB083-3FE8-409C-87D2-45F0D40207CE}" srcOrd="0" destOrd="0" presId="urn:microsoft.com/office/officeart/2005/8/layout/list1"/>
    <dgm:cxn modelId="{34499759-79EE-4F97-94F0-D6A62B980007}" type="presOf" srcId="{28F6233A-5C2C-49C9-A561-B4B5F4654146}" destId="{1C40DFCC-EC09-4207-98BA-80213716DA21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0F0B4298-4D83-42D9-AD62-C6DD78319A04}" type="presOf" srcId="{97BE3341-88DB-4520-BF9E-F4C5279C4295}" destId="{7179664D-3CE6-40F0-B5EE-88837B781CF2}" srcOrd="1" destOrd="0" presId="urn:microsoft.com/office/officeart/2005/8/layout/list1"/>
    <dgm:cxn modelId="{FAC0F1A5-478F-4BFD-8D42-25C08A0A7840}" srcId="{97BE3341-88DB-4520-BF9E-F4C5279C4295}" destId="{B77132DE-5E95-4491-A9BF-24C07693B464}" srcOrd="0" destOrd="0" parTransId="{5E1DC111-784C-4895-8661-D8AF3B767C2C}" sibTransId="{0B4BADE3-58AF-46A8-BD4D-F5CF15BE315D}"/>
    <dgm:cxn modelId="{C2ADA7B0-D217-4486-A33B-DA22EF1B9503}" srcId="{18DAFDAF-2AA8-42D4-AB6B-B131E6B07288}" destId="{28F6233A-5C2C-49C9-A561-B4B5F4654146}" srcOrd="1" destOrd="0" parTransId="{F2D5EA46-E6D6-4887-9274-FF58D2066847}" sibTransId="{A05F84DB-FDAB-4861-84D0-659E1EA8B34A}"/>
    <dgm:cxn modelId="{703E16C3-C32E-4B47-9656-BC45186C8687}" srcId="{C1C3A66F-8356-44DA-BDE6-EBF1234C3B15}" destId="{18DAFDAF-2AA8-42D4-AB6B-B131E6B07288}" srcOrd="0" destOrd="0" parTransId="{708987DA-735C-4419-9D83-7103270ED4A1}" sibTransId="{B84C8A2B-E322-4333-A66A-1277EFE7DCD4}"/>
    <dgm:cxn modelId="{ED7C3AC8-8D7A-4F6C-8FBC-BFA5174D33D9}" srcId="{C1C3A66F-8356-44DA-BDE6-EBF1234C3B15}" destId="{97BE3341-88DB-4520-BF9E-F4C5279C4295}" srcOrd="1" destOrd="0" parTransId="{A25D2700-3E0A-4C79-AF60-3EBAC3CF9CA2}" sibTransId="{EE6F3687-7433-452D-B15B-4CDA0238B964}"/>
    <dgm:cxn modelId="{17CCDEDE-6A89-4C85-805E-8F1942CC4447}" type="presOf" srcId="{18DAFDAF-2AA8-42D4-AB6B-B131E6B07288}" destId="{6CE65E4C-B562-489B-84A1-9A7A9539B964}" srcOrd="1" destOrd="0" presId="urn:microsoft.com/office/officeart/2005/8/layout/list1"/>
    <dgm:cxn modelId="{FF00B295-8D03-4C69-8D30-A1652CFA979D}" type="presParOf" srcId="{2566E1CC-42CC-481E-8832-A6B38D9D3AC7}" destId="{DAC073CB-E0B2-4E71-8902-9C7FDE39EAD0}" srcOrd="0" destOrd="0" presId="urn:microsoft.com/office/officeart/2005/8/layout/list1"/>
    <dgm:cxn modelId="{78E8DDEB-5A3D-4E40-AE52-BF6CFC2DE84A}" type="presParOf" srcId="{DAC073CB-E0B2-4E71-8902-9C7FDE39EAD0}" destId="{514AF71F-3541-45B8-B44C-4019E76B957F}" srcOrd="0" destOrd="0" presId="urn:microsoft.com/office/officeart/2005/8/layout/list1"/>
    <dgm:cxn modelId="{DA4A32C3-BD82-4D73-8FED-877E47223BA9}" type="presParOf" srcId="{DAC073CB-E0B2-4E71-8902-9C7FDE39EAD0}" destId="{6CE65E4C-B562-489B-84A1-9A7A9539B964}" srcOrd="1" destOrd="0" presId="urn:microsoft.com/office/officeart/2005/8/layout/list1"/>
    <dgm:cxn modelId="{3350C75B-43B2-4932-B692-7F698F5859A9}" type="presParOf" srcId="{2566E1CC-42CC-481E-8832-A6B38D9D3AC7}" destId="{08AA51BF-487B-490B-B4C6-86D8A43CCCEE}" srcOrd="1" destOrd="0" presId="urn:microsoft.com/office/officeart/2005/8/layout/list1"/>
    <dgm:cxn modelId="{352C2645-A20B-4020-9D27-EFD739FBD107}" type="presParOf" srcId="{2566E1CC-42CC-481E-8832-A6B38D9D3AC7}" destId="{1C40DFCC-EC09-4207-98BA-80213716DA21}" srcOrd="2" destOrd="0" presId="urn:microsoft.com/office/officeart/2005/8/layout/list1"/>
    <dgm:cxn modelId="{2688A59D-3A63-4C07-A13D-669389EC1CB6}" type="presParOf" srcId="{2566E1CC-42CC-481E-8832-A6B38D9D3AC7}" destId="{A180A31C-8315-46F7-AED7-7C3234BC0AB3}" srcOrd="3" destOrd="0" presId="urn:microsoft.com/office/officeart/2005/8/layout/list1"/>
    <dgm:cxn modelId="{6FEDDF00-2BFA-42F7-B4CF-02498C25911A}" type="presParOf" srcId="{2566E1CC-42CC-481E-8832-A6B38D9D3AC7}" destId="{923D6C79-4821-462D-988B-245C017842D5}" srcOrd="4" destOrd="0" presId="urn:microsoft.com/office/officeart/2005/8/layout/list1"/>
    <dgm:cxn modelId="{6F13CEE2-BFE2-468B-8901-95334DD92BE0}" type="presParOf" srcId="{923D6C79-4821-462D-988B-245C017842D5}" destId="{45CDB083-3FE8-409C-87D2-45F0D40207CE}" srcOrd="0" destOrd="0" presId="urn:microsoft.com/office/officeart/2005/8/layout/list1"/>
    <dgm:cxn modelId="{44066845-8C87-4579-9815-38C8A47A70D6}" type="presParOf" srcId="{923D6C79-4821-462D-988B-245C017842D5}" destId="{7179664D-3CE6-40F0-B5EE-88837B781CF2}" srcOrd="1" destOrd="0" presId="urn:microsoft.com/office/officeart/2005/8/layout/list1"/>
    <dgm:cxn modelId="{85E23B70-C71C-4814-9F6A-860B5CDA0EF9}" type="presParOf" srcId="{2566E1CC-42CC-481E-8832-A6B38D9D3AC7}" destId="{7DEE30FD-BB1E-483E-892A-90A73F810676}" srcOrd="5" destOrd="0" presId="urn:microsoft.com/office/officeart/2005/8/layout/list1"/>
    <dgm:cxn modelId="{07FF9AB8-0D20-4913-AEF7-EB25CDFED55B}" type="presParOf" srcId="{2566E1CC-42CC-481E-8832-A6B38D9D3AC7}" destId="{08F96B3D-9DAA-4E5A-ABDF-7DECD4E8BDA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AFDAF-2AA8-42D4-AB6B-B131E6B07288}">
      <dgm:prSet phldrT="[Text]"/>
      <dgm:spPr/>
      <dgm:t>
        <a:bodyPr/>
        <a:lstStyle/>
        <a:p>
          <a:r>
            <a:rPr lang="en-US" dirty="0"/>
            <a:t>Eligible Courses – Choose 6 CHs</a:t>
          </a:r>
        </a:p>
      </dgm:t>
    </dgm:pt>
    <dgm:pt modelId="{708987DA-735C-4419-9D83-7103270ED4A1}" type="parTrans" cxnId="{703E16C3-C32E-4B47-9656-BC45186C8687}">
      <dgm:prSet/>
      <dgm:spPr/>
      <dgm:t>
        <a:bodyPr/>
        <a:lstStyle/>
        <a:p>
          <a:endParaRPr lang="en-US"/>
        </a:p>
      </dgm:t>
    </dgm:pt>
    <dgm:pt modelId="{B84C8A2B-E322-4333-A66A-1277EFE7DCD4}" type="sibTrans" cxnId="{703E16C3-C32E-4B47-9656-BC45186C8687}">
      <dgm:prSet/>
      <dgm:spPr/>
      <dgm:t>
        <a:bodyPr/>
        <a:lstStyle/>
        <a:p>
          <a:endParaRPr lang="en-US"/>
        </a:p>
      </dgm:t>
    </dgm:pt>
    <dgm:pt modelId="{50D37232-C184-4AB2-9939-74F7CCFB7D1F}">
      <dgm:prSet phldrT="[Text]"/>
      <dgm:spPr/>
      <dgm:t>
        <a:bodyPr/>
        <a:lstStyle/>
        <a:p>
          <a:r>
            <a:rPr lang="en-US" dirty="0"/>
            <a:t>At least 1 clinic or externship</a:t>
          </a:r>
        </a:p>
      </dgm:t>
    </dgm:pt>
    <dgm:pt modelId="{D0326E5E-A84C-4DC8-800E-E3C9E104C695}" type="sibTrans" cxnId="{B47BC749-4C3F-4E48-A0DA-592D15DC5271}">
      <dgm:prSet/>
      <dgm:spPr/>
      <dgm:t>
        <a:bodyPr/>
        <a:lstStyle/>
        <a:p>
          <a:endParaRPr lang="en-US"/>
        </a:p>
      </dgm:t>
    </dgm:pt>
    <dgm:pt modelId="{F23D49AC-8079-4DE2-8AAE-6B05D2ED4A84}" type="parTrans" cxnId="{B47BC749-4C3F-4E48-A0DA-592D15DC5271}">
      <dgm:prSet/>
      <dgm:spPr/>
      <dgm:t>
        <a:bodyPr/>
        <a:lstStyle/>
        <a:p>
          <a:endParaRPr lang="en-US"/>
        </a:p>
      </dgm:t>
    </dgm:pt>
    <dgm:pt modelId="{49AC7CE0-22D3-4354-A872-56C2BD74CC56}">
      <dgm:prSet phldrT="[Text]"/>
      <dgm:spPr/>
      <dgm:t>
        <a:bodyPr/>
        <a:lstStyle/>
        <a:p>
          <a:r>
            <a:rPr lang="en-US" dirty="0"/>
            <a:t>10 clinic hours MAX</a:t>
          </a:r>
        </a:p>
      </dgm:t>
    </dgm:pt>
    <dgm:pt modelId="{8171E4DC-5751-4581-8FF8-F55539E6F981}" type="parTrans" cxnId="{991FFF49-DD22-440E-A138-95A175FB51D1}">
      <dgm:prSet/>
      <dgm:spPr/>
      <dgm:t>
        <a:bodyPr/>
        <a:lstStyle/>
        <a:p>
          <a:endParaRPr lang="en-US"/>
        </a:p>
      </dgm:t>
    </dgm:pt>
    <dgm:pt modelId="{F5AAE68F-02F0-4740-AF38-920BC14AACEE}" type="sibTrans" cxnId="{991FFF49-DD22-440E-A138-95A175FB51D1}">
      <dgm:prSet/>
      <dgm:spPr/>
      <dgm:t>
        <a:bodyPr/>
        <a:lstStyle/>
        <a:p>
          <a:endParaRPr lang="en-US"/>
        </a:p>
      </dgm:t>
    </dgm:pt>
    <dgm:pt modelId="{2DE8B467-8A90-4664-99A5-40FC6D52853E}">
      <dgm:prSet phldrT="[Text]"/>
      <dgm:spPr/>
      <dgm:t>
        <a:bodyPr/>
        <a:lstStyle/>
        <a:p>
          <a:r>
            <a:rPr lang="en-US" dirty="0"/>
            <a:t>3 externship/clinic courses MAX </a:t>
          </a:r>
        </a:p>
      </dgm:t>
    </dgm:pt>
    <dgm:pt modelId="{85E80CF8-3E85-45D1-B05A-F3931A32163A}" type="parTrans" cxnId="{18327A0E-F8CB-4B87-8488-1332F897FF0D}">
      <dgm:prSet/>
      <dgm:spPr/>
      <dgm:t>
        <a:bodyPr/>
        <a:lstStyle/>
        <a:p>
          <a:endParaRPr lang="en-US"/>
        </a:p>
      </dgm:t>
    </dgm:pt>
    <dgm:pt modelId="{822EA760-5776-4A12-8EB8-BDEC6BA3A3C9}" type="sibTrans" cxnId="{18327A0E-F8CB-4B87-8488-1332F897FF0D}">
      <dgm:prSet/>
      <dgm:spPr/>
      <dgm:t>
        <a:bodyPr/>
        <a:lstStyle/>
        <a:p>
          <a:endParaRPr lang="en-US"/>
        </a:p>
      </dgm:t>
    </dgm:pt>
    <dgm:pt modelId="{2A2AB0D9-B2AC-423D-9485-4C8FB3D9F52F}">
      <dgm:prSet phldrT="[Text]"/>
      <dgm:spPr/>
      <dgm:t>
        <a:bodyPr/>
        <a:lstStyle/>
        <a:p>
          <a:r>
            <a:rPr lang="en-US" dirty="0"/>
            <a:t>1 clinic or externship at a time</a:t>
          </a:r>
        </a:p>
      </dgm:t>
    </dgm:pt>
    <dgm:pt modelId="{75B825B8-2EF6-4137-986C-8F7DF963CB9F}" type="parTrans" cxnId="{16CE0AC5-16AA-4708-9FAD-3F14669CD240}">
      <dgm:prSet/>
      <dgm:spPr/>
      <dgm:t>
        <a:bodyPr/>
        <a:lstStyle/>
        <a:p>
          <a:endParaRPr lang="en-US"/>
        </a:p>
      </dgm:t>
    </dgm:pt>
    <dgm:pt modelId="{A1D98858-7204-41DA-977A-37708023D435}" type="sibTrans" cxnId="{16CE0AC5-16AA-4708-9FAD-3F14669CD240}">
      <dgm:prSet/>
      <dgm:spPr/>
      <dgm:t>
        <a:bodyPr/>
        <a:lstStyle/>
        <a:p>
          <a:endParaRPr lang="en-US"/>
        </a:p>
      </dgm:t>
    </dgm:pt>
    <dgm:pt modelId="{7CB06E1F-2621-4E9B-8E01-D8662D982143}">
      <dgm:prSet phldrT="[Text]"/>
      <dgm:spPr/>
      <dgm:t>
        <a:bodyPr/>
        <a:lstStyle/>
        <a:p>
          <a:r>
            <a:rPr lang="en-US" dirty="0"/>
            <a:t>Relevant Requirements/Limitations</a:t>
          </a:r>
        </a:p>
      </dgm:t>
    </dgm:pt>
    <dgm:pt modelId="{3D8F6145-1A79-485E-90AC-A3936367E24E}" type="parTrans" cxnId="{AF6FED9C-A16F-4370-B9B6-3E03F28595B1}">
      <dgm:prSet/>
      <dgm:spPr/>
      <dgm:t>
        <a:bodyPr/>
        <a:lstStyle/>
        <a:p>
          <a:endParaRPr lang="en-US"/>
        </a:p>
      </dgm:t>
    </dgm:pt>
    <dgm:pt modelId="{E8691E08-7A3F-4065-AB35-B970C12A52BD}" type="sibTrans" cxnId="{AF6FED9C-A16F-4370-B9B6-3E03F28595B1}">
      <dgm:prSet/>
      <dgm:spPr/>
      <dgm:t>
        <a:bodyPr/>
        <a:lstStyle/>
        <a:p>
          <a:endParaRPr lang="en-US"/>
        </a:p>
      </dgm:t>
    </dgm:pt>
    <dgm:pt modelId="{0945266F-D5E7-49A7-844A-2D4455D0D63F}">
      <dgm:prSet phldrT="[Text]"/>
      <dgm:spPr/>
      <dgm:t>
        <a:bodyPr/>
        <a:lstStyle/>
        <a:p>
          <a:r>
            <a:rPr lang="en-US" dirty="0"/>
            <a:t>Simulation Courses (e.g., Trial Advocacy)</a:t>
          </a:r>
        </a:p>
      </dgm:t>
    </dgm:pt>
    <dgm:pt modelId="{81107DC0-8B17-4CFE-A6C9-E1C07C5AEC93}" type="parTrans" cxnId="{661908DA-1B21-4D75-B64E-F4B59AE1E95E}">
      <dgm:prSet/>
      <dgm:spPr/>
      <dgm:t>
        <a:bodyPr/>
        <a:lstStyle/>
        <a:p>
          <a:endParaRPr lang="en-US"/>
        </a:p>
      </dgm:t>
    </dgm:pt>
    <dgm:pt modelId="{94FAA4C6-F78A-4159-B5C8-E79D252FA233}" type="sibTrans" cxnId="{661908DA-1B21-4D75-B64E-F4B59AE1E95E}">
      <dgm:prSet/>
      <dgm:spPr/>
      <dgm:t>
        <a:bodyPr/>
        <a:lstStyle/>
        <a:p>
          <a:endParaRPr lang="en-US"/>
        </a:p>
      </dgm:t>
    </dgm:pt>
    <dgm:pt modelId="{B6938AF0-4BF8-4CE8-9351-4BFC5E5DAECD}">
      <dgm:prSet phldrT="[Text]"/>
      <dgm:spPr/>
      <dgm:t>
        <a:bodyPr/>
        <a:lstStyle/>
        <a:p>
          <a:r>
            <a:rPr lang="en-US" dirty="0"/>
            <a:t>Clinics</a:t>
          </a:r>
        </a:p>
      </dgm:t>
    </dgm:pt>
    <dgm:pt modelId="{1A36B9E3-CCCF-42BA-9A59-FC81B0D42044}" type="parTrans" cxnId="{D551CEF8-6C6D-4095-A6F9-395639FFA898}">
      <dgm:prSet/>
      <dgm:spPr/>
      <dgm:t>
        <a:bodyPr/>
        <a:lstStyle/>
        <a:p>
          <a:endParaRPr lang="en-US"/>
        </a:p>
      </dgm:t>
    </dgm:pt>
    <dgm:pt modelId="{04B19C1C-D3E6-4FEE-9AD1-25DDBB8E5A81}" type="sibTrans" cxnId="{D551CEF8-6C6D-4095-A6F9-395639FFA898}">
      <dgm:prSet/>
      <dgm:spPr/>
      <dgm:t>
        <a:bodyPr/>
        <a:lstStyle/>
        <a:p>
          <a:endParaRPr lang="en-US"/>
        </a:p>
      </dgm:t>
    </dgm:pt>
    <dgm:pt modelId="{101BEEA0-9044-4DA8-BE68-9AF69CBA288E}">
      <dgm:prSet phldrT="[Text]"/>
      <dgm:spPr/>
      <dgm:t>
        <a:bodyPr/>
        <a:lstStyle/>
        <a:p>
          <a:r>
            <a:rPr lang="en-US" dirty="0"/>
            <a:t>Externships</a:t>
          </a:r>
        </a:p>
      </dgm:t>
    </dgm:pt>
    <dgm:pt modelId="{52F088C4-E633-4D25-98C0-37AF5E942E5E}" type="parTrans" cxnId="{6189C943-1D2F-426C-9111-B754CCA2EAA3}">
      <dgm:prSet/>
      <dgm:spPr/>
      <dgm:t>
        <a:bodyPr/>
        <a:lstStyle/>
        <a:p>
          <a:endParaRPr lang="en-US"/>
        </a:p>
      </dgm:t>
    </dgm:pt>
    <dgm:pt modelId="{09599398-7795-465F-B03F-4705BE01D77B}" type="sibTrans" cxnId="{6189C943-1D2F-426C-9111-B754CCA2EAA3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DAC073CB-E0B2-4E71-8902-9C7FDE39EAD0}" type="pres">
      <dgm:prSet presAssocID="{18DAFDAF-2AA8-42D4-AB6B-B131E6B07288}" presName="parentLin" presStyleCnt="0"/>
      <dgm:spPr/>
    </dgm:pt>
    <dgm:pt modelId="{514AF71F-3541-45B8-B44C-4019E76B957F}" type="pres">
      <dgm:prSet presAssocID="{18DAFDAF-2AA8-42D4-AB6B-B131E6B07288}" presName="parentLeftMargin" presStyleLbl="node1" presStyleIdx="0" presStyleCnt="2"/>
      <dgm:spPr/>
    </dgm:pt>
    <dgm:pt modelId="{6CE65E4C-B562-489B-84A1-9A7A9539B964}" type="pres">
      <dgm:prSet presAssocID="{18DAFDAF-2AA8-42D4-AB6B-B131E6B0728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8AA51BF-487B-490B-B4C6-86D8A43CCCEE}" type="pres">
      <dgm:prSet presAssocID="{18DAFDAF-2AA8-42D4-AB6B-B131E6B07288}" presName="negativeSpace" presStyleCnt="0"/>
      <dgm:spPr/>
    </dgm:pt>
    <dgm:pt modelId="{1C40DFCC-EC09-4207-98BA-80213716DA21}" type="pres">
      <dgm:prSet presAssocID="{18DAFDAF-2AA8-42D4-AB6B-B131E6B07288}" presName="childText" presStyleLbl="conFgAcc1" presStyleIdx="0" presStyleCnt="2">
        <dgm:presLayoutVars>
          <dgm:bulletEnabled val="1"/>
        </dgm:presLayoutVars>
      </dgm:prSet>
      <dgm:spPr/>
    </dgm:pt>
    <dgm:pt modelId="{16680582-A94E-48B8-B847-D2D736DBB6BA}" type="pres">
      <dgm:prSet presAssocID="{B84C8A2B-E322-4333-A66A-1277EFE7DCD4}" presName="spaceBetweenRectangles" presStyleCnt="0"/>
      <dgm:spPr/>
    </dgm:pt>
    <dgm:pt modelId="{5C999E3A-C10E-4A1F-859E-0608A37FD0A6}" type="pres">
      <dgm:prSet presAssocID="{7CB06E1F-2621-4E9B-8E01-D8662D982143}" presName="parentLin" presStyleCnt="0"/>
      <dgm:spPr/>
    </dgm:pt>
    <dgm:pt modelId="{93E94098-3ECC-4E0A-937E-2CC36F590A3E}" type="pres">
      <dgm:prSet presAssocID="{7CB06E1F-2621-4E9B-8E01-D8662D982143}" presName="parentLeftMargin" presStyleLbl="node1" presStyleIdx="0" presStyleCnt="2"/>
      <dgm:spPr/>
    </dgm:pt>
    <dgm:pt modelId="{FE548F8B-D803-47AE-8B98-E44DB43F5C70}" type="pres">
      <dgm:prSet presAssocID="{7CB06E1F-2621-4E9B-8E01-D8662D98214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78932EC-AB90-4428-AC39-548D221DD7B4}" type="pres">
      <dgm:prSet presAssocID="{7CB06E1F-2621-4E9B-8E01-D8662D982143}" presName="negativeSpace" presStyleCnt="0"/>
      <dgm:spPr/>
    </dgm:pt>
    <dgm:pt modelId="{7090ABF5-51BF-4502-BC0F-E2795498E583}" type="pres">
      <dgm:prSet presAssocID="{7CB06E1F-2621-4E9B-8E01-D8662D98214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CF6640D-1522-4529-A047-8E45C5C79129}" type="presOf" srcId="{2DE8B467-8A90-4664-99A5-40FC6D52853E}" destId="{7090ABF5-51BF-4502-BC0F-E2795498E583}" srcOrd="0" destOrd="2" presId="urn:microsoft.com/office/officeart/2005/8/layout/list1"/>
    <dgm:cxn modelId="{18327A0E-F8CB-4B87-8488-1332F897FF0D}" srcId="{7CB06E1F-2621-4E9B-8E01-D8662D982143}" destId="{2DE8B467-8A90-4664-99A5-40FC6D52853E}" srcOrd="2" destOrd="0" parTransId="{85E80CF8-3E85-45D1-B05A-F3931A32163A}" sibTransId="{822EA760-5776-4A12-8EB8-BDEC6BA3A3C9}"/>
    <dgm:cxn modelId="{B121F423-2FCD-4B10-8BDB-6FA163F6E123}" type="presOf" srcId="{7CB06E1F-2621-4E9B-8E01-D8662D982143}" destId="{FE548F8B-D803-47AE-8B98-E44DB43F5C70}" srcOrd="1" destOrd="0" presId="urn:microsoft.com/office/officeart/2005/8/layout/list1"/>
    <dgm:cxn modelId="{21908D5C-30E5-4755-A173-D96EC7690764}" type="presOf" srcId="{49AC7CE0-22D3-4354-A872-56C2BD74CC56}" destId="{7090ABF5-51BF-4502-BC0F-E2795498E583}" srcOrd="0" destOrd="1" presId="urn:microsoft.com/office/officeart/2005/8/layout/list1"/>
    <dgm:cxn modelId="{6189C943-1D2F-426C-9111-B754CCA2EAA3}" srcId="{18DAFDAF-2AA8-42D4-AB6B-B131E6B07288}" destId="{101BEEA0-9044-4DA8-BE68-9AF69CBA288E}" srcOrd="2" destOrd="0" parTransId="{52F088C4-E633-4D25-98C0-37AF5E942E5E}" sibTransId="{09599398-7795-465F-B03F-4705BE01D77B}"/>
    <dgm:cxn modelId="{B47BC749-4C3F-4E48-A0DA-592D15DC5271}" srcId="{7CB06E1F-2621-4E9B-8E01-D8662D982143}" destId="{50D37232-C184-4AB2-9939-74F7CCFB7D1F}" srcOrd="0" destOrd="0" parTransId="{F23D49AC-8079-4DE2-8AAE-6B05D2ED4A84}" sibTransId="{D0326E5E-A84C-4DC8-800E-E3C9E104C695}"/>
    <dgm:cxn modelId="{991FFF49-DD22-440E-A138-95A175FB51D1}" srcId="{7CB06E1F-2621-4E9B-8E01-D8662D982143}" destId="{49AC7CE0-22D3-4354-A872-56C2BD74CC56}" srcOrd="1" destOrd="0" parTransId="{8171E4DC-5751-4581-8FF8-F55539E6F981}" sibTransId="{F5AAE68F-02F0-4740-AF38-920BC14AACEE}"/>
    <dgm:cxn modelId="{95F8486A-648A-4903-AEEB-40EA2B5C5904}" type="presOf" srcId="{18DAFDAF-2AA8-42D4-AB6B-B131E6B07288}" destId="{514AF71F-3541-45B8-B44C-4019E76B957F}" srcOrd="0" destOrd="0" presId="urn:microsoft.com/office/officeart/2005/8/layout/list1"/>
    <dgm:cxn modelId="{ECD6666B-AAFE-4542-BB53-096975B1C9B8}" type="presOf" srcId="{B6938AF0-4BF8-4CE8-9351-4BFC5E5DAECD}" destId="{1C40DFCC-EC09-4207-98BA-80213716DA21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2E4CA194-F406-4944-92AF-BEA4275EA5F1}" type="presOf" srcId="{7CB06E1F-2621-4E9B-8E01-D8662D982143}" destId="{93E94098-3ECC-4E0A-937E-2CC36F590A3E}" srcOrd="0" destOrd="0" presId="urn:microsoft.com/office/officeart/2005/8/layout/list1"/>
    <dgm:cxn modelId="{AF6FED9C-A16F-4370-B9B6-3E03F28595B1}" srcId="{C1C3A66F-8356-44DA-BDE6-EBF1234C3B15}" destId="{7CB06E1F-2621-4E9B-8E01-D8662D982143}" srcOrd="1" destOrd="0" parTransId="{3D8F6145-1A79-485E-90AC-A3936367E24E}" sibTransId="{E8691E08-7A3F-4065-AB35-B970C12A52BD}"/>
    <dgm:cxn modelId="{703E16C3-C32E-4B47-9656-BC45186C8687}" srcId="{C1C3A66F-8356-44DA-BDE6-EBF1234C3B15}" destId="{18DAFDAF-2AA8-42D4-AB6B-B131E6B07288}" srcOrd="0" destOrd="0" parTransId="{708987DA-735C-4419-9D83-7103270ED4A1}" sibTransId="{B84C8A2B-E322-4333-A66A-1277EFE7DCD4}"/>
    <dgm:cxn modelId="{16CE0AC5-16AA-4708-9FAD-3F14669CD240}" srcId="{7CB06E1F-2621-4E9B-8E01-D8662D982143}" destId="{2A2AB0D9-B2AC-423D-9485-4C8FB3D9F52F}" srcOrd="3" destOrd="0" parTransId="{75B825B8-2EF6-4137-986C-8F7DF963CB9F}" sibTransId="{A1D98858-7204-41DA-977A-37708023D435}"/>
    <dgm:cxn modelId="{661908DA-1B21-4D75-B64E-F4B59AE1E95E}" srcId="{18DAFDAF-2AA8-42D4-AB6B-B131E6B07288}" destId="{0945266F-D5E7-49A7-844A-2D4455D0D63F}" srcOrd="0" destOrd="0" parTransId="{81107DC0-8B17-4CFE-A6C9-E1C07C5AEC93}" sibTransId="{94FAA4C6-F78A-4159-B5C8-E79D252FA233}"/>
    <dgm:cxn modelId="{17CCDEDE-6A89-4C85-805E-8F1942CC4447}" type="presOf" srcId="{18DAFDAF-2AA8-42D4-AB6B-B131E6B07288}" destId="{6CE65E4C-B562-489B-84A1-9A7A9539B964}" srcOrd="1" destOrd="0" presId="urn:microsoft.com/office/officeart/2005/8/layout/list1"/>
    <dgm:cxn modelId="{811A96E5-0C49-47FE-B461-14B3B50A97F5}" type="presOf" srcId="{101BEEA0-9044-4DA8-BE68-9AF69CBA288E}" destId="{1C40DFCC-EC09-4207-98BA-80213716DA21}" srcOrd="0" destOrd="2" presId="urn:microsoft.com/office/officeart/2005/8/layout/list1"/>
    <dgm:cxn modelId="{07D8FEEA-F110-4761-8420-7EE5906D95B7}" type="presOf" srcId="{2A2AB0D9-B2AC-423D-9485-4C8FB3D9F52F}" destId="{7090ABF5-51BF-4502-BC0F-E2795498E583}" srcOrd="0" destOrd="3" presId="urn:microsoft.com/office/officeart/2005/8/layout/list1"/>
    <dgm:cxn modelId="{ECADE7EF-921D-4F9A-B223-360F4C7E887E}" type="presOf" srcId="{50D37232-C184-4AB2-9939-74F7CCFB7D1F}" destId="{7090ABF5-51BF-4502-BC0F-E2795498E583}" srcOrd="0" destOrd="0" presId="urn:microsoft.com/office/officeart/2005/8/layout/list1"/>
    <dgm:cxn modelId="{074865F7-17CB-4C7A-8CD8-0EEB90741EFE}" type="presOf" srcId="{0945266F-D5E7-49A7-844A-2D4455D0D63F}" destId="{1C40DFCC-EC09-4207-98BA-80213716DA21}" srcOrd="0" destOrd="0" presId="urn:microsoft.com/office/officeart/2005/8/layout/list1"/>
    <dgm:cxn modelId="{D551CEF8-6C6D-4095-A6F9-395639FFA898}" srcId="{18DAFDAF-2AA8-42D4-AB6B-B131E6B07288}" destId="{B6938AF0-4BF8-4CE8-9351-4BFC5E5DAECD}" srcOrd="1" destOrd="0" parTransId="{1A36B9E3-CCCF-42BA-9A59-FC81B0D42044}" sibTransId="{04B19C1C-D3E6-4FEE-9AD1-25DDBB8E5A81}"/>
    <dgm:cxn modelId="{FF00B295-8D03-4C69-8D30-A1652CFA979D}" type="presParOf" srcId="{2566E1CC-42CC-481E-8832-A6B38D9D3AC7}" destId="{DAC073CB-E0B2-4E71-8902-9C7FDE39EAD0}" srcOrd="0" destOrd="0" presId="urn:microsoft.com/office/officeart/2005/8/layout/list1"/>
    <dgm:cxn modelId="{78E8DDEB-5A3D-4E40-AE52-BF6CFC2DE84A}" type="presParOf" srcId="{DAC073CB-E0B2-4E71-8902-9C7FDE39EAD0}" destId="{514AF71F-3541-45B8-B44C-4019E76B957F}" srcOrd="0" destOrd="0" presId="urn:microsoft.com/office/officeart/2005/8/layout/list1"/>
    <dgm:cxn modelId="{DA4A32C3-BD82-4D73-8FED-877E47223BA9}" type="presParOf" srcId="{DAC073CB-E0B2-4E71-8902-9C7FDE39EAD0}" destId="{6CE65E4C-B562-489B-84A1-9A7A9539B964}" srcOrd="1" destOrd="0" presId="urn:microsoft.com/office/officeart/2005/8/layout/list1"/>
    <dgm:cxn modelId="{3350C75B-43B2-4932-B692-7F698F5859A9}" type="presParOf" srcId="{2566E1CC-42CC-481E-8832-A6B38D9D3AC7}" destId="{08AA51BF-487B-490B-B4C6-86D8A43CCCEE}" srcOrd="1" destOrd="0" presId="urn:microsoft.com/office/officeart/2005/8/layout/list1"/>
    <dgm:cxn modelId="{352C2645-A20B-4020-9D27-EFD739FBD107}" type="presParOf" srcId="{2566E1CC-42CC-481E-8832-A6B38D9D3AC7}" destId="{1C40DFCC-EC09-4207-98BA-80213716DA21}" srcOrd="2" destOrd="0" presId="urn:microsoft.com/office/officeart/2005/8/layout/list1"/>
    <dgm:cxn modelId="{D8F7733A-96CA-45AA-B391-F5F7B00D8245}" type="presParOf" srcId="{2566E1CC-42CC-481E-8832-A6B38D9D3AC7}" destId="{16680582-A94E-48B8-B847-D2D736DBB6BA}" srcOrd="3" destOrd="0" presId="urn:microsoft.com/office/officeart/2005/8/layout/list1"/>
    <dgm:cxn modelId="{C451793B-3640-40BA-81DB-1D62D2390155}" type="presParOf" srcId="{2566E1CC-42CC-481E-8832-A6B38D9D3AC7}" destId="{5C999E3A-C10E-4A1F-859E-0608A37FD0A6}" srcOrd="4" destOrd="0" presId="urn:microsoft.com/office/officeart/2005/8/layout/list1"/>
    <dgm:cxn modelId="{3193A75C-00FA-43F7-905E-54EE95F38B58}" type="presParOf" srcId="{5C999E3A-C10E-4A1F-859E-0608A37FD0A6}" destId="{93E94098-3ECC-4E0A-937E-2CC36F590A3E}" srcOrd="0" destOrd="0" presId="urn:microsoft.com/office/officeart/2005/8/layout/list1"/>
    <dgm:cxn modelId="{17753863-C712-4199-AB98-B36B9D4B6623}" type="presParOf" srcId="{5C999E3A-C10E-4A1F-859E-0608A37FD0A6}" destId="{FE548F8B-D803-47AE-8B98-E44DB43F5C70}" srcOrd="1" destOrd="0" presId="urn:microsoft.com/office/officeart/2005/8/layout/list1"/>
    <dgm:cxn modelId="{1CC729DC-E636-4BB7-B0E0-BB7AE6AD5E3F}" type="presParOf" srcId="{2566E1CC-42CC-481E-8832-A6B38D9D3AC7}" destId="{178932EC-AB90-4428-AC39-548D221DD7B4}" srcOrd="5" destOrd="0" presId="urn:microsoft.com/office/officeart/2005/8/layout/list1"/>
    <dgm:cxn modelId="{45A61D9B-5043-4E3E-8DA7-26EC0435D0B6}" type="presParOf" srcId="{2566E1CC-42CC-481E-8832-A6B38D9D3AC7}" destId="{7090ABF5-51BF-4502-BC0F-E2795498E58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3E474-05A3-497B-833D-3806AF5EE2E6}">
      <dgm:prSet/>
      <dgm:spPr/>
      <dgm:t>
        <a:bodyPr/>
        <a:lstStyle/>
        <a:p>
          <a:r>
            <a:rPr lang="en-US" dirty="0"/>
            <a:t>MAX Ungraded (Pass/Fail) Hours</a:t>
          </a:r>
        </a:p>
      </dgm:t>
    </dgm:pt>
    <dgm:pt modelId="{D524FA25-0EF7-4F1E-98B8-D0F19CFA6F07}" type="parTrans" cxnId="{8EB0D2CC-3B84-40AB-82A2-0E37A21DBB1B}">
      <dgm:prSet/>
      <dgm:spPr/>
      <dgm:t>
        <a:bodyPr/>
        <a:lstStyle/>
        <a:p>
          <a:endParaRPr lang="en-US"/>
        </a:p>
      </dgm:t>
    </dgm:pt>
    <dgm:pt modelId="{B3781793-7F1B-4F60-92AB-66FCA4F6B6C1}" type="sibTrans" cxnId="{8EB0D2CC-3B84-40AB-82A2-0E37A21DBB1B}">
      <dgm:prSet/>
      <dgm:spPr/>
      <dgm:t>
        <a:bodyPr/>
        <a:lstStyle/>
        <a:p>
          <a:endParaRPr lang="en-US"/>
        </a:p>
      </dgm:t>
    </dgm:pt>
    <dgm:pt modelId="{B934B1D8-0F2B-446A-9FFC-7ADD1D72285B}">
      <dgm:prSet/>
      <dgm:spPr/>
      <dgm:t>
        <a:bodyPr/>
        <a:lstStyle/>
        <a:p>
          <a:r>
            <a:rPr lang="en-US" dirty="0"/>
            <a:t>MAX Hours Per Semester</a:t>
          </a:r>
        </a:p>
      </dgm:t>
    </dgm:pt>
    <dgm:pt modelId="{1C4AB4F7-C975-4B2F-8F6C-BFB71B4FE853}" type="parTrans" cxnId="{5ACA4770-4D80-4E62-B6E8-7EAFC91A74C3}">
      <dgm:prSet/>
      <dgm:spPr/>
      <dgm:t>
        <a:bodyPr/>
        <a:lstStyle/>
        <a:p>
          <a:endParaRPr lang="en-US"/>
        </a:p>
      </dgm:t>
    </dgm:pt>
    <dgm:pt modelId="{1AC8FC80-1057-4758-B9BF-D5EE9996D73E}" type="sibTrans" cxnId="{5ACA4770-4D80-4E62-B6E8-7EAFC91A74C3}">
      <dgm:prSet/>
      <dgm:spPr/>
      <dgm:t>
        <a:bodyPr/>
        <a:lstStyle/>
        <a:p>
          <a:endParaRPr lang="en-US"/>
        </a:p>
      </dgm:t>
    </dgm:pt>
    <dgm:pt modelId="{2BC99C57-B72D-4C11-9C14-3BD2992A3CB3}">
      <dgm:prSet/>
      <dgm:spPr/>
      <dgm:t>
        <a:bodyPr/>
        <a:lstStyle/>
        <a:p>
          <a:r>
            <a:rPr lang="en-US" dirty="0"/>
            <a:t>PT:  11 hours</a:t>
          </a:r>
        </a:p>
      </dgm:t>
    </dgm:pt>
    <dgm:pt modelId="{1E57ECF4-BCC0-4D0E-9B05-34CE98C3472E}" type="parTrans" cxnId="{5BE013F6-8002-455B-9C81-7267EE3E84B5}">
      <dgm:prSet/>
      <dgm:spPr/>
      <dgm:t>
        <a:bodyPr/>
        <a:lstStyle/>
        <a:p>
          <a:endParaRPr lang="en-US"/>
        </a:p>
      </dgm:t>
    </dgm:pt>
    <dgm:pt modelId="{960121EF-75C3-4E29-8DF0-F6D9A7833289}" type="sibTrans" cxnId="{5BE013F6-8002-455B-9C81-7267EE3E84B5}">
      <dgm:prSet/>
      <dgm:spPr/>
      <dgm:t>
        <a:bodyPr/>
        <a:lstStyle/>
        <a:p>
          <a:endParaRPr lang="en-US"/>
        </a:p>
      </dgm:t>
    </dgm:pt>
    <dgm:pt modelId="{97D1B9E3-70A1-4B78-96E3-0B59DDBBC776}">
      <dgm:prSet/>
      <dgm:spPr/>
      <dgm:t>
        <a:bodyPr/>
        <a:lstStyle/>
        <a:p>
          <a:r>
            <a:rPr lang="en-US" dirty="0"/>
            <a:t>FT:  18 hours</a:t>
          </a:r>
        </a:p>
      </dgm:t>
    </dgm:pt>
    <dgm:pt modelId="{A17B67A4-D354-47FA-B87B-D2DA55B2503D}" type="parTrans" cxnId="{DF440CBC-653F-4F05-BC3D-7F67F44351B6}">
      <dgm:prSet/>
      <dgm:spPr/>
      <dgm:t>
        <a:bodyPr/>
        <a:lstStyle/>
        <a:p>
          <a:endParaRPr lang="en-US"/>
        </a:p>
      </dgm:t>
    </dgm:pt>
    <dgm:pt modelId="{921FFB06-44D2-46B7-B172-2398DBBCAC55}" type="sibTrans" cxnId="{DF440CBC-653F-4F05-BC3D-7F67F44351B6}">
      <dgm:prSet/>
      <dgm:spPr/>
      <dgm:t>
        <a:bodyPr/>
        <a:lstStyle/>
        <a:p>
          <a:endParaRPr lang="en-US"/>
        </a:p>
      </dgm:t>
    </dgm:pt>
    <dgm:pt modelId="{FE56C67A-4C8D-4EFE-A9E5-A19D5568A592}">
      <dgm:prSet/>
      <dgm:spPr/>
      <dgm:t>
        <a:bodyPr/>
        <a:lstStyle/>
        <a:p>
          <a:r>
            <a:rPr lang="en-US" dirty="0"/>
            <a:t>FT with GPA below 2.50:  16 hours</a:t>
          </a:r>
        </a:p>
      </dgm:t>
    </dgm:pt>
    <dgm:pt modelId="{FDCE4CE3-D703-4983-BADA-8948959D623A}" type="parTrans" cxnId="{8C0DDCC3-0798-43DA-B5A8-AF21B78BCB4E}">
      <dgm:prSet/>
      <dgm:spPr/>
      <dgm:t>
        <a:bodyPr/>
        <a:lstStyle/>
        <a:p>
          <a:endParaRPr lang="en-US"/>
        </a:p>
      </dgm:t>
    </dgm:pt>
    <dgm:pt modelId="{3DA215A2-1DF6-4F9C-B45E-F1C84EF7494F}" type="sibTrans" cxnId="{8C0DDCC3-0798-43DA-B5A8-AF21B78BCB4E}">
      <dgm:prSet/>
      <dgm:spPr/>
      <dgm:t>
        <a:bodyPr/>
        <a:lstStyle/>
        <a:p>
          <a:endParaRPr lang="en-US"/>
        </a:p>
      </dgm:t>
    </dgm:pt>
    <dgm:pt modelId="{045C0880-8C76-4128-ABB0-6E3168685CE5}">
      <dgm:prSet/>
      <dgm:spPr/>
      <dgm:t>
        <a:bodyPr/>
        <a:lstStyle/>
        <a:p>
          <a:r>
            <a:rPr lang="en-US" dirty="0"/>
            <a:t>12 hours</a:t>
          </a:r>
        </a:p>
      </dgm:t>
    </dgm:pt>
    <dgm:pt modelId="{95036F64-3778-406F-92C1-26EBAA89DB2B}" type="parTrans" cxnId="{C3902713-CFF4-4BAD-AB8B-E537DC6665A8}">
      <dgm:prSet/>
      <dgm:spPr/>
      <dgm:t>
        <a:bodyPr/>
        <a:lstStyle/>
        <a:p>
          <a:endParaRPr lang="en-US"/>
        </a:p>
      </dgm:t>
    </dgm:pt>
    <dgm:pt modelId="{50903C80-F4A8-47F1-86BF-F7B81C0CF3EA}" type="sibTrans" cxnId="{C3902713-CFF4-4BAD-AB8B-E537DC6665A8}">
      <dgm:prSet/>
      <dgm:spPr/>
      <dgm:t>
        <a:bodyPr/>
        <a:lstStyle/>
        <a:p>
          <a:endParaRPr lang="en-US"/>
        </a:p>
      </dgm:t>
    </dgm:pt>
    <dgm:pt modelId="{AB8CFABF-CCD0-456E-953A-48B749DA9926}">
      <dgm:prSet/>
      <dgm:spPr/>
      <dgm:t>
        <a:bodyPr/>
        <a:lstStyle/>
        <a:p>
          <a:r>
            <a:rPr lang="en-US" dirty="0"/>
            <a:t>FT with externship:  16 hours</a:t>
          </a:r>
        </a:p>
      </dgm:t>
    </dgm:pt>
    <dgm:pt modelId="{EDAABE6C-C738-499D-AB5D-FFE3C653CF50}" type="parTrans" cxnId="{44884778-579A-44AD-A637-0C669F015C35}">
      <dgm:prSet/>
      <dgm:spPr/>
      <dgm:t>
        <a:bodyPr/>
        <a:lstStyle/>
        <a:p>
          <a:endParaRPr lang="en-US"/>
        </a:p>
      </dgm:t>
    </dgm:pt>
    <dgm:pt modelId="{3539AAC5-36E4-4AC5-9A48-0F89ED46B0AA}" type="sibTrans" cxnId="{44884778-579A-44AD-A637-0C669F015C35}">
      <dgm:prSet/>
      <dgm:spPr/>
      <dgm:t>
        <a:bodyPr/>
        <a:lstStyle/>
        <a:p>
          <a:endParaRPr lang="en-US"/>
        </a:p>
      </dgm:t>
    </dgm:pt>
    <dgm:pt modelId="{03A9AD73-1470-4189-8601-1D13D2511377}">
      <dgm:prSet/>
      <dgm:spPr/>
      <dgm:t>
        <a:bodyPr/>
        <a:lstStyle/>
        <a:p>
          <a:r>
            <a:rPr lang="en-US" dirty="0"/>
            <a:t>MIN Hours Per Semester</a:t>
          </a:r>
        </a:p>
      </dgm:t>
    </dgm:pt>
    <dgm:pt modelId="{8A290B5B-9B11-4145-B6A2-3E6B2A818436}" type="parTrans" cxnId="{D976D11D-18FC-44D7-9DE7-8FE3635BBFC9}">
      <dgm:prSet/>
      <dgm:spPr/>
    </dgm:pt>
    <dgm:pt modelId="{6612E632-55D4-40AD-AFF7-CAAC4E22543A}" type="sibTrans" cxnId="{D976D11D-18FC-44D7-9DE7-8FE3635BBFC9}">
      <dgm:prSet/>
      <dgm:spPr/>
    </dgm:pt>
    <dgm:pt modelId="{3A41C1A7-27DA-4209-86EF-2B39D39A7706}">
      <dgm:prSet/>
      <dgm:spPr/>
      <dgm:t>
        <a:bodyPr/>
        <a:lstStyle/>
        <a:p>
          <a:r>
            <a:rPr lang="en-US" dirty="0"/>
            <a:t>PT:  8 hours</a:t>
          </a:r>
        </a:p>
      </dgm:t>
    </dgm:pt>
    <dgm:pt modelId="{FC28E6CB-B76F-4061-8B30-4853AB351630}" type="parTrans" cxnId="{FA9FF8F9-68DC-4EBF-AA2F-8CF0528FC979}">
      <dgm:prSet/>
      <dgm:spPr/>
      <dgm:t>
        <a:bodyPr/>
        <a:lstStyle/>
        <a:p>
          <a:endParaRPr lang="en-US"/>
        </a:p>
      </dgm:t>
    </dgm:pt>
    <dgm:pt modelId="{84ECF6FE-E4A3-46FA-A74E-FA527A548F37}" type="sibTrans" cxnId="{FA9FF8F9-68DC-4EBF-AA2F-8CF0528FC979}">
      <dgm:prSet/>
      <dgm:spPr/>
      <dgm:t>
        <a:bodyPr/>
        <a:lstStyle/>
        <a:p>
          <a:endParaRPr lang="en-US"/>
        </a:p>
      </dgm:t>
    </dgm:pt>
    <dgm:pt modelId="{1D9D0917-9AB5-4137-B067-8C66CB145D12}">
      <dgm:prSet/>
      <dgm:spPr/>
      <dgm:t>
        <a:bodyPr/>
        <a:lstStyle/>
        <a:p>
          <a:r>
            <a:rPr lang="en-US" dirty="0"/>
            <a:t>FT:  12 hours</a:t>
          </a:r>
        </a:p>
      </dgm:t>
    </dgm:pt>
    <dgm:pt modelId="{95233FCF-E605-4A15-BB5F-09D2026350E5}" type="parTrans" cxnId="{7FB37F8B-852C-4A7C-8ECB-680DFFD96367}">
      <dgm:prSet/>
      <dgm:spPr/>
      <dgm:t>
        <a:bodyPr/>
        <a:lstStyle/>
        <a:p>
          <a:endParaRPr lang="en-US"/>
        </a:p>
      </dgm:t>
    </dgm:pt>
    <dgm:pt modelId="{B45B2D0B-7767-470A-96D5-8898EE31D834}" type="sibTrans" cxnId="{7FB37F8B-852C-4A7C-8ECB-680DFFD96367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AC85082E-933A-46A8-8CF9-3CD21B24FB3B}" type="pres">
      <dgm:prSet presAssocID="{D063E474-05A3-497B-833D-3806AF5EE2E6}" presName="parentLin" presStyleCnt="0"/>
      <dgm:spPr/>
    </dgm:pt>
    <dgm:pt modelId="{BBFA48D4-56DF-4D6D-A723-B5650E8F5E5C}" type="pres">
      <dgm:prSet presAssocID="{D063E474-05A3-497B-833D-3806AF5EE2E6}" presName="parentLeftMargin" presStyleLbl="node1" presStyleIdx="0" presStyleCnt="3"/>
      <dgm:spPr/>
    </dgm:pt>
    <dgm:pt modelId="{CF2F8451-574C-40BF-8301-F140BBE79CA0}" type="pres">
      <dgm:prSet presAssocID="{D063E474-05A3-497B-833D-3806AF5EE2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9B25D4-7A8B-4C4D-BB10-B171AA461E59}" type="pres">
      <dgm:prSet presAssocID="{D063E474-05A3-497B-833D-3806AF5EE2E6}" presName="negativeSpace" presStyleCnt="0"/>
      <dgm:spPr/>
    </dgm:pt>
    <dgm:pt modelId="{9CA4EE3C-ADE6-43FC-A757-B07AC36105E1}" type="pres">
      <dgm:prSet presAssocID="{D063E474-05A3-497B-833D-3806AF5EE2E6}" presName="childText" presStyleLbl="conFgAcc1" presStyleIdx="0" presStyleCnt="3">
        <dgm:presLayoutVars>
          <dgm:bulletEnabled val="1"/>
        </dgm:presLayoutVars>
      </dgm:prSet>
      <dgm:spPr/>
    </dgm:pt>
    <dgm:pt modelId="{88898343-6A13-4159-9E9E-8210E26AA882}" type="pres">
      <dgm:prSet presAssocID="{B3781793-7F1B-4F60-92AB-66FCA4F6B6C1}" presName="spaceBetweenRectangles" presStyleCnt="0"/>
      <dgm:spPr/>
    </dgm:pt>
    <dgm:pt modelId="{0E08DDF7-9305-4456-82F8-8EC64DE7FAB4}" type="pres">
      <dgm:prSet presAssocID="{B934B1D8-0F2B-446A-9FFC-7ADD1D72285B}" presName="parentLin" presStyleCnt="0"/>
      <dgm:spPr/>
    </dgm:pt>
    <dgm:pt modelId="{AD1F6F77-D29B-4DCE-9585-FF15CF34D4EF}" type="pres">
      <dgm:prSet presAssocID="{B934B1D8-0F2B-446A-9FFC-7ADD1D72285B}" presName="parentLeftMargin" presStyleLbl="node1" presStyleIdx="0" presStyleCnt="3"/>
      <dgm:spPr/>
    </dgm:pt>
    <dgm:pt modelId="{84C3A34D-B2F4-4FAB-9580-46EB93135A1F}" type="pres">
      <dgm:prSet presAssocID="{B934B1D8-0F2B-446A-9FFC-7ADD1D72285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472713-1B3E-4DE0-8E72-6EAED965413C}" type="pres">
      <dgm:prSet presAssocID="{B934B1D8-0F2B-446A-9FFC-7ADD1D72285B}" presName="negativeSpace" presStyleCnt="0"/>
      <dgm:spPr/>
    </dgm:pt>
    <dgm:pt modelId="{E1C94EDF-15ED-48A8-99FB-A84661FF790E}" type="pres">
      <dgm:prSet presAssocID="{B934B1D8-0F2B-446A-9FFC-7ADD1D72285B}" presName="childText" presStyleLbl="conFgAcc1" presStyleIdx="1" presStyleCnt="3">
        <dgm:presLayoutVars>
          <dgm:bulletEnabled val="1"/>
        </dgm:presLayoutVars>
      </dgm:prSet>
      <dgm:spPr/>
    </dgm:pt>
    <dgm:pt modelId="{9BDD19D2-437D-470C-85ED-F1F9B84D3805}" type="pres">
      <dgm:prSet presAssocID="{1AC8FC80-1057-4758-B9BF-D5EE9996D73E}" presName="spaceBetweenRectangles" presStyleCnt="0"/>
      <dgm:spPr/>
    </dgm:pt>
    <dgm:pt modelId="{3FF6A1C0-920E-450E-A22A-87CC9AF6C0A3}" type="pres">
      <dgm:prSet presAssocID="{03A9AD73-1470-4189-8601-1D13D2511377}" presName="parentLin" presStyleCnt="0"/>
      <dgm:spPr/>
    </dgm:pt>
    <dgm:pt modelId="{19CEEAB4-1B3E-4AF4-9004-63A11319C4A7}" type="pres">
      <dgm:prSet presAssocID="{03A9AD73-1470-4189-8601-1D13D2511377}" presName="parentLeftMargin" presStyleLbl="node1" presStyleIdx="1" presStyleCnt="3"/>
      <dgm:spPr/>
    </dgm:pt>
    <dgm:pt modelId="{D65B2F65-6FBC-4A27-89EE-4AB83B276063}" type="pres">
      <dgm:prSet presAssocID="{03A9AD73-1470-4189-8601-1D13D251137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4403D6C-0EDF-40F1-8190-D31D50BE533C}" type="pres">
      <dgm:prSet presAssocID="{03A9AD73-1470-4189-8601-1D13D2511377}" presName="negativeSpace" presStyleCnt="0"/>
      <dgm:spPr/>
    </dgm:pt>
    <dgm:pt modelId="{78D13E9C-823B-4C30-8560-78B329E51C8B}" type="pres">
      <dgm:prSet presAssocID="{03A9AD73-1470-4189-8601-1D13D251137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B3F1113-37B7-4075-A8A7-5F55F7363090}" type="presOf" srcId="{AB8CFABF-CCD0-456E-953A-48B749DA9926}" destId="{E1C94EDF-15ED-48A8-99FB-A84661FF790E}" srcOrd="0" destOrd="3" presId="urn:microsoft.com/office/officeart/2005/8/layout/list1"/>
    <dgm:cxn modelId="{C3902713-CFF4-4BAD-AB8B-E537DC6665A8}" srcId="{D063E474-05A3-497B-833D-3806AF5EE2E6}" destId="{045C0880-8C76-4128-ABB0-6E3168685CE5}" srcOrd="0" destOrd="0" parTransId="{95036F64-3778-406F-92C1-26EBAA89DB2B}" sibTransId="{50903C80-F4A8-47F1-86BF-F7B81C0CF3EA}"/>
    <dgm:cxn modelId="{E3E48A1B-E286-4739-AF17-E357062B4C81}" type="presOf" srcId="{1D9D0917-9AB5-4137-B067-8C66CB145D12}" destId="{78D13E9C-823B-4C30-8560-78B329E51C8B}" srcOrd="0" destOrd="1" presId="urn:microsoft.com/office/officeart/2005/8/layout/list1"/>
    <dgm:cxn modelId="{D976D11D-18FC-44D7-9DE7-8FE3635BBFC9}" srcId="{C1C3A66F-8356-44DA-BDE6-EBF1234C3B15}" destId="{03A9AD73-1470-4189-8601-1D13D2511377}" srcOrd="2" destOrd="0" parTransId="{8A290B5B-9B11-4145-B6A2-3E6B2A818436}" sibTransId="{6612E632-55D4-40AD-AFF7-CAAC4E22543A}"/>
    <dgm:cxn modelId="{6E554D2A-64A4-462C-8742-7C21FD15F862}" type="presOf" srcId="{03A9AD73-1470-4189-8601-1D13D2511377}" destId="{19CEEAB4-1B3E-4AF4-9004-63A11319C4A7}" srcOrd="0" destOrd="0" presId="urn:microsoft.com/office/officeart/2005/8/layout/list1"/>
    <dgm:cxn modelId="{D039D15B-D046-4310-95C4-42C6DDE9095E}" type="presOf" srcId="{045C0880-8C76-4128-ABB0-6E3168685CE5}" destId="{9CA4EE3C-ADE6-43FC-A757-B07AC36105E1}" srcOrd="0" destOrd="0" presId="urn:microsoft.com/office/officeart/2005/8/layout/list1"/>
    <dgm:cxn modelId="{5F507C67-32C8-4637-8000-FFE764A5F3EA}" type="presOf" srcId="{03A9AD73-1470-4189-8601-1D13D2511377}" destId="{D65B2F65-6FBC-4A27-89EE-4AB83B276063}" srcOrd="1" destOrd="0" presId="urn:microsoft.com/office/officeart/2005/8/layout/list1"/>
    <dgm:cxn modelId="{C55F8C4F-F91E-4AE0-BB10-81107F76BDB1}" type="presOf" srcId="{B934B1D8-0F2B-446A-9FFC-7ADD1D72285B}" destId="{84C3A34D-B2F4-4FAB-9580-46EB93135A1F}" srcOrd="1" destOrd="0" presId="urn:microsoft.com/office/officeart/2005/8/layout/list1"/>
    <dgm:cxn modelId="{5ACA4770-4D80-4E62-B6E8-7EAFC91A74C3}" srcId="{C1C3A66F-8356-44DA-BDE6-EBF1234C3B15}" destId="{B934B1D8-0F2B-446A-9FFC-7ADD1D72285B}" srcOrd="1" destOrd="0" parTransId="{1C4AB4F7-C975-4B2F-8F6C-BFB71B4FE853}" sibTransId="{1AC8FC80-1057-4758-B9BF-D5EE9996D73E}"/>
    <dgm:cxn modelId="{F76C4158-63B9-4FC7-A43E-8021F9719334}" type="presOf" srcId="{3A41C1A7-27DA-4209-86EF-2B39D39A7706}" destId="{78D13E9C-823B-4C30-8560-78B329E51C8B}" srcOrd="0" destOrd="0" presId="urn:microsoft.com/office/officeart/2005/8/layout/list1"/>
    <dgm:cxn modelId="{44884778-579A-44AD-A637-0C669F015C35}" srcId="{B934B1D8-0F2B-446A-9FFC-7ADD1D72285B}" destId="{AB8CFABF-CCD0-456E-953A-48B749DA9926}" srcOrd="3" destOrd="0" parTransId="{EDAABE6C-C738-499D-AB5D-FFE3C653CF50}" sibTransId="{3539AAC5-36E4-4AC5-9A48-0F89ED46B0AA}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6EF34E86-CEC3-4B49-87B5-8566EC0A42F1}" type="presOf" srcId="{D063E474-05A3-497B-833D-3806AF5EE2E6}" destId="{BBFA48D4-56DF-4D6D-A723-B5650E8F5E5C}" srcOrd="0" destOrd="0" presId="urn:microsoft.com/office/officeart/2005/8/layout/list1"/>
    <dgm:cxn modelId="{7FB37F8B-852C-4A7C-8ECB-680DFFD96367}" srcId="{03A9AD73-1470-4189-8601-1D13D2511377}" destId="{1D9D0917-9AB5-4137-B067-8C66CB145D12}" srcOrd="1" destOrd="0" parTransId="{95233FCF-E605-4A15-BB5F-09D2026350E5}" sibTransId="{B45B2D0B-7767-470A-96D5-8898EE31D834}"/>
    <dgm:cxn modelId="{83538C8F-9E37-4369-98CF-A7DD6ED6B2D4}" type="presOf" srcId="{97D1B9E3-70A1-4B78-96E3-0B59DDBBC776}" destId="{E1C94EDF-15ED-48A8-99FB-A84661FF790E}" srcOrd="0" destOrd="1" presId="urn:microsoft.com/office/officeart/2005/8/layout/list1"/>
    <dgm:cxn modelId="{8F2F4F9E-1F3E-4B06-8C6B-78236E5F3659}" type="presOf" srcId="{2BC99C57-B72D-4C11-9C14-3BD2992A3CB3}" destId="{E1C94EDF-15ED-48A8-99FB-A84661FF790E}" srcOrd="0" destOrd="0" presId="urn:microsoft.com/office/officeart/2005/8/layout/list1"/>
    <dgm:cxn modelId="{3D0657B2-1FC2-4A90-94FE-CFE26827C8DB}" type="presOf" srcId="{B934B1D8-0F2B-446A-9FFC-7ADD1D72285B}" destId="{AD1F6F77-D29B-4DCE-9585-FF15CF34D4EF}" srcOrd="0" destOrd="0" presId="urn:microsoft.com/office/officeart/2005/8/layout/list1"/>
    <dgm:cxn modelId="{DF440CBC-653F-4F05-BC3D-7F67F44351B6}" srcId="{B934B1D8-0F2B-446A-9FFC-7ADD1D72285B}" destId="{97D1B9E3-70A1-4B78-96E3-0B59DDBBC776}" srcOrd="1" destOrd="0" parTransId="{A17B67A4-D354-47FA-B87B-D2DA55B2503D}" sibTransId="{921FFB06-44D2-46B7-B172-2398DBBCAC55}"/>
    <dgm:cxn modelId="{8C0DDCC3-0798-43DA-B5A8-AF21B78BCB4E}" srcId="{B934B1D8-0F2B-446A-9FFC-7ADD1D72285B}" destId="{FE56C67A-4C8D-4EFE-A9E5-A19D5568A592}" srcOrd="2" destOrd="0" parTransId="{FDCE4CE3-D703-4983-BADA-8948959D623A}" sibTransId="{3DA215A2-1DF6-4F9C-B45E-F1C84EF7494F}"/>
    <dgm:cxn modelId="{8EB0D2CC-3B84-40AB-82A2-0E37A21DBB1B}" srcId="{C1C3A66F-8356-44DA-BDE6-EBF1234C3B15}" destId="{D063E474-05A3-497B-833D-3806AF5EE2E6}" srcOrd="0" destOrd="0" parTransId="{D524FA25-0EF7-4F1E-98B8-D0F19CFA6F07}" sibTransId="{B3781793-7F1B-4F60-92AB-66FCA4F6B6C1}"/>
    <dgm:cxn modelId="{4B5C60E6-17DF-4C40-9C08-B4ACBAFBAB29}" type="presOf" srcId="{FE56C67A-4C8D-4EFE-A9E5-A19D5568A592}" destId="{E1C94EDF-15ED-48A8-99FB-A84661FF790E}" srcOrd="0" destOrd="2" presId="urn:microsoft.com/office/officeart/2005/8/layout/list1"/>
    <dgm:cxn modelId="{C572B8E8-ABB3-4AA6-A27C-48DC62C33DCA}" type="presOf" srcId="{D063E474-05A3-497B-833D-3806AF5EE2E6}" destId="{CF2F8451-574C-40BF-8301-F140BBE79CA0}" srcOrd="1" destOrd="0" presId="urn:microsoft.com/office/officeart/2005/8/layout/list1"/>
    <dgm:cxn modelId="{5BE013F6-8002-455B-9C81-7267EE3E84B5}" srcId="{B934B1D8-0F2B-446A-9FFC-7ADD1D72285B}" destId="{2BC99C57-B72D-4C11-9C14-3BD2992A3CB3}" srcOrd="0" destOrd="0" parTransId="{1E57ECF4-BCC0-4D0E-9B05-34CE98C3472E}" sibTransId="{960121EF-75C3-4E29-8DF0-F6D9A7833289}"/>
    <dgm:cxn modelId="{FA9FF8F9-68DC-4EBF-AA2F-8CF0528FC979}" srcId="{03A9AD73-1470-4189-8601-1D13D2511377}" destId="{3A41C1A7-27DA-4209-86EF-2B39D39A7706}" srcOrd="0" destOrd="0" parTransId="{FC28E6CB-B76F-4061-8B30-4853AB351630}" sibTransId="{84ECF6FE-E4A3-46FA-A74E-FA527A548F37}"/>
    <dgm:cxn modelId="{4E2B9663-A02F-4E1B-A8D9-2648C4C1F1CD}" type="presParOf" srcId="{2566E1CC-42CC-481E-8832-A6B38D9D3AC7}" destId="{AC85082E-933A-46A8-8CF9-3CD21B24FB3B}" srcOrd="0" destOrd="0" presId="urn:microsoft.com/office/officeart/2005/8/layout/list1"/>
    <dgm:cxn modelId="{FD1DC803-8E1E-48A2-8123-60E713D4E425}" type="presParOf" srcId="{AC85082E-933A-46A8-8CF9-3CD21B24FB3B}" destId="{BBFA48D4-56DF-4D6D-A723-B5650E8F5E5C}" srcOrd="0" destOrd="0" presId="urn:microsoft.com/office/officeart/2005/8/layout/list1"/>
    <dgm:cxn modelId="{60AC18E6-DD0A-481D-AB40-6EC051AB107D}" type="presParOf" srcId="{AC85082E-933A-46A8-8CF9-3CD21B24FB3B}" destId="{CF2F8451-574C-40BF-8301-F140BBE79CA0}" srcOrd="1" destOrd="0" presId="urn:microsoft.com/office/officeart/2005/8/layout/list1"/>
    <dgm:cxn modelId="{4E2FA030-9752-48BC-9089-E62F70936FF6}" type="presParOf" srcId="{2566E1CC-42CC-481E-8832-A6B38D9D3AC7}" destId="{B19B25D4-7A8B-4C4D-BB10-B171AA461E59}" srcOrd="1" destOrd="0" presId="urn:microsoft.com/office/officeart/2005/8/layout/list1"/>
    <dgm:cxn modelId="{AA161FC5-9154-47E4-A6A2-9B5E510B05A3}" type="presParOf" srcId="{2566E1CC-42CC-481E-8832-A6B38D9D3AC7}" destId="{9CA4EE3C-ADE6-43FC-A757-B07AC36105E1}" srcOrd="2" destOrd="0" presId="urn:microsoft.com/office/officeart/2005/8/layout/list1"/>
    <dgm:cxn modelId="{B2189045-2500-4E6C-8F7B-4813097AA1D5}" type="presParOf" srcId="{2566E1CC-42CC-481E-8832-A6B38D9D3AC7}" destId="{88898343-6A13-4159-9E9E-8210E26AA882}" srcOrd="3" destOrd="0" presId="urn:microsoft.com/office/officeart/2005/8/layout/list1"/>
    <dgm:cxn modelId="{12AB34F7-69EF-4D36-B05D-81D831A5E6CA}" type="presParOf" srcId="{2566E1CC-42CC-481E-8832-A6B38D9D3AC7}" destId="{0E08DDF7-9305-4456-82F8-8EC64DE7FAB4}" srcOrd="4" destOrd="0" presId="urn:microsoft.com/office/officeart/2005/8/layout/list1"/>
    <dgm:cxn modelId="{AF5DBC54-C5D6-4E03-89E1-071845BBEB67}" type="presParOf" srcId="{0E08DDF7-9305-4456-82F8-8EC64DE7FAB4}" destId="{AD1F6F77-D29B-4DCE-9585-FF15CF34D4EF}" srcOrd="0" destOrd="0" presId="urn:microsoft.com/office/officeart/2005/8/layout/list1"/>
    <dgm:cxn modelId="{4F3D4349-449F-4FC4-93E3-67A8776D11F7}" type="presParOf" srcId="{0E08DDF7-9305-4456-82F8-8EC64DE7FAB4}" destId="{84C3A34D-B2F4-4FAB-9580-46EB93135A1F}" srcOrd="1" destOrd="0" presId="urn:microsoft.com/office/officeart/2005/8/layout/list1"/>
    <dgm:cxn modelId="{3096813A-697E-43C3-A201-AD658CB53C50}" type="presParOf" srcId="{2566E1CC-42CC-481E-8832-A6B38D9D3AC7}" destId="{7A472713-1B3E-4DE0-8E72-6EAED965413C}" srcOrd="5" destOrd="0" presId="urn:microsoft.com/office/officeart/2005/8/layout/list1"/>
    <dgm:cxn modelId="{495604A5-554F-491B-A479-90900C1AE880}" type="presParOf" srcId="{2566E1CC-42CC-481E-8832-A6B38D9D3AC7}" destId="{E1C94EDF-15ED-48A8-99FB-A84661FF790E}" srcOrd="6" destOrd="0" presId="urn:microsoft.com/office/officeart/2005/8/layout/list1"/>
    <dgm:cxn modelId="{75288AC9-8625-4569-9521-0BEAE4A2727F}" type="presParOf" srcId="{2566E1CC-42CC-481E-8832-A6B38D9D3AC7}" destId="{9BDD19D2-437D-470C-85ED-F1F9B84D3805}" srcOrd="7" destOrd="0" presId="urn:microsoft.com/office/officeart/2005/8/layout/list1"/>
    <dgm:cxn modelId="{652E5670-EC48-441C-9232-3112C70BC69A}" type="presParOf" srcId="{2566E1CC-42CC-481E-8832-A6B38D9D3AC7}" destId="{3FF6A1C0-920E-450E-A22A-87CC9AF6C0A3}" srcOrd="8" destOrd="0" presId="urn:microsoft.com/office/officeart/2005/8/layout/list1"/>
    <dgm:cxn modelId="{5FE43B4A-9293-4B15-BE3E-1FF8F9005BEF}" type="presParOf" srcId="{3FF6A1C0-920E-450E-A22A-87CC9AF6C0A3}" destId="{19CEEAB4-1B3E-4AF4-9004-63A11319C4A7}" srcOrd="0" destOrd="0" presId="urn:microsoft.com/office/officeart/2005/8/layout/list1"/>
    <dgm:cxn modelId="{7B65337B-3C33-414F-BB9E-DBE86B17A4BD}" type="presParOf" srcId="{3FF6A1C0-920E-450E-A22A-87CC9AF6C0A3}" destId="{D65B2F65-6FBC-4A27-89EE-4AB83B276063}" srcOrd="1" destOrd="0" presId="urn:microsoft.com/office/officeart/2005/8/layout/list1"/>
    <dgm:cxn modelId="{622CEFE9-3AB4-4F4E-8FAB-6C77B6C779DF}" type="presParOf" srcId="{2566E1CC-42CC-481E-8832-A6B38D9D3AC7}" destId="{54403D6C-0EDF-40F1-8190-D31D50BE533C}" srcOrd="9" destOrd="0" presId="urn:microsoft.com/office/officeart/2005/8/layout/list1"/>
    <dgm:cxn modelId="{067074A9-884C-4AB7-B01F-58801E34C9D9}" type="presParOf" srcId="{2566E1CC-42CC-481E-8832-A6B38D9D3AC7}" destId="{78D13E9C-823B-4C30-8560-78B329E51C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3E474-05A3-497B-833D-3806AF5EE2E6}">
      <dgm:prSet/>
      <dgm:spPr/>
      <dgm:t>
        <a:bodyPr/>
        <a:lstStyle/>
        <a:p>
          <a:r>
            <a:rPr lang="en-US" dirty="0"/>
            <a:t>Identify the Courses You Need/Want to Take</a:t>
          </a:r>
        </a:p>
      </dgm:t>
    </dgm:pt>
    <dgm:pt modelId="{D524FA25-0EF7-4F1E-98B8-D0F19CFA6F07}" type="parTrans" cxnId="{8EB0D2CC-3B84-40AB-82A2-0E37A21DBB1B}">
      <dgm:prSet/>
      <dgm:spPr/>
      <dgm:t>
        <a:bodyPr/>
        <a:lstStyle/>
        <a:p>
          <a:endParaRPr lang="en-US"/>
        </a:p>
      </dgm:t>
    </dgm:pt>
    <dgm:pt modelId="{B3781793-7F1B-4F60-92AB-66FCA4F6B6C1}" type="sibTrans" cxnId="{8EB0D2CC-3B84-40AB-82A2-0E37A21DBB1B}">
      <dgm:prSet/>
      <dgm:spPr/>
      <dgm:t>
        <a:bodyPr/>
        <a:lstStyle/>
        <a:p>
          <a:endParaRPr lang="en-US"/>
        </a:p>
      </dgm:t>
    </dgm:pt>
    <dgm:pt modelId="{B934B1D8-0F2B-446A-9FFC-7ADD1D72285B}">
      <dgm:prSet/>
      <dgm:spPr/>
      <dgm:t>
        <a:bodyPr/>
        <a:lstStyle/>
        <a:p>
          <a:r>
            <a:rPr lang="en-US" dirty="0"/>
            <a:t>Make a Plan, Considering</a:t>
          </a:r>
        </a:p>
      </dgm:t>
    </dgm:pt>
    <dgm:pt modelId="{1C4AB4F7-C975-4B2F-8F6C-BFB71B4FE853}" type="parTrans" cxnId="{5ACA4770-4D80-4E62-B6E8-7EAFC91A74C3}">
      <dgm:prSet/>
      <dgm:spPr/>
      <dgm:t>
        <a:bodyPr/>
        <a:lstStyle/>
        <a:p>
          <a:endParaRPr lang="en-US"/>
        </a:p>
      </dgm:t>
    </dgm:pt>
    <dgm:pt modelId="{1AC8FC80-1057-4758-B9BF-D5EE9996D73E}" type="sibTrans" cxnId="{5ACA4770-4D80-4E62-B6E8-7EAFC91A74C3}">
      <dgm:prSet/>
      <dgm:spPr/>
      <dgm:t>
        <a:bodyPr/>
        <a:lstStyle/>
        <a:p>
          <a:endParaRPr lang="en-US"/>
        </a:p>
      </dgm:t>
    </dgm:pt>
    <dgm:pt modelId="{2BC99C57-B72D-4C11-9C14-3BD2992A3CB3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P :  11 hours</a:t>
          </a:r>
        </a:p>
      </dgm:t>
    </dgm:pt>
    <dgm:pt modelId="{1E57ECF4-BCC0-4D0E-9B05-34CE98C3472E}" type="parTrans" cxnId="{5BE013F6-8002-455B-9C81-7267EE3E84B5}">
      <dgm:prSet/>
      <dgm:spPr/>
      <dgm:t>
        <a:bodyPr/>
        <a:lstStyle/>
        <a:p>
          <a:endParaRPr lang="en-US"/>
        </a:p>
      </dgm:t>
    </dgm:pt>
    <dgm:pt modelId="{960121EF-75C3-4E29-8DF0-F6D9A7833289}" type="sibTrans" cxnId="{5BE013F6-8002-455B-9C81-7267EE3E84B5}">
      <dgm:prSet/>
      <dgm:spPr/>
      <dgm:t>
        <a:bodyPr/>
        <a:lstStyle/>
        <a:p>
          <a:endParaRPr lang="en-US"/>
        </a:p>
      </dgm:t>
    </dgm:pt>
    <dgm:pt modelId="{97D1B9E3-70A1-4B78-96E3-0B59DDBBC77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FT:  18 hours</a:t>
          </a:r>
        </a:p>
      </dgm:t>
    </dgm:pt>
    <dgm:pt modelId="{A17B67A4-D354-47FA-B87B-D2DA55B2503D}" type="parTrans" cxnId="{DF440CBC-653F-4F05-BC3D-7F67F44351B6}">
      <dgm:prSet/>
      <dgm:spPr/>
      <dgm:t>
        <a:bodyPr/>
        <a:lstStyle/>
        <a:p>
          <a:endParaRPr lang="en-US"/>
        </a:p>
      </dgm:t>
    </dgm:pt>
    <dgm:pt modelId="{921FFB06-44D2-46B7-B172-2398DBBCAC55}" type="sibTrans" cxnId="{DF440CBC-653F-4F05-BC3D-7F67F44351B6}">
      <dgm:prSet/>
      <dgm:spPr/>
      <dgm:t>
        <a:bodyPr/>
        <a:lstStyle/>
        <a:p>
          <a:endParaRPr lang="en-US"/>
        </a:p>
      </dgm:t>
    </dgm:pt>
    <dgm:pt modelId="{FE56C67A-4C8D-4EFE-A9E5-A19D5568A592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FT with GPA below 2.50:  16 hours</a:t>
          </a:r>
        </a:p>
      </dgm:t>
    </dgm:pt>
    <dgm:pt modelId="{FDCE4CE3-D703-4983-BADA-8948959D623A}" type="parTrans" cxnId="{8C0DDCC3-0798-43DA-B5A8-AF21B78BCB4E}">
      <dgm:prSet/>
      <dgm:spPr/>
      <dgm:t>
        <a:bodyPr/>
        <a:lstStyle/>
        <a:p>
          <a:endParaRPr lang="en-US"/>
        </a:p>
      </dgm:t>
    </dgm:pt>
    <dgm:pt modelId="{3DA215A2-1DF6-4F9C-B45E-F1C84EF7494F}" type="sibTrans" cxnId="{8C0DDCC3-0798-43DA-B5A8-AF21B78BCB4E}">
      <dgm:prSet/>
      <dgm:spPr/>
      <dgm:t>
        <a:bodyPr/>
        <a:lstStyle/>
        <a:p>
          <a:endParaRPr lang="en-US"/>
        </a:p>
      </dgm:t>
    </dgm:pt>
    <dgm:pt modelId="{045C0880-8C76-4128-ABB0-6E3168685CE5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1</a:t>
          </a:r>
        </a:p>
      </dgm:t>
    </dgm:pt>
    <dgm:pt modelId="{95036F64-3778-406F-92C1-26EBAA89DB2B}" type="parTrans" cxnId="{C3902713-CFF4-4BAD-AB8B-E537DC6665A8}">
      <dgm:prSet/>
      <dgm:spPr/>
      <dgm:t>
        <a:bodyPr/>
        <a:lstStyle/>
        <a:p>
          <a:endParaRPr lang="en-US"/>
        </a:p>
      </dgm:t>
    </dgm:pt>
    <dgm:pt modelId="{50903C80-F4A8-47F1-86BF-F7B81C0CF3EA}" type="sibTrans" cxnId="{C3902713-CFF4-4BAD-AB8B-E537DC6665A8}">
      <dgm:prSet/>
      <dgm:spPr/>
      <dgm:t>
        <a:bodyPr/>
        <a:lstStyle/>
        <a:p>
          <a:endParaRPr lang="en-US"/>
        </a:p>
      </dgm:t>
    </dgm:pt>
    <dgm:pt modelId="{AB8CFABF-CCD0-456E-953A-48B749DA992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FT with externship:  16 hours</a:t>
          </a:r>
        </a:p>
      </dgm:t>
    </dgm:pt>
    <dgm:pt modelId="{EDAABE6C-C738-499D-AB5D-FFE3C653CF50}" type="parTrans" cxnId="{44884778-579A-44AD-A637-0C669F015C35}">
      <dgm:prSet/>
      <dgm:spPr/>
      <dgm:t>
        <a:bodyPr/>
        <a:lstStyle/>
        <a:p>
          <a:endParaRPr lang="en-US"/>
        </a:p>
      </dgm:t>
    </dgm:pt>
    <dgm:pt modelId="{3539AAC5-36E4-4AC5-9A48-0F89ED46B0AA}" type="sibTrans" cxnId="{44884778-579A-44AD-A637-0C669F015C35}">
      <dgm:prSet/>
      <dgm:spPr/>
      <dgm:t>
        <a:bodyPr/>
        <a:lstStyle/>
        <a:p>
          <a:endParaRPr lang="en-US"/>
        </a:p>
      </dgm:t>
    </dgm:pt>
    <dgm:pt modelId="{85B15011-83E0-497B-BF83-AFA260CA6389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2</a:t>
          </a:r>
        </a:p>
      </dgm:t>
    </dgm:pt>
    <dgm:pt modelId="{B4D49A6D-608D-4C1D-8BB9-D52A6A01C8E0}" type="parTrans" cxnId="{992BA9FC-8A2B-4456-8B56-05C2BF308FF1}">
      <dgm:prSet/>
      <dgm:spPr/>
      <dgm:t>
        <a:bodyPr/>
        <a:lstStyle/>
        <a:p>
          <a:endParaRPr lang="en-US"/>
        </a:p>
      </dgm:t>
    </dgm:pt>
    <dgm:pt modelId="{CC4E8BE5-8EA7-43B7-BC67-7BE4EE07FB38}" type="sibTrans" cxnId="{992BA9FC-8A2B-4456-8B56-05C2BF308FF1}">
      <dgm:prSet/>
      <dgm:spPr/>
      <dgm:t>
        <a:bodyPr/>
        <a:lstStyle/>
        <a:p>
          <a:endParaRPr lang="en-US"/>
        </a:p>
      </dgm:t>
    </dgm:pt>
    <dgm:pt modelId="{83451BCD-1E86-425E-914C-4E1B698B2C9C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3</a:t>
          </a:r>
        </a:p>
      </dgm:t>
    </dgm:pt>
    <dgm:pt modelId="{18F3DF3E-755F-4756-BBB0-4FAFD6A1CBA0}" type="parTrans" cxnId="{6664841F-93A9-46FC-9BC4-6AED3BDA0B79}">
      <dgm:prSet/>
      <dgm:spPr/>
      <dgm:t>
        <a:bodyPr/>
        <a:lstStyle/>
        <a:p>
          <a:endParaRPr lang="en-US"/>
        </a:p>
      </dgm:t>
    </dgm:pt>
    <dgm:pt modelId="{D96B9D16-47DE-4EF8-92C8-EB8A8B32A452}" type="sibTrans" cxnId="{6664841F-93A9-46FC-9BC4-6AED3BDA0B79}">
      <dgm:prSet/>
      <dgm:spPr/>
      <dgm:t>
        <a:bodyPr/>
        <a:lstStyle/>
        <a:p>
          <a:endParaRPr lang="en-US"/>
        </a:p>
      </dgm:t>
    </dgm:pt>
    <dgm:pt modelId="{9858E85C-4172-43DF-970F-41D13118041D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5</a:t>
          </a:r>
        </a:p>
      </dgm:t>
    </dgm:pt>
    <dgm:pt modelId="{9697EC7D-8883-4D03-89C9-0BE18B34F648}" type="parTrans" cxnId="{921DC2B4-9616-45B0-A3FD-CE094966D811}">
      <dgm:prSet/>
      <dgm:spPr/>
      <dgm:t>
        <a:bodyPr/>
        <a:lstStyle/>
        <a:p>
          <a:endParaRPr lang="en-US"/>
        </a:p>
      </dgm:t>
    </dgm:pt>
    <dgm:pt modelId="{82389FC1-F8B6-4FDC-911D-9FDDFF39BB1B}" type="sibTrans" cxnId="{921DC2B4-9616-45B0-A3FD-CE094966D811}">
      <dgm:prSet/>
      <dgm:spPr/>
      <dgm:t>
        <a:bodyPr/>
        <a:lstStyle/>
        <a:p>
          <a:endParaRPr lang="en-US"/>
        </a:p>
      </dgm:t>
    </dgm:pt>
    <dgm:pt modelId="{EC79A3C4-D6CC-475D-BF11-3977AF8AC927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4</a:t>
          </a:r>
        </a:p>
      </dgm:t>
    </dgm:pt>
    <dgm:pt modelId="{F293CF72-363F-4C0B-9F16-93D1C1E5A495}" type="parTrans" cxnId="{5FE2283A-3948-44B8-BFA0-172BCCB9052F}">
      <dgm:prSet/>
      <dgm:spPr/>
      <dgm:t>
        <a:bodyPr/>
        <a:lstStyle/>
        <a:p>
          <a:endParaRPr lang="en-US"/>
        </a:p>
      </dgm:t>
    </dgm:pt>
    <dgm:pt modelId="{E56A5D51-9C73-45F2-B7E1-459AE85595B3}" type="sibTrans" cxnId="{5FE2283A-3948-44B8-BFA0-172BCCB9052F}">
      <dgm:prSet/>
      <dgm:spPr/>
      <dgm:t>
        <a:bodyPr/>
        <a:lstStyle/>
        <a:p>
          <a:endParaRPr lang="en-US"/>
        </a:p>
      </dgm:t>
    </dgm:pt>
    <dgm:pt modelId="{C5621835-70F6-4819-80DD-D5ADF8ADF49E}">
      <dgm:prSet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D4431FB9-DE01-41EF-86D8-AD145598E17A}" type="parTrans" cxnId="{87FD7A56-0741-45F9-BB67-0CF4F73630A5}">
      <dgm:prSet/>
      <dgm:spPr/>
    </dgm:pt>
    <dgm:pt modelId="{AAE1EF01-3C19-46BE-B829-19B29D47258A}" type="sibTrans" cxnId="{87FD7A56-0741-45F9-BB67-0CF4F73630A5}">
      <dgm:prSet/>
      <dgm:spPr/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AC85082E-933A-46A8-8CF9-3CD21B24FB3B}" type="pres">
      <dgm:prSet presAssocID="{D063E474-05A3-497B-833D-3806AF5EE2E6}" presName="parentLin" presStyleCnt="0"/>
      <dgm:spPr/>
    </dgm:pt>
    <dgm:pt modelId="{BBFA48D4-56DF-4D6D-A723-B5650E8F5E5C}" type="pres">
      <dgm:prSet presAssocID="{D063E474-05A3-497B-833D-3806AF5EE2E6}" presName="parentLeftMargin" presStyleLbl="node1" presStyleIdx="0" presStyleCnt="2"/>
      <dgm:spPr/>
    </dgm:pt>
    <dgm:pt modelId="{CF2F8451-574C-40BF-8301-F140BBE79CA0}" type="pres">
      <dgm:prSet presAssocID="{D063E474-05A3-497B-833D-3806AF5EE2E6}" presName="parentText" presStyleLbl="node1" presStyleIdx="0" presStyleCnt="2" custScaleY="72801">
        <dgm:presLayoutVars>
          <dgm:chMax val="0"/>
          <dgm:bulletEnabled val="1"/>
        </dgm:presLayoutVars>
      </dgm:prSet>
      <dgm:spPr/>
    </dgm:pt>
    <dgm:pt modelId="{B19B25D4-7A8B-4C4D-BB10-B171AA461E59}" type="pres">
      <dgm:prSet presAssocID="{D063E474-05A3-497B-833D-3806AF5EE2E6}" presName="negativeSpace" presStyleCnt="0"/>
      <dgm:spPr/>
    </dgm:pt>
    <dgm:pt modelId="{9CA4EE3C-ADE6-43FC-A757-B07AC36105E1}" type="pres">
      <dgm:prSet presAssocID="{D063E474-05A3-497B-833D-3806AF5EE2E6}" presName="childText" presStyleLbl="conFgAcc1" presStyleIdx="0" presStyleCnt="2">
        <dgm:presLayoutVars>
          <dgm:bulletEnabled val="1"/>
        </dgm:presLayoutVars>
      </dgm:prSet>
      <dgm:spPr/>
    </dgm:pt>
    <dgm:pt modelId="{88898343-6A13-4159-9E9E-8210E26AA882}" type="pres">
      <dgm:prSet presAssocID="{B3781793-7F1B-4F60-92AB-66FCA4F6B6C1}" presName="spaceBetweenRectangles" presStyleCnt="0"/>
      <dgm:spPr/>
    </dgm:pt>
    <dgm:pt modelId="{0E08DDF7-9305-4456-82F8-8EC64DE7FAB4}" type="pres">
      <dgm:prSet presAssocID="{B934B1D8-0F2B-446A-9FFC-7ADD1D72285B}" presName="parentLin" presStyleCnt="0"/>
      <dgm:spPr/>
    </dgm:pt>
    <dgm:pt modelId="{AD1F6F77-D29B-4DCE-9585-FF15CF34D4EF}" type="pres">
      <dgm:prSet presAssocID="{B934B1D8-0F2B-446A-9FFC-7ADD1D72285B}" presName="parentLeftMargin" presStyleLbl="node1" presStyleIdx="0" presStyleCnt="2"/>
      <dgm:spPr/>
    </dgm:pt>
    <dgm:pt modelId="{84C3A34D-B2F4-4FAB-9580-46EB93135A1F}" type="pres">
      <dgm:prSet presAssocID="{B934B1D8-0F2B-446A-9FFC-7ADD1D72285B}" presName="parentText" presStyleLbl="node1" presStyleIdx="1" presStyleCnt="2" custScaleY="78326">
        <dgm:presLayoutVars>
          <dgm:chMax val="0"/>
          <dgm:bulletEnabled val="1"/>
        </dgm:presLayoutVars>
      </dgm:prSet>
      <dgm:spPr/>
    </dgm:pt>
    <dgm:pt modelId="{7A472713-1B3E-4DE0-8E72-6EAED965413C}" type="pres">
      <dgm:prSet presAssocID="{B934B1D8-0F2B-446A-9FFC-7ADD1D72285B}" presName="negativeSpace" presStyleCnt="0"/>
      <dgm:spPr/>
    </dgm:pt>
    <dgm:pt modelId="{E1C94EDF-15ED-48A8-99FB-A84661FF790E}" type="pres">
      <dgm:prSet presAssocID="{B934B1D8-0F2B-446A-9FFC-7ADD1D72285B}" presName="childText" presStyleLbl="conFgAcc1" presStyleIdx="1" presStyleCnt="2" custLinFactNeighborY="16816">
        <dgm:presLayoutVars>
          <dgm:bulletEnabled val="1"/>
        </dgm:presLayoutVars>
      </dgm:prSet>
      <dgm:spPr/>
    </dgm:pt>
  </dgm:ptLst>
  <dgm:cxnLst>
    <dgm:cxn modelId="{EB3F1113-37B7-4075-A8A7-5F55F7363090}" type="presOf" srcId="{AB8CFABF-CCD0-456E-953A-48B749DA9926}" destId="{E1C94EDF-15ED-48A8-99FB-A84661FF790E}" srcOrd="0" destOrd="3" presId="urn:microsoft.com/office/officeart/2005/8/layout/list1"/>
    <dgm:cxn modelId="{C3902713-CFF4-4BAD-AB8B-E537DC6665A8}" srcId="{D063E474-05A3-497B-833D-3806AF5EE2E6}" destId="{045C0880-8C76-4128-ABB0-6E3168685CE5}" srcOrd="0" destOrd="0" parTransId="{95036F64-3778-406F-92C1-26EBAA89DB2B}" sibTransId="{50903C80-F4A8-47F1-86BF-F7B81C0CF3EA}"/>
    <dgm:cxn modelId="{6664841F-93A9-46FC-9BC4-6AED3BDA0B79}" srcId="{D063E474-05A3-497B-833D-3806AF5EE2E6}" destId="{83451BCD-1E86-425E-914C-4E1B698B2C9C}" srcOrd="2" destOrd="0" parTransId="{18F3DF3E-755F-4756-BBB0-4FAFD6A1CBA0}" sibTransId="{D96B9D16-47DE-4EF8-92C8-EB8A8B32A452}"/>
    <dgm:cxn modelId="{F5B0CB2E-A96D-4A08-BC6C-B34822A3F641}" type="presOf" srcId="{EC79A3C4-D6CC-475D-BF11-3977AF8AC927}" destId="{9CA4EE3C-ADE6-43FC-A757-B07AC36105E1}" srcOrd="0" destOrd="3" presId="urn:microsoft.com/office/officeart/2005/8/layout/list1"/>
    <dgm:cxn modelId="{5FE2283A-3948-44B8-BFA0-172BCCB9052F}" srcId="{D063E474-05A3-497B-833D-3806AF5EE2E6}" destId="{EC79A3C4-D6CC-475D-BF11-3977AF8AC927}" srcOrd="3" destOrd="0" parTransId="{F293CF72-363F-4C0B-9F16-93D1C1E5A495}" sibTransId="{E56A5D51-9C73-45F2-B7E1-459AE85595B3}"/>
    <dgm:cxn modelId="{D039D15B-D046-4310-95C4-42C6DDE9095E}" type="presOf" srcId="{045C0880-8C76-4128-ABB0-6E3168685CE5}" destId="{9CA4EE3C-ADE6-43FC-A757-B07AC36105E1}" srcOrd="0" destOrd="0" presId="urn:microsoft.com/office/officeart/2005/8/layout/list1"/>
    <dgm:cxn modelId="{C55F8C4F-F91E-4AE0-BB10-81107F76BDB1}" type="presOf" srcId="{B934B1D8-0F2B-446A-9FFC-7ADD1D72285B}" destId="{84C3A34D-B2F4-4FAB-9580-46EB93135A1F}" srcOrd="1" destOrd="0" presId="urn:microsoft.com/office/officeart/2005/8/layout/list1"/>
    <dgm:cxn modelId="{5ACA4770-4D80-4E62-B6E8-7EAFC91A74C3}" srcId="{C1C3A66F-8356-44DA-BDE6-EBF1234C3B15}" destId="{B934B1D8-0F2B-446A-9FFC-7ADD1D72285B}" srcOrd="1" destOrd="0" parTransId="{1C4AB4F7-C975-4B2F-8F6C-BFB71B4FE853}" sibTransId="{1AC8FC80-1057-4758-B9BF-D5EE9996D73E}"/>
    <dgm:cxn modelId="{87FD7A56-0741-45F9-BB67-0CF4F73630A5}" srcId="{B934B1D8-0F2B-446A-9FFC-7ADD1D72285B}" destId="{C5621835-70F6-4819-80DD-D5ADF8ADF49E}" srcOrd="5" destOrd="0" parTransId="{D4431FB9-DE01-41EF-86D8-AD145598E17A}" sibTransId="{AAE1EF01-3C19-46BE-B829-19B29D47258A}"/>
    <dgm:cxn modelId="{44884778-579A-44AD-A637-0C669F015C35}" srcId="{B934B1D8-0F2B-446A-9FFC-7ADD1D72285B}" destId="{AB8CFABF-CCD0-456E-953A-48B749DA9926}" srcOrd="3" destOrd="0" parTransId="{EDAABE6C-C738-499D-AB5D-FFE3C653CF50}" sibTransId="{3539AAC5-36E4-4AC5-9A48-0F89ED46B0AA}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6EF34E86-CEC3-4B49-87B5-8566EC0A42F1}" type="presOf" srcId="{D063E474-05A3-497B-833D-3806AF5EE2E6}" destId="{BBFA48D4-56DF-4D6D-A723-B5650E8F5E5C}" srcOrd="0" destOrd="0" presId="urn:microsoft.com/office/officeart/2005/8/layout/list1"/>
    <dgm:cxn modelId="{21F26C8C-1E9E-4617-A31B-379FDF91C617}" type="presOf" srcId="{83451BCD-1E86-425E-914C-4E1B698B2C9C}" destId="{9CA4EE3C-ADE6-43FC-A757-B07AC36105E1}" srcOrd="0" destOrd="2" presId="urn:microsoft.com/office/officeart/2005/8/layout/list1"/>
    <dgm:cxn modelId="{65C72D8E-9A33-4CB6-923B-9AAB9F85CE9A}" type="presOf" srcId="{C5621835-70F6-4819-80DD-D5ADF8ADF49E}" destId="{E1C94EDF-15ED-48A8-99FB-A84661FF790E}" srcOrd="0" destOrd="5" presId="urn:microsoft.com/office/officeart/2005/8/layout/list1"/>
    <dgm:cxn modelId="{83538C8F-9E37-4369-98CF-A7DD6ED6B2D4}" type="presOf" srcId="{97D1B9E3-70A1-4B78-96E3-0B59DDBBC776}" destId="{E1C94EDF-15ED-48A8-99FB-A84661FF790E}" srcOrd="0" destOrd="1" presId="urn:microsoft.com/office/officeart/2005/8/layout/list1"/>
    <dgm:cxn modelId="{8F2F4F9E-1F3E-4B06-8C6B-78236E5F3659}" type="presOf" srcId="{2BC99C57-B72D-4C11-9C14-3BD2992A3CB3}" destId="{E1C94EDF-15ED-48A8-99FB-A84661FF790E}" srcOrd="0" destOrd="0" presId="urn:microsoft.com/office/officeart/2005/8/layout/list1"/>
    <dgm:cxn modelId="{4DFE83A3-37F7-400F-8BFC-3E048D33E5AB}" type="presOf" srcId="{85B15011-83E0-497B-BF83-AFA260CA6389}" destId="{9CA4EE3C-ADE6-43FC-A757-B07AC36105E1}" srcOrd="0" destOrd="1" presId="urn:microsoft.com/office/officeart/2005/8/layout/list1"/>
    <dgm:cxn modelId="{3D0657B2-1FC2-4A90-94FE-CFE26827C8DB}" type="presOf" srcId="{B934B1D8-0F2B-446A-9FFC-7ADD1D72285B}" destId="{AD1F6F77-D29B-4DCE-9585-FF15CF34D4EF}" srcOrd="0" destOrd="0" presId="urn:microsoft.com/office/officeart/2005/8/layout/list1"/>
    <dgm:cxn modelId="{921DC2B4-9616-45B0-A3FD-CE094966D811}" srcId="{B934B1D8-0F2B-446A-9FFC-7ADD1D72285B}" destId="{9858E85C-4172-43DF-970F-41D13118041D}" srcOrd="4" destOrd="0" parTransId="{9697EC7D-8883-4D03-89C9-0BE18B34F648}" sibTransId="{82389FC1-F8B6-4FDC-911D-9FDDFF39BB1B}"/>
    <dgm:cxn modelId="{DF440CBC-653F-4F05-BC3D-7F67F44351B6}" srcId="{B934B1D8-0F2B-446A-9FFC-7ADD1D72285B}" destId="{97D1B9E3-70A1-4B78-96E3-0B59DDBBC776}" srcOrd="1" destOrd="0" parTransId="{A17B67A4-D354-47FA-B87B-D2DA55B2503D}" sibTransId="{921FFB06-44D2-46B7-B172-2398DBBCAC55}"/>
    <dgm:cxn modelId="{8C0DDCC3-0798-43DA-B5A8-AF21B78BCB4E}" srcId="{B934B1D8-0F2B-446A-9FFC-7ADD1D72285B}" destId="{FE56C67A-4C8D-4EFE-A9E5-A19D5568A592}" srcOrd="2" destOrd="0" parTransId="{FDCE4CE3-D703-4983-BADA-8948959D623A}" sibTransId="{3DA215A2-1DF6-4F9C-B45E-F1C84EF7494F}"/>
    <dgm:cxn modelId="{8EB0D2CC-3B84-40AB-82A2-0E37A21DBB1B}" srcId="{C1C3A66F-8356-44DA-BDE6-EBF1234C3B15}" destId="{D063E474-05A3-497B-833D-3806AF5EE2E6}" srcOrd="0" destOrd="0" parTransId="{D524FA25-0EF7-4F1E-98B8-D0F19CFA6F07}" sibTransId="{B3781793-7F1B-4F60-92AB-66FCA4F6B6C1}"/>
    <dgm:cxn modelId="{B8E3F4DE-FA20-42E1-9860-179B4D4952E7}" type="presOf" srcId="{9858E85C-4172-43DF-970F-41D13118041D}" destId="{E1C94EDF-15ED-48A8-99FB-A84661FF790E}" srcOrd="0" destOrd="4" presId="urn:microsoft.com/office/officeart/2005/8/layout/list1"/>
    <dgm:cxn modelId="{4B5C60E6-17DF-4C40-9C08-B4ACBAFBAB29}" type="presOf" srcId="{FE56C67A-4C8D-4EFE-A9E5-A19D5568A592}" destId="{E1C94EDF-15ED-48A8-99FB-A84661FF790E}" srcOrd="0" destOrd="2" presId="urn:microsoft.com/office/officeart/2005/8/layout/list1"/>
    <dgm:cxn modelId="{C572B8E8-ABB3-4AA6-A27C-48DC62C33DCA}" type="presOf" srcId="{D063E474-05A3-497B-833D-3806AF5EE2E6}" destId="{CF2F8451-574C-40BF-8301-F140BBE79CA0}" srcOrd="1" destOrd="0" presId="urn:microsoft.com/office/officeart/2005/8/layout/list1"/>
    <dgm:cxn modelId="{5BE013F6-8002-455B-9C81-7267EE3E84B5}" srcId="{B934B1D8-0F2B-446A-9FFC-7ADD1D72285B}" destId="{2BC99C57-B72D-4C11-9C14-3BD2992A3CB3}" srcOrd="0" destOrd="0" parTransId="{1E57ECF4-BCC0-4D0E-9B05-34CE98C3472E}" sibTransId="{960121EF-75C3-4E29-8DF0-F6D9A7833289}"/>
    <dgm:cxn modelId="{992BA9FC-8A2B-4456-8B56-05C2BF308FF1}" srcId="{D063E474-05A3-497B-833D-3806AF5EE2E6}" destId="{85B15011-83E0-497B-BF83-AFA260CA6389}" srcOrd="1" destOrd="0" parTransId="{B4D49A6D-608D-4C1D-8BB9-D52A6A01C8E0}" sibTransId="{CC4E8BE5-8EA7-43B7-BC67-7BE4EE07FB38}"/>
    <dgm:cxn modelId="{4E2B9663-A02F-4E1B-A8D9-2648C4C1F1CD}" type="presParOf" srcId="{2566E1CC-42CC-481E-8832-A6B38D9D3AC7}" destId="{AC85082E-933A-46A8-8CF9-3CD21B24FB3B}" srcOrd="0" destOrd="0" presId="urn:microsoft.com/office/officeart/2005/8/layout/list1"/>
    <dgm:cxn modelId="{FD1DC803-8E1E-48A2-8123-60E713D4E425}" type="presParOf" srcId="{AC85082E-933A-46A8-8CF9-3CD21B24FB3B}" destId="{BBFA48D4-56DF-4D6D-A723-B5650E8F5E5C}" srcOrd="0" destOrd="0" presId="urn:microsoft.com/office/officeart/2005/8/layout/list1"/>
    <dgm:cxn modelId="{60AC18E6-DD0A-481D-AB40-6EC051AB107D}" type="presParOf" srcId="{AC85082E-933A-46A8-8CF9-3CD21B24FB3B}" destId="{CF2F8451-574C-40BF-8301-F140BBE79CA0}" srcOrd="1" destOrd="0" presId="urn:microsoft.com/office/officeart/2005/8/layout/list1"/>
    <dgm:cxn modelId="{4E2FA030-9752-48BC-9089-E62F70936FF6}" type="presParOf" srcId="{2566E1CC-42CC-481E-8832-A6B38D9D3AC7}" destId="{B19B25D4-7A8B-4C4D-BB10-B171AA461E59}" srcOrd="1" destOrd="0" presId="urn:microsoft.com/office/officeart/2005/8/layout/list1"/>
    <dgm:cxn modelId="{AA161FC5-9154-47E4-A6A2-9B5E510B05A3}" type="presParOf" srcId="{2566E1CC-42CC-481E-8832-A6B38D9D3AC7}" destId="{9CA4EE3C-ADE6-43FC-A757-B07AC36105E1}" srcOrd="2" destOrd="0" presId="urn:microsoft.com/office/officeart/2005/8/layout/list1"/>
    <dgm:cxn modelId="{B2189045-2500-4E6C-8F7B-4813097AA1D5}" type="presParOf" srcId="{2566E1CC-42CC-481E-8832-A6B38D9D3AC7}" destId="{88898343-6A13-4159-9E9E-8210E26AA882}" srcOrd="3" destOrd="0" presId="urn:microsoft.com/office/officeart/2005/8/layout/list1"/>
    <dgm:cxn modelId="{12AB34F7-69EF-4D36-B05D-81D831A5E6CA}" type="presParOf" srcId="{2566E1CC-42CC-481E-8832-A6B38D9D3AC7}" destId="{0E08DDF7-9305-4456-82F8-8EC64DE7FAB4}" srcOrd="4" destOrd="0" presId="urn:microsoft.com/office/officeart/2005/8/layout/list1"/>
    <dgm:cxn modelId="{AF5DBC54-C5D6-4E03-89E1-071845BBEB67}" type="presParOf" srcId="{0E08DDF7-9305-4456-82F8-8EC64DE7FAB4}" destId="{AD1F6F77-D29B-4DCE-9585-FF15CF34D4EF}" srcOrd="0" destOrd="0" presId="urn:microsoft.com/office/officeart/2005/8/layout/list1"/>
    <dgm:cxn modelId="{4F3D4349-449F-4FC4-93E3-67A8776D11F7}" type="presParOf" srcId="{0E08DDF7-9305-4456-82F8-8EC64DE7FAB4}" destId="{84C3A34D-B2F4-4FAB-9580-46EB93135A1F}" srcOrd="1" destOrd="0" presId="urn:microsoft.com/office/officeart/2005/8/layout/list1"/>
    <dgm:cxn modelId="{3096813A-697E-43C3-A201-AD658CB53C50}" type="presParOf" srcId="{2566E1CC-42CC-481E-8832-A6B38D9D3AC7}" destId="{7A472713-1B3E-4DE0-8E72-6EAED965413C}" srcOrd="5" destOrd="0" presId="urn:microsoft.com/office/officeart/2005/8/layout/list1"/>
    <dgm:cxn modelId="{495604A5-554F-491B-A479-90900C1AE880}" type="presParOf" srcId="{2566E1CC-42CC-481E-8832-A6B38D9D3AC7}" destId="{E1C94EDF-15ED-48A8-99FB-A84661FF790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386391"/>
          <a:ext cx="73152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A9522-1D72-41C6-96F0-C142043A41B5}">
      <dsp:nvSpPr>
        <dsp:cNvPr id="0" name=""/>
        <dsp:cNvSpPr/>
      </dsp:nvSpPr>
      <dsp:spPr>
        <a:xfrm>
          <a:off x="365760" y="46911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40 Hours of Pro Bono Service</a:t>
          </a:r>
        </a:p>
      </dsp:txBody>
      <dsp:txXfrm>
        <a:off x="398904" y="80055"/>
        <a:ext cx="5054352" cy="612672"/>
      </dsp:txXfrm>
    </dsp:sp>
    <dsp:sp modelId="{6A1BF427-A392-4A5C-873D-F6B8AFC7523B}">
      <dsp:nvSpPr>
        <dsp:cNvPr id="0" name=""/>
        <dsp:cNvSpPr/>
      </dsp:nvSpPr>
      <dsp:spPr>
        <a:xfrm>
          <a:off x="0" y="1429671"/>
          <a:ext cx="73152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56999-D8FD-4C43-8B6E-3EEDEACD7240}">
      <dsp:nvSpPr>
        <dsp:cNvPr id="0" name=""/>
        <dsp:cNvSpPr/>
      </dsp:nvSpPr>
      <dsp:spPr>
        <a:xfrm>
          <a:off x="365760" y="1090190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2.0 GPA or Better</a:t>
          </a:r>
        </a:p>
      </dsp:txBody>
      <dsp:txXfrm>
        <a:off x="398904" y="1123334"/>
        <a:ext cx="5054352" cy="612672"/>
      </dsp:txXfrm>
    </dsp:sp>
    <dsp:sp modelId="{E2E8E80F-7FDD-42B7-8ED4-CDB4C55E19B8}">
      <dsp:nvSpPr>
        <dsp:cNvPr id="0" name=""/>
        <dsp:cNvSpPr/>
      </dsp:nvSpPr>
      <dsp:spPr>
        <a:xfrm>
          <a:off x="0" y="2472951"/>
          <a:ext cx="7315200" cy="2463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Required courses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Menu courses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Advanced writing requirement course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Experiential learning requirement courses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Electives</a:t>
          </a:r>
        </a:p>
      </dsp:txBody>
      <dsp:txXfrm>
        <a:off x="0" y="2472951"/>
        <a:ext cx="7315200" cy="2463300"/>
      </dsp:txXfrm>
    </dsp:sp>
    <dsp:sp modelId="{19C8D446-68A0-45F8-BABC-EA4A02DEEAC5}">
      <dsp:nvSpPr>
        <dsp:cNvPr id="0" name=""/>
        <dsp:cNvSpPr/>
      </dsp:nvSpPr>
      <dsp:spPr>
        <a:xfrm>
          <a:off x="365760" y="2133471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90 or More Credit Hours</a:t>
          </a:r>
        </a:p>
      </dsp:txBody>
      <dsp:txXfrm>
        <a:off x="398904" y="2166615"/>
        <a:ext cx="5054352" cy="61267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E854A-2AAA-47FC-BB27-80593760C8C2}">
      <dsp:nvSpPr>
        <dsp:cNvPr id="0" name=""/>
        <dsp:cNvSpPr/>
      </dsp:nvSpPr>
      <dsp:spPr>
        <a:xfrm>
          <a:off x="0" y="360348"/>
          <a:ext cx="73152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ED846-1B3B-437E-8537-48B3F31C5031}">
      <dsp:nvSpPr>
        <dsp:cNvPr id="0" name=""/>
        <dsp:cNvSpPr/>
      </dsp:nvSpPr>
      <dsp:spPr>
        <a:xfrm>
          <a:off x="365760" y="79908"/>
          <a:ext cx="512064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Academic Advising Part II:  Small Groups</a:t>
          </a:r>
        </a:p>
      </dsp:txBody>
      <dsp:txXfrm>
        <a:off x="393140" y="107288"/>
        <a:ext cx="5065880" cy="506120"/>
      </dsp:txXfrm>
    </dsp:sp>
    <dsp:sp modelId="{0CDE5DCA-56EA-4D26-9AF0-230988C84FA3}">
      <dsp:nvSpPr>
        <dsp:cNvPr id="0" name=""/>
        <dsp:cNvSpPr/>
      </dsp:nvSpPr>
      <dsp:spPr>
        <a:xfrm>
          <a:off x="0" y="1222188"/>
          <a:ext cx="7315200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95732" rIns="56774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Dean Wilson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Dean Aden</a:t>
          </a:r>
        </a:p>
      </dsp:txBody>
      <dsp:txXfrm>
        <a:off x="0" y="1222188"/>
        <a:ext cx="7315200" cy="1107225"/>
      </dsp:txXfrm>
    </dsp:sp>
    <dsp:sp modelId="{E3E860DC-5481-421A-8FF9-8C03813599E0}">
      <dsp:nvSpPr>
        <dsp:cNvPr id="0" name=""/>
        <dsp:cNvSpPr/>
      </dsp:nvSpPr>
      <dsp:spPr>
        <a:xfrm>
          <a:off x="365760" y="941748"/>
          <a:ext cx="512064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Individualized Advising Appointments</a:t>
          </a:r>
        </a:p>
      </dsp:txBody>
      <dsp:txXfrm>
        <a:off x="393140" y="969128"/>
        <a:ext cx="5065880" cy="506120"/>
      </dsp:txXfrm>
    </dsp:sp>
    <dsp:sp modelId="{6C7D75D6-BA59-4389-96A0-0FACA363E7A9}">
      <dsp:nvSpPr>
        <dsp:cNvPr id="0" name=""/>
        <dsp:cNvSpPr/>
      </dsp:nvSpPr>
      <dsp:spPr>
        <a:xfrm>
          <a:off x="0" y="2734546"/>
          <a:ext cx="7315200" cy="239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95732" rIns="56774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chemeClr val="bg1"/>
              </a:solidFill>
            </a:rPr>
            <a:t>Professor Harris, Director of Bar Preparation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chemeClr val="bg1"/>
              </a:solidFill>
            </a:rPr>
            <a:t>Professor Frank, Director of Diversity &amp; Inclusion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chemeClr val="bg1"/>
              </a:solidFill>
            </a:rPr>
            <a:t>Certificate Advisors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chemeClr val="bg1"/>
              </a:solidFill>
            </a:rPr>
            <a:t>Faculty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chemeClr val="bg1"/>
              </a:solidFill>
            </a:rPr>
            <a:t>Attorneys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chemeClr val="bg1"/>
              </a:solidFill>
            </a:rPr>
            <a:t>Upper-level students, with a caveat</a:t>
          </a:r>
        </a:p>
      </dsp:txBody>
      <dsp:txXfrm>
        <a:off x="0" y="2734546"/>
        <a:ext cx="7315200" cy="2394000"/>
      </dsp:txXfrm>
    </dsp:sp>
    <dsp:sp modelId="{969C3F6B-E932-4613-9782-551C7E664B2C}">
      <dsp:nvSpPr>
        <dsp:cNvPr id="0" name=""/>
        <dsp:cNvSpPr/>
      </dsp:nvSpPr>
      <dsp:spPr>
        <a:xfrm>
          <a:off x="365760" y="2432013"/>
          <a:ext cx="512064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Other Resources . . .</a:t>
          </a:r>
        </a:p>
      </dsp:txBody>
      <dsp:txXfrm>
        <a:off x="393140" y="2459393"/>
        <a:ext cx="5065880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368278"/>
          <a:ext cx="7315200" cy="1340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Evidence (4)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Con Law (4) </a:t>
          </a:r>
        </a:p>
      </dsp:txBody>
      <dsp:txXfrm>
        <a:off x="0" y="368278"/>
        <a:ext cx="7315200" cy="1340325"/>
      </dsp:txXfrm>
    </dsp:sp>
    <dsp:sp modelId="{D72A9522-1D72-41C6-96F0-C142043A41B5}">
      <dsp:nvSpPr>
        <dsp:cNvPr id="0" name=""/>
        <dsp:cNvSpPr/>
      </dsp:nvSpPr>
      <dsp:spPr>
        <a:xfrm>
          <a:off x="365760" y="28798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2L</a:t>
          </a:r>
        </a:p>
      </dsp:txBody>
      <dsp:txXfrm>
        <a:off x="398904" y="61942"/>
        <a:ext cx="5054352" cy="612672"/>
      </dsp:txXfrm>
    </dsp:sp>
    <dsp:sp modelId="{8C252800-8637-4200-BA2A-3A401106AB2B}">
      <dsp:nvSpPr>
        <dsp:cNvPr id="0" name=""/>
        <dsp:cNvSpPr/>
      </dsp:nvSpPr>
      <dsp:spPr>
        <a:xfrm>
          <a:off x="0" y="2172283"/>
          <a:ext cx="7315200" cy="1340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Criminal Procedure I (3)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Professional Responsibility (2)</a:t>
          </a:r>
        </a:p>
      </dsp:txBody>
      <dsp:txXfrm>
        <a:off x="0" y="2172283"/>
        <a:ext cx="7315200" cy="1340325"/>
      </dsp:txXfrm>
    </dsp:sp>
    <dsp:sp modelId="{67195CD1-D946-4DC6-AF1D-FE576C5DD472}">
      <dsp:nvSpPr>
        <dsp:cNvPr id="0" name=""/>
        <dsp:cNvSpPr/>
      </dsp:nvSpPr>
      <dsp:spPr>
        <a:xfrm>
          <a:off x="365760" y="1832803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2L or 3L</a:t>
          </a:r>
        </a:p>
      </dsp:txBody>
      <dsp:txXfrm>
        <a:off x="398904" y="1865947"/>
        <a:ext cx="5054352" cy="612672"/>
      </dsp:txXfrm>
    </dsp:sp>
    <dsp:sp modelId="{9FD0329D-B5D8-442C-801B-B6E9C4430179}">
      <dsp:nvSpPr>
        <dsp:cNvPr id="0" name=""/>
        <dsp:cNvSpPr/>
      </dsp:nvSpPr>
      <dsp:spPr>
        <a:xfrm>
          <a:off x="0" y="3976288"/>
          <a:ext cx="7315200" cy="978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Bar Prep (3) – Spring Only</a:t>
          </a:r>
        </a:p>
      </dsp:txBody>
      <dsp:txXfrm>
        <a:off x="0" y="3976288"/>
        <a:ext cx="7315200" cy="978075"/>
      </dsp:txXfrm>
    </dsp:sp>
    <dsp:sp modelId="{144DF483-26EE-4918-BA6C-F8E503AF74BF}">
      <dsp:nvSpPr>
        <dsp:cNvPr id="0" name=""/>
        <dsp:cNvSpPr/>
      </dsp:nvSpPr>
      <dsp:spPr>
        <a:xfrm>
          <a:off x="365760" y="3636808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3L</a:t>
          </a:r>
        </a:p>
      </dsp:txBody>
      <dsp:txXfrm>
        <a:off x="398904" y="3669952"/>
        <a:ext cx="5054352" cy="612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423380"/>
          <a:ext cx="7315200" cy="219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99872" rIns="56774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Evidence (4)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Con Law (4)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Property I &amp; II (6)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Contracts I &amp; II (5) </a:t>
          </a:r>
        </a:p>
      </dsp:txBody>
      <dsp:txXfrm>
        <a:off x="0" y="423380"/>
        <a:ext cx="7315200" cy="2192400"/>
      </dsp:txXfrm>
    </dsp:sp>
    <dsp:sp modelId="{D72A9522-1D72-41C6-96F0-C142043A41B5}">
      <dsp:nvSpPr>
        <dsp:cNvPr id="0" name=""/>
        <dsp:cNvSpPr/>
      </dsp:nvSpPr>
      <dsp:spPr>
        <a:xfrm>
          <a:off x="365760" y="69140"/>
          <a:ext cx="512064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2L</a:t>
          </a:r>
        </a:p>
      </dsp:txBody>
      <dsp:txXfrm>
        <a:off x="400345" y="103725"/>
        <a:ext cx="5051470" cy="639310"/>
      </dsp:txXfrm>
    </dsp:sp>
    <dsp:sp modelId="{8C252800-8637-4200-BA2A-3A401106AB2B}">
      <dsp:nvSpPr>
        <dsp:cNvPr id="0" name=""/>
        <dsp:cNvSpPr/>
      </dsp:nvSpPr>
      <dsp:spPr>
        <a:xfrm>
          <a:off x="0" y="3099621"/>
          <a:ext cx="7315200" cy="181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99872" rIns="56774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Criminal Procedure I (3)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Professional Responsibility (2)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Bar Prep (3) – Spring Only</a:t>
          </a:r>
        </a:p>
      </dsp:txBody>
      <dsp:txXfrm>
        <a:off x="0" y="3099621"/>
        <a:ext cx="7315200" cy="1814400"/>
      </dsp:txXfrm>
    </dsp:sp>
    <dsp:sp modelId="{67195CD1-D946-4DC6-AF1D-FE576C5DD472}">
      <dsp:nvSpPr>
        <dsp:cNvPr id="0" name=""/>
        <dsp:cNvSpPr/>
      </dsp:nvSpPr>
      <dsp:spPr>
        <a:xfrm>
          <a:off x="365760" y="2745381"/>
          <a:ext cx="512064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3L or 4L</a:t>
          </a:r>
        </a:p>
      </dsp:txBody>
      <dsp:txXfrm>
        <a:off x="400345" y="2779966"/>
        <a:ext cx="5051470" cy="63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523235"/>
          <a:ext cx="7315200" cy="439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645668" rIns="567741" bIns="220472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Corporate Tax</a:t>
          </a:r>
          <a:endParaRPr lang="en-US" sz="3100" kern="1200" dirty="0">
            <a:solidFill>
              <a:schemeClr val="tx1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Fair Employment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Income Taxation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>
              <a:solidFill>
                <a:schemeClr val="tx1"/>
              </a:solidFill>
              <a:latin typeface="Mission Gothic Regular"/>
              <a:cs typeface="Mission Gothic Regular"/>
            </a:rPr>
            <a:t>Legislation</a:t>
          </a:r>
          <a:endParaRPr lang="en-US" sz="3100" kern="1200" dirty="0">
            <a:solidFill>
              <a:schemeClr val="tx1"/>
            </a:solidFill>
            <a:latin typeface="Mission Gothic Regular"/>
            <a:cs typeface="Mission Gothic Regular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Sales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Secured Transactions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Labor Law</a:t>
          </a:r>
        </a:p>
      </dsp:txBody>
      <dsp:txXfrm>
        <a:off x="0" y="523235"/>
        <a:ext cx="7315200" cy="4394250"/>
      </dsp:txXfrm>
    </dsp:sp>
    <dsp:sp modelId="{D72A9522-1D72-41C6-96F0-C142043A41B5}">
      <dsp:nvSpPr>
        <dsp:cNvPr id="0" name=""/>
        <dsp:cNvSpPr/>
      </dsp:nvSpPr>
      <dsp:spPr>
        <a:xfrm>
          <a:off x="365760" y="65675"/>
          <a:ext cx="512064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Choose TWO (or more)</a:t>
          </a:r>
        </a:p>
      </dsp:txBody>
      <dsp:txXfrm>
        <a:off x="410432" y="110347"/>
        <a:ext cx="5031296" cy="8257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544880"/>
          <a:ext cx="7315200" cy="441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728980" rIns="567741" bIns="24892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Administrative Law</a:t>
          </a:r>
          <a:endParaRPr lang="en-US" sz="3500" kern="1200" dirty="0">
            <a:solidFill>
              <a:schemeClr val="tx1"/>
            </a:solidFill>
          </a:endParaRP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Business Organizations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Conflict of Laws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Decedents’ Estates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Family Law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Remedies</a:t>
          </a:r>
        </a:p>
      </dsp:txBody>
      <dsp:txXfrm>
        <a:off x="0" y="544880"/>
        <a:ext cx="7315200" cy="4410000"/>
      </dsp:txXfrm>
    </dsp:sp>
    <dsp:sp modelId="{D72A9522-1D72-41C6-96F0-C142043A41B5}">
      <dsp:nvSpPr>
        <dsp:cNvPr id="0" name=""/>
        <dsp:cNvSpPr/>
      </dsp:nvSpPr>
      <dsp:spPr>
        <a:xfrm>
          <a:off x="365760" y="28280"/>
          <a:ext cx="512064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Choose TWO (or more)</a:t>
          </a:r>
        </a:p>
      </dsp:txBody>
      <dsp:txXfrm>
        <a:off x="416197" y="78717"/>
        <a:ext cx="5019766" cy="9323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FCC-EC09-4207-98BA-80213716DA21}">
      <dsp:nvSpPr>
        <dsp:cNvPr id="0" name=""/>
        <dsp:cNvSpPr/>
      </dsp:nvSpPr>
      <dsp:spPr>
        <a:xfrm>
          <a:off x="0" y="598299"/>
          <a:ext cx="6096000" cy="15734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562356" rIns="473117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Seminars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Law Review Notes</a:t>
          </a:r>
        </a:p>
      </dsp:txBody>
      <dsp:txXfrm>
        <a:off x="0" y="598299"/>
        <a:ext cx="6096000" cy="1573424"/>
      </dsp:txXfrm>
    </dsp:sp>
    <dsp:sp modelId="{6CE65E4C-B562-489B-84A1-9A7A9539B964}">
      <dsp:nvSpPr>
        <dsp:cNvPr id="0" name=""/>
        <dsp:cNvSpPr/>
      </dsp:nvSpPr>
      <dsp:spPr>
        <a:xfrm>
          <a:off x="304800" y="199779"/>
          <a:ext cx="426720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Eligible Courses – Choose 1</a:t>
          </a:r>
        </a:p>
      </dsp:txBody>
      <dsp:txXfrm>
        <a:off x="343708" y="238687"/>
        <a:ext cx="4189384" cy="719224"/>
      </dsp:txXfrm>
    </dsp:sp>
    <dsp:sp modelId="{08F96B3D-9DAA-4E5A-ABDF-7DECD4E8BDA9}">
      <dsp:nvSpPr>
        <dsp:cNvPr id="0" name=""/>
        <dsp:cNvSpPr/>
      </dsp:nvSpPr>
      <dsp:spPr>
        <a:xfrm>
          <a:off x="0" y="2716045"/>
          <a:ext cx="6096000" cy="114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562356" rIns="473117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C or better</a:t>
          </a:r>
        </a:p>
      </dsp:txBody>
      <dsp:txXfrm>
        <a:off x="0" y="2716045"/>
        <a:ext cx="6096000" cy="1148175"/>
      </dsp:txXfrm>
    </dsp:sp>
    <dsp:sp modelId="{7179664D-3CE6-40F0-B5EE-88837B781CF2}">
      <dsp:nvSpPr>
        <dsp:cNvPr id="0" name=""/>
        <dsp:cNvSpPr/>
      </dsp:nvSpPr>
      <dsp:spPr>
        <a:xfrm>
          <a:off x="304800" y="2311403"/>
          <a:ext cx="426720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Required Grade</a:t>
          </a:r>
        </a:p>
      </dsp:txBody>
      <dsp:txXfrm>
        <a:off x="343708" y="2350311"/>
        <a:ext cx="4189384" cy="7192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FCC-EC09-4207-98BA-80213716DA21}">
      <dsp:nvSpPr>
        <dsp:cNvPr id="0" name=""/>
        <dsp:cNvSpPr/>
      </dsp:nvSpPr>
      <dsp:spPr>
        <a:xfrm>
          <a:off x="0" y="432953"/>
          <a:ext cx="7315200" cy="181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99872" rIns="56774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Simulation Courses (e.g., Trial Advocacy)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Clinics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Externships</a:t>
          </a:r>
        </a:p>
      </dsp:txBody>
      <dsp:txXfrm>
        <a:off x="0" y="432953"/>
        <a:ext cx="7315200" cy="1814400"/>
      </dsp:txXfrm>
    </dsp:sp>
    <dsp:sp modelId="{6CE65E4C-B562-489B-84A1-9A7A9539B964}">
      <dsp:nvSpPr>
        <dsp:cNvPr id="0" name=""/>
        <dsp:cNvSpPr/>
      </dsp:nvSpPr>
      <dsp:spPr>
        <a:xfrm>
          <a:off x="365760" y="78713"/>
          <a:ext cx="512064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Eligible Courses – Choose 6 CHs</a:t>
          </a:r>
        </a:p>
      </dsp:txBody>
      <dsp:txXfrm>
        <a:off x="400345" y="113298"/>
        <a:ext cx="5051470" cy="639310"/>
      </dsp:txXfrm>
    </dsp:sp>
    <dsp:sp modelId="{7090ABF5-51BF-4502-BC0F-E2795498E583}">
      <dsp:nvSpPr>
        <dsp:cNvPr id="0" name=""/>
        <dsp:cNvSpPr/>
      </dsp:nvSpPr>
      <dsp:spPr>
        <a:xfrm>
          <a:off x="0" y="2731193"/>
          <a:ext cx="7315200" cy="219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99872" rIns="56774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At least 1 clinic or externship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10 clinic hours MAX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3 externship/clinic courses MAX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1 clinic or externship at a time</a:t>
          </a:r>
        </a:p>
      </dsp:txBody>
      <dsp:txXfrm>
        <a:off x="0" y="2731193"/>
        <a:ext cx="7315200" cy="2192400"/>
      </dsp:txXfrm>
    </dsp:sp>
    <dsp:sp modelId="{FE548F8B-D803-47AE-8B98-E44DB43F5C70}">
      <dsp:nvSpPr>
        <dsp:cNvPr id="0" name=""/>
        <dsp:cNvSpPr/>
      </dsp:nvSpPr>
      <dsp:spPr>
        <a:xfrm>
          <a:off x="365760" y="2376953"/>
          <a:ext cx="512064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Relevant Requirements/Limitations</a:t>
          </a:r>
        </a:p>
      </dsp:txBody>
      <dsp:txXfrm>
        <a:off x="400345" y="2411538"/>
        <a:ext cx="5051470" cy="6393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4EE3C-ADE6-43FC-A757-B07AC36105E1}">
      <dsp:nvSpPr>
        <dsp:cNvPr id="0" name=""/>
        <dsp:cNvSpPr/>
      </dsp:nvSpPr>
      <dsp:spPr>
        <a:xfrm>
          <a:off x="0" y="324053"/>
          <a:ext cx="73152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12 hours</a:t>
          </a:r>
        </a:p>
      </dsp:txBody>
      <dsp:txXfrm>
        <a:off x="0" y="324053"/>
        <a:ext cx="7315200" cy="850500"/>
      </dsp:txXfrm>
    </dsp:sp>
    <dsp:sp modelId="{CF2F8451-574C-40BF-8301-F140BBE79CA0}">
      <dsp:nvSpPr>
        <dsp:cNvPr id="0" name=""/>
        <dsp:cNvSpPr/>
      </dsp:nvSpPr>
      <dsp:spPr>
        <a:xfrm>
          <a:off x="365760" y="28853"/>
          <a:ext cx="512064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MAX Ungraded (Pass/Fail) Hours</a:t>
          </a:r>
        </a:p>
      </dsp:txBody>
      <dsp:txXfrm>
        <a:off x="394581" y="57674"/>
        <a:ext cx="5062998" cy="532758"/>
      </dsp:txXfrm>
    </dsp:sp>
    <dsp:sp modelId="{E1C94EDF-15ED-48A8-99FB-A84661FF790E}">
      <dsp:nvSpPr>
        <dsp:cNvPr id="0" name=""/>
        <dsp:cNvSpPr/>
      </dsp:nvSpPr>
      <dsp:spPr>
        <a:xfrm>
          <a:off x="0" y="1577753"/>
          <a:ext cx="7315200" cy="182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PT:  11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FT:  18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FT with GPA below 2.50:  16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FT with externship:  16 hours</a:t>
          </a:r>
        </a:p>
      </dsp:txBody>
      <dsp:txXfrm>
        <a:off x="0" y="1577753"/>
        <a:ext cx="7315200" cy="1827000"/>
      </dsp:txXfrm>
    </dsp:sp>
    <dsp:sp modelId="{84C3A34D-B2F4-4FAB-9580-46EB93135A1F}">
      <dsp:nvSpPr>
        <dsp:cNvPr id="0" name=""/>
        <dsp:cNvSpPr/>
      </dsp:nvSpPr>
      <dsp:spPr>
        <a:xfrm>
          <a:off x="365760" y="1282553"/>
          <a:ext cx="512064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MAX Hours Per Semester</a:t>
          </a:r>
        </a:p>
      </dsp:txBody>
      <dsp:txXfrm>
        <a:off x="394581" y="1311374"/>
        <a:ext cx="5062998" cy="532758"/>
      </dsp:txXfrm>
    </dsp:sp>
    <dsp:sp modelId="{78D13E9C-823B-4C30-8560-78B329E51C8B}">
      <dsp:nvSpPr>
        <dsp:cNvPr id="0" name=""/>
        <dsp:cNvSpPr/>
      </dsp:nvSpPr>
      <dsp:spPr>
        <a:xfrm>
          <a:off x="0" y="3807953"/>
          <a:ext cx="7315200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PT:  8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FT:  12 hours</a:t>
          </a:r>
        </a:p>
      </dsp:txBody>
      <dsp:txXfrm>
        <a:off x="0" y="3807953"/>
        <a:ext cx="7315200" cy="1165500"/>
      </dsp:txXfrm>
    </dsp:sp>
    <dsp:sp modelId="{D65B2F65-6FBC-4A27-89EE-4AB83B276063}">
      <dsp:nvSpPr>
        <dsp:cNvPr id="0" name=""/>
        <dsp:cNvSpPr/>
      </dsp:nvSpPr>
      <dsp:spPr>
        <a:xfrm>
          <a:off x="365760" y="3512753"/>
          <a:ext cx="512064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MIN Hours Per Semester</a:t>
          </a:r>
        </a:p>
      </dsp:txBody>
      <dsp:txXfrm>
        <a:off x="394581" y="3541574"/>
        <a:ext cx="5062998" cy="5327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4EE3C-ADE6-43FC-A757-B07AC36105E1}">
      <dsp:nvSpPr>
        <dsp:cNvPr id="0" name=""/>
        <dsp:cNvSpPr/>
      </dsp:nvSpPr>
      <dsp:spPr>
        <a:xfrm>
          <a:off x="0" y="243707"/>
          <a:ext cx="7315200" cy="182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1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2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3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4</a:t>
          </a:r>
        </a:p>
      </dsp:txBody>
      <dsp:txXfrm>
        <a:off x="0" y="243707"/>
        <a:ext cx="7315200" cy="1827000"/>
      </dsp:txXfrm>
    </dsp:sp>
    <dsp:sp modelId="{CF2F8451-574C-40BF-8301-F140BBE79CA0}">
      <dsp:nvSpPr>
        <dsp:cNvPr id="0" name=""/>
        <dsp:cNvSpPr/>
      </dsp:nvSpPr>
      <dsp:spPr>
        <a:xfrm>
          <a:off x="365760" y="109090"/>
          <a:ext cx="5120640" cy="4298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Identify the Courses You Need/Want to Take</a:t>
          </a:r>
        </a:p>
      </dsp:txBody>
      <dsp:txXfrm>
        <a:off x="386742" y="130072"/>
        <a:ext cx="5078676" cy="387853"/>
      </dsp:txXfrm>
    </dsp:sp>
    <dsp:sp modelId="{E1C94EDF-15ED-48A8-99FB-A84661FF790E}">
      <dsp:nvSpPr>
        <dsp:cNvPr id="0" name=""/>
        <dsp:cNvSpPr/>
      </dsp:nvSpPr>
      <dsp:spPr>
        <a:xfrm>
          <a:off x="0" y="2395584"/>
          <a:ext cx="7315200" cy="252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P :  11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FT:  18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FT with GPA below 2.50:  16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FT with externship:  16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bg1"/>
            </a:solidFill>
          </a:endParaRPr>
        </a:p>
      </dsp:txBody>
      <dsp:txXfrm>
        <a:off x="0" y="2395584"/>
        <a:ext cx="7315200" cy="2520000"/>
      </dsp:txXfrm>
    </dsp:sp>
    <dsp:sp modelId="{84C3A34D-B2F4-4FAB-9580-46EB93135A1F}">
      <dsp:nvSpPr>
        <dsp:cNvPr id="0" name=""/>
        <dsp:cNvSpPr/>
      </dsp:nvSpPr>
      <dsp:spPr>
        <a:xfrm>
          <a:off x="365760" y="2178707"/>
          <a:ext cx="5120640" cy="462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Make a Plan, Considering</a:t>
          </a:r>
        </a:p>
      </dsp:txBody>
      <dsp:txXfrm>
        <a:off x="388334" y="2201281"/>
        <a:ext cx="5075492" cy="417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7E2CE-FC65-4531-AB02-9DEF491B5A91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CB46-CAF1-4EBD-93F2-7FE5B8CE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5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8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8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3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2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1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8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9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76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8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0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lwlson2@memphis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33600"/>
            <a:ext cx="5867400" cy="190500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ACADEMIC ADVISING</a:t>
            </a:r>
            <a:b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Rising 2Ls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</a:rPr>
              <a:t>Interim Associate Dean Jodi Wilson</a:t>
            </a:r>
          </a:p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jlwlson2@memphis.edu</a:t>
            </a:r>
            <a:endParaRPr lang="en-US" sz="28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</p:spTree>
    <p:extLst>
      <p:ext uri="{BB962C8B-B14F-4D97-AF65-F5344CB8AC3E}">
        <p14:creationId xmlns:p14="http://schemas.microsoft.com/office/powerpoint/2010/main" val="3609240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General Limitations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4822910"/>
              </p:ext>
            </p:extLst>
          </p:nvPr>
        </p:nvGraphicFramePr>
        <p:xfrm>
          <a:off x="914400" y="1581055"/>
          <a:ext cx="7315200" cy="5002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5290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Choices, Choices, Choices!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7929977"/>
              </p:ext>
            </p:extLst>
          </p:nvPr>
        </p:nvGraphicFramePr>
        <p:xfrm>
          <a:off x="914400" y="1447801"/>
          <a:ext cx="7315200" cy="4975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437D25A-5885-4760-B58F-8FCD696FF7C0}"/>
              </a:ext>
            </a:extLst>
          </p:cNvPr>
          <p:cNvSpPr txBox="1"/>
          <p:nvPr/>
        </p:nvSpPr>
        <p:spPr>
          <a:xfrm>
            <a:off x="1371600" y="1981200"/>
            <a:ext cx="647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Specifically required courses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Courses to satisfy menus/other requirements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Other bar-tested courses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Interest courses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343726-08B5-41BC-BB75-AB0C3CD776BC}"/>
              </a:ext>
            </a:extLst>
          </p:cNvPr>
          <p:cNvSpPr txBox="1"/>
          <p:nvPr/>
        </p:nvSpPr>
        <p:spPr>
          <a:xfrm>
            <a:off x="1371600" y="4092476"/>
            <a:ext cx="594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Required timing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Course availability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Sequencing with pre/co-requisites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dirty="0"/>
              <a:t>Flexibility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Priorities 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Alternatives</a:t>
            </a:r>
          </a:p>
        </p:txBody>
      </p:sp>
    </p:spTree>
    <p:extLst>
      <p:ext uri="{BB962C8B-B14F-4D97-AF65-F5344CB8AC3E}">
        <p14:creationId xmlns:p14="http://schemas.microsoft.com/office/powerpoint/2010/main" val="303653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2F8451-574C-40BF-8301-F140BBE79C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A4EE3C-ADE6-43FC-A757-B07AC3610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C3A34D-B2F4-4FAB-9580-46EB93135A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1C94EDF-15ED-48A8-99FB-A84661FF79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Identifying the Courses You Need/Want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5ED8B56-7BD7-4183-B7A5-60EE824AFBFF}"/>
              </a:ext>
            </a:extLst>
          </p:cNvPr>
          <p:cNvSpPr/>
          <p:nvPr/>
        </p:nvSpPr>
        <p:spPr>
          <a:xfrm>
            <a:off x="1844329" y="4537928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Tested on the Bar?</a:t>
            </a: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B28E90B7-25A5-42E0-BB2E-F044DC9D149A}"/>
              </a:ext>
            </a:extLst>
          </p:cNvPr>
          <p:cNvSpPr/>
          <p:nvPr/>
        </p:nvSpPr>
        <p:spPr>
          <a:xfrm>
            <a:off x="1880676" y="5122753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9F7927F-3258-4986-87C1-A613CF79272A}"/>
              </a:ext>
            </a:extLst>
          </p:cNvPr>
          <p:cNvSpPr/>
          <p:nvPr/>
        </p:nvSpPr>
        <p:spPr>
          <a:xfrm>
            <a:off x="533400" y="3814904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3"/>
            <a:srcRect/>
            <a:stretch>
              <a:fillRect l="-14000" r="-14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E2ED92E0-1495-4499-A3C2-BB639D522A01}"/>
              </a:ext>
            </a:extLst>
          </p:cNvPr>
          <p:cNvSpPr/>
          <p:nvPr/>
        </p:nvSpPr>
        <p:spPr>
          <a:xfrm>
            <a:off x="1576974" y="494904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DE6A545F-6455-48C9-8173-8B09D74BC401}"/>
              </a:ext>
            </a:extLst>
          </p:cNvPr>
          <p:cNvSpPr/>
          <p:nvPr/>
        </p:nvSpPr>
        <p:spPr>
          <a:xfrm>
            <a:off x="4203679" y="49420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24F44222-B541-414C-A96F-14B1599074B2}"/>
              </a:ext>
            </a:extLst>
          </p:cNvPr>
          <p:cNvSpPr/>
          <p:nvPr/>
        </p:nvSpPr>
        <p:spPr>
          <a:xfrm>
            <a:off x="4502536" y="51171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0" name="Hexagon 39">
            <a:extLst>
              <a:ext uri="{FF2B5EF4-FFF2-40B4-BE49-F238E27FC236}">
                <a16:creationId xmlns:a16="http://schemas.microsoft.com/office/drawing/2014/main" id="{46DF7D52-99F4-4D48-9054-985949DAB185}"/>
              </a:ext>
            </a:extLst>
          </p:cNvPr>
          <p:cNvSpPr/>
          <p:nvPr/>
        </p:nvSpPr>
        <p:spPr>
          <a:xfrm>
            <a:off x="2887903" y="3116595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2" name="Hexagon 41">
            <a:extLst>
              <a:ext uri="{FF2B5EF4-FFF2-40B4-BE49-F238E27FC236}">
                <a16:creationId xmlns:a16="http://schemas.microsoft.com/office/drawing/2014/main" id="{B13662C8-246B-4576-8274-F15B27F1D8DC}"/>
              </a:ext>
            </a:extLst>
          </p:cNvPr>
          <p:cNvSpPr/>
          <p:nvPr/>
        </p:nvSpPr>
        <p:spPr>
          <a:xfrm>
            <a:off x="3198068" y="2944280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4" name="Hexagon 43">
            <a:extLst>
              <a:ext uri="{FF2B5EF4-FFF2-40B4-BE49-F238E27FC236}">
                <a16:creationId xmlns:a16="http://schemas.microsoft.com/office/drawing/2014/main" id="{0D40CD95-0BB2-4930-B638-0C6126025427}"/>
              </a:ext>
            </a:extLst>
          </p:cNvPr>
          <p:cNvSpPr/>
          <p:nvPr/>
        </p:nvSpPr>
        <p:spPr>
          <a:xfrm>
            <a:off x="5783580" y="366869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6" name="Hexagon 45">
            <a:extLst>
              <a:ext uri="{FF2B5EF4-FFF2-40B4-BE49-F238E27FC236}">
                <a16:creationId xmlns:a16="http://schemas.microsoft.com/office/drawing/2014/main" id="{15B60B68-E04B-42A9-A690-0E8CAC9E7CA9}"/>
              </a:ext>
            </a:extLst>
          </p:cNvPr>
          <p:cNvSpPr/>
          <p:nvPr/>
        </p:nvSpPr>
        <p:spPr>
          <a:xfrm>
            <a:off x="6073551" y="384797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8" name="Hexagon 47">
            <a:extLst>
              <a:ext uri="{FF2B5EF4-FFF2-40B4-BE49-F238E27FC236}">
                <a16:creationId xmlns:a16="http://schemas.microsoft.com/office/drawing/2014/main" id="{28FDDF57-453D-4611-B0A3-B3F37AE0BC7C}"/>
              </a:ext>
            </a:extLst>
          </p:cNvPr>
          <p:cNvSpPr/>
          <p:nvPr/>
        </p:nvSpPr>
        <p:spPr>
          <a:xfrm>
            <a:off x="7094509" y="2964819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0" name="Hexagon 49">
            <a:extLst>
              <a:ext uri="{FF2B5EF4-FFF2-40B4-BE49-F238E27FC236}">
                <a16:creationId xmlns:a16="http://schemas.microsoft.com/office/drawing/2014/main" id="{47BA9ECC-C56D-4C1E-975C-1F6A9B805741}"/>
              </a:ext>
            </a:extLst>
          </p:cNvPr>
          <p:cNvSpPr/>
          <p:nvPr/>
        </p:nvSpPr>
        <p:spPr>
          <a:xfrm>
            <a:off x="7390942" y="3137481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21683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Bar-Tested Subjects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9E3CBC-D529-4E49-9C49-4A259D18F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33600"/>
            <a:ext cx="4040188" cy="4343400"/>
          </a:xfr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endParaRPr lang="en-US" sz="2600" dirty="0">
              <a:solidFill>
                <a:schemeClr val="accent1"/>
              </a:solidFill>
              <a:latin typeface="Mission Gothic Regular"/>
            </a:endParaRPr>
          </a:p>
          <a:p>
            <a:endParaRPr lang="en-US" sz="2600" dirty="0">
              <a:solidFill>
                <a:schemeClr val="accent1"/>
              </a:solidFill>
              <a:latin typeface="Mission Gothic Regular"/>
            </a:endParaRP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Civil Procedure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Criminal Law &amp; Procedure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Constitutional Law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Contracts (incl. Sales)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Evidence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Real Property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Torts</a:t>
            </a:r>
          </a:p>
          <a:p>
            <a:endParaRPr lang="en-US" sz="3200" dirty="0">
              <a:solidFill>
                <a:schemeClr val="accent1"/>
              </a:solidFill>
              <a:latin typeface="Mission Gothic Regular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6D4DB1-B1CD-40A4-9E6B-D57A0A9EB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133600"/>
            <a:ext cx="4041775" cy="4343400"/>
          </a:xfr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endParaRPr lang="en-US" dirty="0">
              <a:solidFill>
                <a:schemeClr val="accent1"/>
              </a:solidFill>
              <a:latin typeface="Mission Gothic Regular"/>
            </a:endParaRPr>
          </a:p>
          <a:p>
            <a:endParaRPr lang="en-US" dirty="0">
              <a:solidFill>
                <a:schemeClr val="accent1"/>
              </a:solidFill>
              <a:latin typeface="Mission Gothic Regular"/>
            </a:endParaRP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7 MBE Subjects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Business Associations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Conflict of Laws*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Family Law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Secured Transactions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Trusts &amp; Estates</a:t>
            </a:r>
          </a:p>
          <a:p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</a:endParaRPr>
          </a:p>
          <a:p>
            <a:pPr marL="0" indent="0">
              <a:buNone/>
            </a:pPr>
            <a:r>
              <a:rPr lang="en-US" sz="2000" dirty="0"/>
              <a:t>*Always a crossover with another subject.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2971800" cy="403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97B4F56-53EA-4BFA-BD38-9896BEF28667}"/>
              </a:ext>
            </a:extLst>
          </p:cNvPr>
          <p:cNvGrpSpPr/>
          <p:nvPr/>
        </p:nvGrpSpPr>
        <p:grpSpPr>
          <a:xfrm>
            <a:off x="609600" y="1733641"/>
            <a:ext cx="3276600" cy="828514"/>
            <a:chOff x="358140" y="2772955"/>
            <a:chExt cx="5013960" cy="501840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DB57C328-29DD-4B60-88C7-6246F21B592A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angle: Rounded Corners 6">
              <a:extLst>
                <a:ext uri="{FF2B5EF4-FFF2-40B4-BE49-F238E27FC236}">
                  <a16:creationId xmlns:a16="http://schemas.microsoft.com/office/drawing/2014/main" id="{15B91D24-5EEF-47D7-AC31-D66D8F9CD724}"/>
                </a:ext>
              </a:extLst>
            </p:cNvPr>
            <p:cNvSpPr txBox="1"/>
            <p:nvPr/>
          </p:nvSpPr>
          <p:spPr>
            <a:xfrm>
              <a:off x="382638" y="2797453"/>
              <a:ext cx="4964964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Multistate Bar Exam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44B800A-5900-4924-9C86-1A8AC923C3B3}"/>
              </a:ext>
            </a:extLst>
          </p:cNvPr>
          <p:cNvGrpSpPr/>
          <p:nvPr/>
        </p:nvGrpSpPr>
        <p:grpSpPr>
          <a:xfrm>
            <a:off x="4800600" y="1752600"/>
            <a:ext cx="3276600" cy="828514"/>
            <a:chOff x="358140" y="2772955"/>
            <a:chExt cx="5013960" cy="50184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026F66C5-6125-4A3E-8AA3-598D2AD5EF49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ectangle: Rounded Corners 6">
              <a:extLst>
                <a:ext uri="{FF2B5EF4-FFF2-40B4-BE49-F238E27FC236}">
                  <a16:creationId xmlns:a16="http://schemas.microsoft.com/office/drawing/2014/main" id="{5EC446DE-2A8F-4098-9CCF-3AAAE39BAC76}"/>
                </a:ext>
              </a:extLst>
            </p:cNvPr>
            <p:cNvSpPr txBox="1"/>
            <p:nvPr/>
          </p:nvSpPr>
          <p:spPr>
            <a:xfrm>
              <a:off x="382638" y="2797453"/>
              <a:ext cx="4964964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Multistate Essay Exam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8200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Identifying the Courses You Need/Want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5ED8B56-7BD7-4183-B7A5-60EE824AFBFF}"/>
              </a:ext>
            </a:extLst>
          </p:cNvPr>
          <p:cNvSpPr/>
          <p:nvPr/>
        </p:nvSpPr>
        <p:spPr>
          <a:xfrm>
            <a:off x="1844329" y="4537928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Tested on the Bar?</a:t>
            </a: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B28E90B7-25A5-42E0-BB2E-F044DC9D149A}"/>
              </a:ext>
            </a:extLst>
          </p:cNvPr>
          <p:cNvSpPr/>
          <p:nvPr/>
        </p:nvSpPr>
        <p:spPr>
          <a:xfrm>
            <a:off x="1880676" y="5122753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9F7927F-3258-4986-87C1-A613CF79272A}"/>
              </a:ext>
            </a:extLst>
          </p:cNvPr>
          <p:cNvSpPr/>
          <p:nvPr/>
        </p:nvSpPr>
        <p:spPr>
          <a:xfrm>
            <a:off x="533400" y="3814904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3"/>
            <a:srcRect/>
            <a:stretch>
              <a:fillRect l="-14000" r="-14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E2ED92E0-1495-4499-A3C2-BB639D522A01}"/>
              </a:ext>
            </a:extLst>
          </p:cNvPr>
          <p:cNvSpPr/>
          <p:nvPr/>
        </p:nvSpPr>
        <p:spPr>
          <a:xfrm>
            <a:off x="1576974" y="494904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3D129CB-6E0B-4EA9-9D6D-ECD47A257F6E}"/>
              </a:ext>
            </a:extLst>
          </p:cNvPr>
          <p:cNvSpPr/>
          <p:nvPr/>
        </p:nvSpPr>
        <p:spPr>
          <a:xfrm>
            <a:off x="3155259" y="3810726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Useful in Practice?</a:t>
            </a: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DE6A545F-6455-48C9-8173-8B09D74BC401}"/>
              </a:ext>
            </a:extLst>
          </p:cNvPr>
          <p:cNvSpPr/>
          <p:nvPr/>
        </p:nvSpPr>
        <p:spPr>
          <a:xfrm>
            <a:off x="4203679" y="49420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9A2B26D7-C71D-4937-B274-8660C66E6BFD}"/>
              </a:ext>
            </a:extLst>
          </p:cNvPr>
          <p:cNvSpPr/>
          <p:nvPr/>
        </p:nvSpPr>
        <p:spPr>
          <a:xfrm>
            <a:off x="4465380" y="4535144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4000" r="-54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24F44222-B541-414C-A96F-14B1599074B2}"/>
              </a:ext>
            </a:extLst>
          </p:cNvPr>
          <p:cNvSpPr/>
          <p:nvPr/>
        </p:nvSpPr>
        <p:spPr>
          <a:xfrm>
            <a:off x="4502536" y="51171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9C03F4E2-0BB8-4BD6-916F-8A76BD3C54F4}"/>
              </a:ext>
            </a:extLst>
          </p:cNvPr>
          <p:cNvSpPr/>
          <p:nvPr/>
        </p:nvSpPr>
        <p:spPr>
          <a:xfrm>
            <a:off x="1844329" y="3091879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Challenge You?</a:t>
            </a:r>
          </a:p>
        </p:txBody>
      </p:sp>
      <p:sp>
        <p:nvSpPr>
          <p:cNvPr id="40" name="Hexagon 39">
            <a:extLst>
              <a:ext uri="{FF2B5EF4-FFF2-40B4-BE49-F238E27FC236}">
                <a16:creationId xmlns:a16="http://schemas.microsoft.com/office/drawing/2014/main" id="{46DF7D52-99F4-4D48-9054-985949DAB185}"/>
              </a:ext>
            </a:extLst>
          </p:cNvPr>
          <p:cNvSpPr/>
          <p:nvPr/>
        </p:nvSpPr>
        <p:spPr>
          <a:xfrm>
            <a:off x="2887903" y="3116595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1" name="Hexagon 40">
            <a:extLst>
              <a:ext uri="{FF2B5EF4-FFF2-40B4-BE49-F238E27FC236}">
                <a16:creationId xmlns:a16="http://schemas.microsoft.com/office/drawing/2014/main" id="{FC5AEBC5-8C74-4761-AC51-AA72A33611AE}"/>
              </a:ext>
            </a:extLst>
          </p:cNvPr>
          <p:cNvSpPr/>
          <p:nvPr/>
        </p:nvSpPr>
        <p:spPr>
          <a:xfrm>
            <a:off x="3155259" y="2364677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8000" r="-8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2" name="Hexagon 41">
            <a:extLst>
              <a:ext uri="{FF2B5EF4-FFF2-40B4-BE49-F238E27FC236}">
                <a16:creationId xmlns:a16="http://schemas.microsoft.com/office/drawing/2014/main" id="{B13662C8-246B-4576-8274-F15B27F1D8DC}"/>
              </a:ext>
            </a:extLst>
          </p:cNvPr>
          <p:cNvSpPr/>
          <p:nvPr/>
        </p:nvSpPr>
        <p:spPr>
          <a:xfrm>
            <a:off x="3198068" y="2944280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C23042D0-379D-4A14-BB50-97B40AB25A78}"/>
              </a:ext>
            </a:extLst>
          </p:cNvPr>
          <p:cNvSpPr/>
          <p:nvPr/>
        </p:nvSpPr>
        <p:spPr>
          <a:xfrm>
            <a:off x="4465380" y="3089094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Help You Learn?</a:t>
            </a:r>
          </a:p>
        </p:txBody>
      </p:sp>
      <p:sp>
        <p:nvSpPr>
          <p:cNvPr id="44" name="Hexagon 43">
            <a:extLst>
              <a:ext uri="{FF2B5EF4-FFF2-40B4-BE49-F238E27FC236}">
                <a16:creationId xmlns:a16="http://schemas.microsoft.com/office/drawing/2014/main" id="{0D40CD95-0BB2-4930-B638-0C6126025427}"/>
              </a:ext>
            </a:extLst>
          </p:cNvPr>
          <p:cNvSpPr/>
          <p:nvPr/>
        </p:nvSpPr>
        <p:spPr>
          <a:xfrm>
            <a:off x="5783580" y="366869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5" name="Hexagon 44">
            <a:extLst>
              <a:ext uri="{FF2B5EF4-FFF2-40B4-BE49-F238E27FC236}">
                <a16:creationId xmlns:a16="http://schemas.microsoft.com/office/drawing/2014/main" id="{04BF73A8-C3F1-4F9B-BB78-DA793D3B1B5C}"/>
              </a:ext>
            </a:extLst>
          </p:cNvPr>
          <p:cNvSpPr/>
          <p:nvPr/>
        </p:nvSpPr>
        <p:spPr>
          <a:xfrm>
            <a:off x="5776310" y="3824303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8000" r="-18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6" name="Hexagon 45">
            <a:extLst>
              <a:ext uri="{FF2B5EF4-FFF2-40B4-BE49-F238E27FC236}">
                <a16:creationId xmlns:a16="http://schemas.microsoft.com/office/drawing/2014/main" id="{15B60B68-E04B-42A9-A690-0E8CAC9E7CA9}"/>
              </a:ext>
            </a:extLst>
          </p:cNvPr>
          <p:cNvSpPr/>
          <p:nvPr/>
        </p:nvSpPr>
        <p:spPr>
          <a:xfrm>
            <a:off x="6073551" y="384797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F7DAAE40-F854-4734-995E-6E15B8311071}"/>
              </a:ext>
            </a:extLst>
          </p:cNvPr>
          <p:cNvSpPr/>
          <p:nvPr/>
        </p:nvSpPr>
        <p:spPr>
          <a:xfrm>
            <a:off x="5776310" y="2378601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Pique Your Intellectual Curiosity?</a:t>
            </a:r>
          </a:p>
        </p:txBody>
      </p:sp>
      <p:sp>
        <p:nvSpPr>
          <p:cNvPr id="48" name="Hexagon 47">
            <a:extLst>
              <a:ext uri="{FF2B5EF4-FFF2-40B4-BE49-F238E27FC236}">
                <a16:creationId xmlns:a16="http://schemas.microsoft.com/office/drawing/2014/main" id="{28FDDF57-453D-4611-B0A3-B3F37AE0BC7C}"/>
              </a:ext>
            </a:extLst>
          </p:cNvPr>
          <p:cNvSpPr/>
          <p:nvPr/>
        </p:nvSpPr>
        <p:spPr>
          <a:xfrm>
            <a:off x="7094509" y="2964819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9" name="Hexagon 48">
            <a:extLst>
              <a:ext uri="{FF2B5EF4-FFF2-40B4-BE49-F238E27FC236}">
                <a16:creationId xmlns:a16="http://schemas.microsoft.com/office/drawing/2014/main" id="{5597F6A8-11C9-4165-A63E-DEC1598AD229}"/>
              </a:ext>
            </a:extLst>
          </p:cNvPr>
          <p:cNvSpPr/>
          <p:nvPr/>
        </p:nvSpPr>
        <p:spPr>
          <a:xfrm>
            <a:off x="7087240" y="3108240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2000" r="-32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0" name="Hexagon 49">
            <a:extLst>
              <a:ext uri="{FF2B5EF4-FFF2-40B4-BE49-F238E27FC236}">
                <a16:creationId xmlns:a16="http://schemas.microsoft.com/office/drawing/2014/main" id="{47BA9ECC-C56D-4C1E-975C-1F6A9B805741}"/>
              </a:ext>
            </a:extLst>
          </p:cNvPr>
          <p:cNvSpPr/>
          <p:nvPr/>
        </p:nvSpPr>
        <p:spPr>
          <a:xfrm>
            <a:off x="7390942" y="3137481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5864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9" grpId="0" animBg="1"/>
      <p:bldP spid="43" grpId="0" animBg="1"/>
      <p:bldP spid="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Registration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BE774D-C489-4E33-A115-555AEFE41876}"/>
              </a:ext>
            </a:extLst>
          </p:cNvPr>
          <p:cNvSpPr txBox="1">
            <a:spLocks/>
          </p:cNvSpPr>
          <p:nvPr/>
        </p:nvSpPr>
        <p:spPr>
          <a:xfrm>
            <a:off x="914400" y="1695545"/>
            <a:ext cx="7391400" cy="1469960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 sz="1400" dirty="0"/>
          </a:p>
          <a:p>
            <a:pPr marL="682625" lvl="0" indent="-166688"/>
            <a:r>
              <a:rPr lang="en-US" sz="1800" dirty="0"/>
              <a:t>March 15-19</a:t>
            </a:r>
          </a:p>
          <a:p>
            <a:pPr marL="682625" lvl="0" indent="-166688"/>
            <a:r>
              <a:rPr lang="en-US" sz="1800" dirty="0"/>
              <a:t>Survey via online link</a:t>
            </a:r>
          </a:p>
          <a:p>
            <a:pPr marL="682625" lvl="0" indent="-166688"/>
            <a:r>
              <a:rPr lang="en-US" sz="1800" dirty="0"/>
              <a:t>Rank simulation courses and seminars of interest</a:t>
            </a:r>
          </a:p>
          <a:p>
            <a:pPr marL="682625" lvl="0" indent="-166688"/>
            <a:r>
              <a:rPr lang="en-US" sz="1800" dirty="0"/>
              <a:t>Priority based on date of graduation</a:t>
            </a:r>
          </a:p>
          <a:p>
            <a:endParaRPr lang="en-US" dirty="0">
              <a:solidFill>
                <a:schemeClr val="accent1"/>
              </a:solidFill>
              <a:latin typeface="Mission Gothic Regular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764740C-17B2-4228-A860-90B73E1C2664}"/>
              </a:ext>
            </a:extLst>
          </p:cNvPr>
          <p:cNvGrpSpPr/>
          <p:nvPr/>
        </p:nvGrpSpPr>
        <p:grpSpPr>
          <a:xfrm>
            <a:off x="1295399" y="1447800"/>
            <a:ext cx="4572001" cy="476343"/>
            <a:chOff x="358140" y="2772955"/>
            <a:chExt cx="5013960" cy="501840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9E09409-ED6A-4983-B4F5-4018C506E6D8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: Rounded Corners 6">
              <a:extLst>
                <a:ext uri="{FF2B5EF4-FFF2-40B4-BE49-F238E27FC236}">
                  <a16:creationId xmlns:a16="http://schemas.microsoft.com/office/drawing/2014/main" id="{C3F47087-F1FD-4674-A2C6-AFC65F2F42A8}"/>
                </a:ext>
              </a:extLst>
            </p:cNvPr>
            <p:cNvSpPr txBox="1"/>
            <p:nvPr/>
          </p:nvSpPr>
          <p:spPr>
            <a:xfrm>
              <a:off x="382638" y="2797453"/>
              <a:ext cx="4822330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/>
                <a:t>Limited Enrollment Registration</a:t>
              </a:r>
            </a:p>
          </p:txBody>
        </p:sp>
      </p:grp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44C7CA20-3E06-4668-89F0-3EB8D94CD9EE}"/>
              </a:ext>
            </a:extLst>
          </p:cNvPr>
          <p:cNvSpPr txBox="1">
            <a:spLocks/>
          </p:cNvSpPr>
          <p:nvPr/>
        </p:nvSpPr>
        <p:spPr>
          <a:xfrm>
            <a:off x="914400" y="3570786"/>
            <a:ext cx="7391400" cy="1622361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 sz="1400" dirty="0"/>
          </a:p>
          <a:p>
            <a:pPr marL="682625" lvl="0" indent="-166688"/>
            <a:r>
              <a:rPr lang="en-US" sz="1700" dirty="0"/>
              <a:t>Veterans: April 1, 8 a.m.</a:t>
            </a:r>
          </a:p>
          <a:p>
            <a:pPr marL="682625" lvl="0" indent="-166688"/>
            <a:r>
              <a:rPr lang="en-US" sz="1700" dirty="0"/>
              <a:t>43+ Attempted Credit Hours (“ACH”): April 2, 9 a.m.</a:t>
            </a:r>
          </a:p>
          <a:p>
            <a:pPr marL="682625" lvl="0" indent="-166688"/>
            <a:r>
              <a:rPr lang="en-US" sz="1700" dirty="0"/>
              <a:t>42-15 ACH: April 4, 9 a.m.</a:t>
            </a:r>
          </a:p>
          <a:p>
            <a:pPr marL="682625" lvl="0" indent="-166688"/>
            <a:r>
              <a:rPr lang="en-US" sz="1700" dirty="0"/>
              <a:t>0-14 ACH:  April 5, 9 a.m.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462F6C-9F3D-4E64-91A8-CB3173F202E2}"/>
              </a:ext>
            </a:extLst>
          </p:cNvPr>
          <p:cNvGrpSpPr/>
          <p:nvPr/>
        </p:nvGrpSpPr>
        <p:grpSpPr>
          <a:xfrm>
            <a:off x="1295399" y="3284039"/>
            <a:ext cx="4572001" cy="507750"/>
            <a:chOff x="358140" y="2772955"/>
            <a:chExt cx="5013960" cy="501840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B6208A4-19C5-45CC-8792-31A68E54832B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: Rounded Corners 6">
              <a:extLst>
                <a:ext uri="{FF2B5EF4-FFF2-40B4-BE49-F238E27FC236}">
                  <a16:creationId xmlns:a16="http://schemas.microsoft.com/office/drawing/2014/main" id="{C646D244-D465-443A-BDBF-52A2D581F946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/>
                <a:t>General Registration</a:t>
              </a:r>
            </a:p>
          </p:txBody>
        </p:sp>
      </p:grp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DA3CB39-2850-4E52-8D23-7CCFC2B7B9E8}"/>
              </a:ext>
            </a:extLst>
          </p:cNvPr>
          <p:cNvSpPr txBox="1">
            <a:spLocks/>
          </p:cNvSpPr>
          <p:nvPr/>
        </p:nvSpPr>
        <p:spPr>
          <a:xfrm>
            <a:off x="914400" y="5581745"/>
            <a:ext cx="7391400" cy="983002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 sz="1400" dirty="0"/>
          </a:p>
          <a:p>
            <a:pPr marL="682625" lvl="0" indent="-220663"/>
            <a:r>
              <a:rPr lang="en-US" sz="1700" dirty="0"/>
              <a:t>Get advance approval for exam conflicts.</a:t>
            </a:r>
          </a:p>
          <a:p>
            <a:pPr marL="682625" lvl="0" indent="-220663"/>
            <a:r>
              <a:rPr lang="en-US" sz="1700" dirty="0"/>
              <a:t>Be mindful of drop/add dead lines.</a:t>
            </a:r>
            <a:endParaRPr lang="en-US" sz="1700" dirty="0">
              <a:solidFill>
                <a:schemeClr val="accent1"/>
              </a:solidFill>
              <a:latin typeface="Mission Gothic Regular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291C080-E522-4643-9D0B-9BD8F43A9A5D}"/>
              </a:ext>
            </a:extLst>
          </p:cNvPr>
          <p:cNvGrpSpPr/>
          <p:nvPr/>
        </p:nvGrpSpPr>
        <p:grpSpPr>
          <a:xfrm>
            <a:off x="1295400" y="5311581"/>
            <a:ext cx="4572001" cy="533400"/>
            <a:chOff x="358140" y="2772955"/>
            <a:chExt cx="5013960" cy="501840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266C94D-CDB0-4A3E-8F0A-C0B40AD763C1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angle: Rounded Corners 6">
              <a:extLst>
                <a:ext uri="{FF2B5EF4-FFF2-40B4-BE49-F238E27FC236}">
                  <a16:creationId xmlns:a16="http://schemas.microsoft.com/office/drawing/2014/main" id="{BE803436-3836-40B1-8994-1FBAF74E8DF0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/>
                <a:t>Additional Notes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765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Mor</a:t>
            </a:r>
            <a:r>
              <a:rPr lang="en-US" b="1" dirty="0">
                <a:solidFill>
                  <a:schemeClr val="bg1"/>
                </a:solidFill>
                <a:latin typeface="Bitter"/>
                <a:cs typeface="Bitter"/>
              </a:rPr>
              <a:t>e </a:t>
            </a: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Questions?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639E0A7-1393-43C7-B452-D24BC66104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8444734"/>
              </p:ext>
            </p:extLst>
          </p:nvPr>
        </p:nvGraphicFramePr>
        <p:xfrm>
          <a:off x="914400" y="1454815"/>
          <a:ext cx="7315200" cy="5186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310A700-0189-44B3-99AB-9D7479B10E41}"/>
              </a:ext>
            </a:extLst>
          </p:cNvPr>
          <p:cNvSpPr txBox="1"/>
          <p:nvPr/>
        </p:nvSpPr>
        <p:spPr>
          <a:xfrm>
            <a:off x="1447800" y="4572000"/>
            <a:ext cx="6705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0" indent="-111125">
              <a:buFont typeface="Arial" panose="020B0604020202020204" pitchFamily="34" charset="0"/>
              <a:buChar char="•"/>
            </a:pPr>
            <a:r>
              <a:rPr lang="en-US" sz="1900" dirty="0"/>
              <a:t>Professor Harris, Director of Bar Preparation</a:t>
            </a:r>
          </a:p>
          <a:p>
            <a:pPr marL="111125" lvl="0" indent="-111125">
              <a:buFont typeface="Arial" panose="020B0604020202020204" pitchFamily="34" charset="0"/>
              <a:buChar char="•"/>
            </a:pPr>
            <a:r>
              <a:rPr lang="en-US" sz="1900" dirty="0"/>
              <a:t>Professor Frank, Director of Diversity &amp; Inclusion</a:t>
            </a:r>
          </a:p>
          <a:p>
            <a:pPr marL="111125" lvl="0" indent="-111125">
              <a:buFont typeface="Arial" panose="020B0604020202020204" pitchFamily="34" charset="0"/>
              <a:buChar char="•"/>
            </a:pPr>
            <a:r>
              <a:rPr lang="en-US" sz="1900" dirty="0"/>
              <a:t>Certificate Advisors</a:t>
            </a:r>
          </a:p>
          <a:p>
            <a:pPr marL="111125" lvl="0" indent="-111125">
              <a:buFont typeface="Arial" panose="020B0604020202020204" pitchFamily="34" charset="0"/>
              <a:buChar char="•"/>
            </a:pPr>
            <a:r>
              <a:rPr lang="en-US" sz="1900" dirty="0"/>
              <a:t>Faculty</a:t>
            </a:r>
          </a:p>
          <a:p>
            <a:pPr marL="111125" lvl="0" indent="-111125">
              <a:buFont typeface="Arial" panose="020B0604020202020204" pitchFamily="34" charset="0"/>
              <a:buChar char="•"/>
            </a:pPr>
            <a:r>
              <a:rPr lang="en-US" sz="1900" dirty="0"/>
              <a:t>Attorneys</a:t>
            </a:r>
          </a:p>
          <a:p>
            <a:pPr marL="111125" lvl="0" indent="-111125">
              <a:buFont typeface="Arial" panose="020B0604020202020204" pitchFamily="34" charset="0"/>
              <a:buChar char="•"/>
            </a:pPr>
            <a:r>
              <a:rPr lang="en-US" sz="1900" dirty="0"/>
              <a:t>Upper-level students, with a caveat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22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14ED846-1B3B-437E-8537-48B3F31C50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2E854A-2AAA-47FC-BB27-80593760C8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3E860DC-5481-421A-8FF9-8C03813599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CDE5DCA-56EA-4D26-9AF0-230988C84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9C3F6B-E932-4613-9782-551C7E664B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7D75D6-BA59-4389-96A0-0FACA363E7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Details, Details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89302C-1EEE-4A9D-A8C7-0DDA626E1A9D}"/>
              </a:ext>
            </a:extLst>
          </p:cNvPr>
          <p:cNvSpPr/>
          <p:nvPr/>
        </p:nvSpPr>
        <p:spPr>
          <a:xfrm>
            <a:off x="3619500" y="41377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Fall 2019 </a:t>
            </a:r>
          </a:p>
          <a:p>
            <a:pPr algn="ctr"/>
            <a:r>
              <a:rPr 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Course List &amp; Course Grid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75FFD6B-36CA-4230-BC89-A75A9E5A149D}"/>
              </a:ext>
            </a:extLst>
          </p:cNvPr>
          <p:cNvSpPr/>
          <p:nvPr/>
        </p:nvSpPr>
        <p:spPr>
          <a:xfrm>
            <a:off x="2515059" y="24406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Academic Regulations</a:t>
            </a:r>
          </a:p>
          <a:p>
            <a:pPr algn="ctr"/>
            <a:endParaRPr lang="en-US" sz="11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en-US" sz="1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(Esp. AR 5, 6, 10 &amp; 16)</a:t>
            </a:r>
            <a:endParaRPr lang="en-US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3466A31-4652-4572-BD39-AA0AE438C50A}"/>
              </a:ext>
            </a:extLst>
          </p:cNvPr>
          <p:cNvSpPr/>
          <p:nvPr/>
        </p:nvSpPr>
        <p:spPr>
          <a:xfrm>
            <a:off x="4774435" y="24406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Registration Memo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FE4042-0D4E-4A6A-B09B-F9A6A76890BB}"/>
              </a:ext>
            </a:extLst>
          </p:cNvPr>
          <p:cNvSpPr/>
          <p:nvPr/>
        </p:nvSpPr>
        <p:spPr>
          <a:xfrm>
            <a:off x="793214" y="41377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Course Catalog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C0A1EB2-A10C-4414-B96E-DB3EEBE3BCEE}"/>
              </a:ext>
            </a:extLst>
          </p:cNvPr>
          <p:cNvSpPr/>
          <p:nvPr/>
        </p:nvSpPr>
        <p:spPr>
          <a:xfrm>
            <a:off x="6445786" y="41377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Spring 2020 Tentative Course List</a:t>
            </a:r>
          </a:p>
        </p:txBody>
      </p:sp>
    </p:spTree>
    <p:extLst>
      <p:ext uri="{BB962C8B-B14F-4D97-AF65-F5344CB8AC3E}">
        <p14:creationId xmlns:p14="http://schemas.microsoft.com/office/powerpoint/2010/main" val="389786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Graduation Requirements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3703735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27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F25E8F-5B20-42CC-8165-78C168108F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1BF427-A392-4A5C-873D-F6B8AFC75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E8E80F-7FDD-42B7-8ED4-CDB4C55E1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Required Courses - FT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/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0452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Required Courses - PT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4653919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348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Statutory Menu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372B318-05E5-4768-8B73-AF865F878C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9659580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tar: 5 Points 5">
            <a:extLst>
              <a:ext uri="{FF2B5EF4-FFF2-40B4-BE49-F238E27FC236}">
                <a16:creationId xmlns:a16="http://schemas.microsoft.com/office/drawing/2014/main" id="{F2104D28-2DF1-422B-9CDC-352CF01E0AF6}"/>
              </a:ext>
            </a:extLst>
          </p:cNvPr>
          <p:cNvSpPr/>
          <p:nvPr/>
        </p:nvSpPr>
        <p:spPr>
          <a:xfrm>
            <a:off x="2743200" y="4724400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40A103FC-4D0D-4722-AB58-84048F6BAD24}"/>
              </a:ext>
            </a:extLst>
          </p:cNvPr>
          <p:cNvSpPr/>
          <p:nvPr/>
        </p:nvSpPr>
        <p:spPr>
          <a:xfrm>
            <a:off x="5257800" y="5181600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0AECE5-C81E-4969-AB89-8F0FF3C6F9C6}"/>
              </a:ext>
            </a:extLst>
          </p:cNvPr>
          <p:cNvSpPr txBox="1"/>
          <p:nvPr/>
        </p:nvSpPr>
        <p:spPr>
          <a:xfrm>
            <a:off x="7162800" y="61076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Bar Tested</a:t>
            </a:r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E8EC4A30-CFAC-42CF-B19F-C38B084805EB}"/>
              </a:ext>
            </a:extLst>
          </p:cNvPr>
          <p:cNvSpPr/>
          <p:nvPr/>
        </p:nvSpPr>
        <p:spPr>
          <a:xfrm>
            <a:off x="7010400" y="6096000"/>
            <a:ext cx="152399" cy="228601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Practice Foundation Menu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372B318-05E5-4768-8B73-AF865F878C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7119678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tar: 5 Points 5">
            <a:extLst>
              <a:ext uri="{FF2B5EF4-FFF2-40B4-BE49-F238E27FC236}">
                <a16:creationId xmlns:a16="http://schemas.microsoft.com/office/drawing/2014/main" id="{F2104D28-2DF1-422B-9CDC-352CF01E0AF6}"/>
              </a:ext>
            </a:extLst>
          </p:cNvPr>
          <p:cNvSpPr/>
          <p:nvPr/>
        </p:nvSpPr>
        <p:spPr>
          <a:xfrm>
            <a:off x="6019800" y="3352800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40A103FC-4D0D-4722-AB58-84048F6BAD24}"/>
              </a:ext>
            </a:extLst>
          </p:cNvPr>
          <p:cNvSpPr/>
          <p:nvPr/>
        </p:nvSpPr>
        <p:spPr>
          <a:xfrm>
            <a:off x="4800600" y="3939381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A22541C7-311B-4A31-8CFB-9F5E7376617D}"/>
              </a:ext>
            </a:extLst>
          </p:cNvPr>
          <p:cNvSpPr/>
          <p:nvPr/>
        </p:nvSpPr>
        <p:spPr>
          <a:xfrm>
            <a:off x="5334000" y="4495800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EF13A1BF-093F-4665-A51D-5944BC6DF8D9}"/>
              </a:ext>
            </a:extLst>
          </p:cNvPr>
          <p:cNvSpPr/>
          <p:nvPr/>
        </p:nvSpPr>
        <p:spPr>
          <a:xfrm>
            <a:off x="3886200" y="5105400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C54B603C-3119-496F-8591-B02809A88B38}"/>
              </a:ext>
            </a:extLst>
          </p:cNvPr>
          <p:cNvSpPr/>
          <p:nvPr/>
        </p:nvSpPr>
        <p:spPr>
          <a:xfrm>
            <a:off x="3657600" y="5638800"/>
            <a:ext cx="304800" cy="304800"/>
          </a:xfrm>
          <a:prstGeom prst="star5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D08A32-1CEE-4E9D-BE4F-A9DCBB59C3CE}"/>
              </a:ext>
            </a:extLst>
          </p:cNvPr>
          <p:cNvSpPr txBox="1"/>
          <p:nvPr/>
        </p:nvSpPr>
        <p:spPr>
          <a:xfrm>
            <a:off x="7162800" y="61076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Bar Tested</a:t>
            </a:r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D4EDA16A-255B-4AAB-8A65-99B27B08955E}"/>
              </a:ext>
            </a:extLst>
          </p:cNvPr>
          <p:cNvSpPr/>
          <p:nvPr/>
        </p:nvSpPr>
        <p:spPr>
          <a:xfrm>
            <a:off x="7010400" y="6096000"/>
            <a:ext cx="152399" cy="228601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3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Advanced Writing Requirement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5952665"/>
              </p:ext>
            </p:extLst>
          </p:nvPr>
        </p:nvGraphicFramePr>
        <p:xfrm>
          <a:off x="1524000" y="1879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079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65E4C-B562-489B-84A1-9A7A9539B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0DFCC-EC09-4207-98BA-80213716D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79664D-3CE6-40F0-B5EE-88837B781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8F96B3D-9DAA-4E5A-ABDF-7DECD4E8BD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Experiential Learning Requirement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0740285"/>
              </p:ext>
            </p:extLst>
          </p:nvPr>
        </p:nvGraphicFramePr>
        <p:xfrm>
          <a:off x="914400" y="1581055"/>
          <a:ext cx="7315200" cy="5002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836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65E4C-B562-489B-84A1-9A7A9539B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0DFCC-EC09-4207-98BA-80213716D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E548F8B-D803-47AE-8B98-E44DB43F5C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90ABF5-51BF-4502-BC0F-E2795498E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4403</TotalTime>
  <Words>650</Words>
  <Application>Microsoft Office PowerPoint</Application>
  <PresentationFormat>On-screen Show (4:3)</PresentationFormat>
  <Paragraphs>173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Bitter</vt:lpstr>
      <vt:lpstr>Calibri</vt:lpstr>
      <vt:lpstr>Mission Gothic Regular</vt:lpstr>
      <vt:lpstr>Clarity</vt:lpstr>
      <vt:lpstr>Office Theme</vt:lpstr>
      <vt:lpstr>ACADEMIC ADVISING Rising 2Ls</vt:lpstr>
      <vt:lpstr>Details, Details</vt:lpstr>
      <vt:lpstr>Graduation Requirements</vt:lpstr>
      <vt:lpstr>Required Courses - FT</vt:lpstr>
      <vt:lpstr>Required Courses - PT</vt:lpstr>
      <vt:lpstr>Statutory Menu</vt:lpstr>
      <vt:lpstr>Practice Foundation Menu</vt:lpstr>
      <vt:lpstr>Advanced Writing Requirement</vt:lpstr>
      <vt:lpstr>Experiential Learning Requirement</vt:lpstr>
      <vt:lpstr>General Limitations</vt:lpstr>
      <vt:lpstr>Choices, Choices, Choices!</vt:lpstr>
      <vt:lpstr>Identifying the Courses You Need/Want</vt:lpstr>
      <vt:lpstr>Bar-Tested Subjects</vt:lpstr>
      <vt:lpstr>Identifying the Courses You Need/Want</vt:lpstr>
      <vt:lpstr>Registration</vt:lpstr>
      <vt:lpstr>More 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</dc:title>
  <dc:creator>David Scott Romantz (dromantz)</dc:creator>
  <cp:lastModifiedBy>Jodi L Wilson (jlwlson2)</cp:lastModifiedBy>
  <cp:revision>83</cp:revision>
  <cp:lastPrinted>2019-03-11T23:21:38Z</cp:lastPrinted>
  <dcterms:created xsi:type="dcterms:W3CDTF">2013-01-07T18:10:23Z</dcterms:created>
  <dcterms:modified xsi:type="dcterms:W3CDTF">2019-03-13T15:36:46Z</dcterms:modified>
</cp:coreProperties>
</file>