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87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A3B-68C0-4586-B3AB-49110CC5447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120-5A25-4886-A5E1-0C63F88AC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38952"/>
      </p:ext>
    </p:extLst>
  </p:cSld>
  <p:clrMapOvr>
    <a:masterClrMapping/>
  </p:clrMapOvr>
  <p:transition spd="med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A3B-68C0-4586-B3AB-49110CC5447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120-5A25-4886-A5E1-0C63F88AC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26403"/>
      </p:ext>
    </p:extLst>
  </p:cSld>
  <p:clrMapOvr>
    <a:masterClrMapping/>
  </p:clrMapOvr>
  <p:transition spd="med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A3B-68C0-4586-B3AB-49110CC5447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120-5A25-4886-A5E1-0C63F88AC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15560"/>
      </p:ext>
    </p:extLst>
  </p:cSld>
  <p:clrMapOvr>
    <a:masterClrMapping/>
  </p:clrMapOvr>
  <p:transition spd="med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A3B-68C0-4586-B3AB-49110CC5447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120-5A25-4886-A5E1-0C63F88AC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00851"/>
      </p:ext>
    </p:extLst>
  </p:cSld>
  <p:clrMapOvr>
    <a:masterClrMapping/>
  </p:clrMapOvr>
  <p:transition spd="med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A3B-68C0-4586-B3AB-49110CC5447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120-5A25-4886-A5E1-0C63F88AC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25340"/>
      </p:ext>
    </p:extLst>
  </p:cSld>
  <p:clrMapOvr>
    <a:masterClrMapping/>
  </p:clrMapOvr>
  <p:transition spd="med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A3B-68C0-4586-B3AB-49110CC5447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120-5A25-4886-A5E1-0C63F88AC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09835"/>
      </p:ext>
    </p:extLst>
  </p:cSld>
  <p:clrMapOvr>
    <a:masterClrMapping/>
  </p:clrMapOvr>
  <p:transition spd="med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A3B-68C0-4586-B3AB-49110CC5447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120-5A25-4886-A5E1-0C63F88AC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95292"/>
      </p:ext>
    </p:extLst>
  </p:cSld>
  <p:clrMapOvr>
    <a:masterClrMapping/>
  </p:clrMapOvr>
  <p:transition spd="med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A3B-68C0-4586-B3AB-49110CC5447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120-5A25-4886-A5E1-0C63F88AC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82861"/>
      </p:ext>
    </p:extLst>
  </p:cSld>
  <p:clrMapOvr>
    <a:masterClrMapping/>
  </p:clrMapOvr>
  <p:transition spd="med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A3B-68C0-4586-B3AB-49110CC5447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120-5A25-4886-A5E1-0C63F88AC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859"/>
      </p:ext>
    </p:extLst>
  </p:cSld>
  <p:clrMapOvr>
    <a:masterClrMapping/>
  </p:clrMapOvr>
  <p:transition spd="med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A3B-68C0-4586-B3AB-49110CC5447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120-5A25-4886-A5E1-0C63F88AC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3206"/>
      </p:ext>
    </p:extLst>
  </p:cSld>
  <p:clrMapOvr>
    <a:masterClrMapping/>
  </p:clrMapOvr>
  <p:transition spd="med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A3B-68C0-4586-B3AB-49110CC5447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120-5A25-4886-A5E1-0C63F88AC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63174"/>
      </p:ext>
    </p:extLst>
  </p:cSld>
  <p:clrMapOvr>
    <a:masterClrMapping/>
  </p:clrMapOvr>
  <p:transition spd="med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22" r="25307"/>
          <a:stretch/>
        </p:blipFill>
        <p:spPr>
          <a:xfrm>
            <a:off x="0" y="708"/>
            <a:ext cx="18207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06A3B-68C0-4586-B3AB-49110CC5447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B120-5A25-4886-A5E1-0C63F88AC53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35964" y="336173"/>
            <a:ext cx="457908" cy="9158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50128" y="-4350127"/>
            <a:ext cx="457908" cy="91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14350"/>
            <a:ext cx="7239000" cy="39624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cs typeface="Arial" pitchFamily="34" charset="0"/>
              </a:rPr>
              <a:t>ESCORT </a:t>
            </a:r>
            <a:r>
              <a:rPr lang="en-US" sz="2800" b="1" dirty="0">
                <a:cs typeface="Arial" pitchFamily="34" charset="0"/>
              </a:rPr>
              <a:t>FROM CAR TO LAW SCHOOL: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b="1" dirty="0"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cs typeface="Arial" pitchFamily="34" charset="0"/>
              </a:rPr>
              <a:t>678-4357 (678-HELP - Main campus dispatch (24/7)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cs typeface="Arial" pitchFamily="34" charset="0"/>
              </a:rPr>
              <a:t>678-4075: Front Desk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i="1" dirty="0">
                <a:cs typeface="Arial" pitchFamily="34" charset="0"/>
              </a:rPr>
              <a:t>Escorts are available Mon. – Fri. 24/7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i="1" dirty="0">
                <a:cs typeface="Arial" pitchFamily="34" charset="0"/>
              </a:rPr>
              <a:t>to any garage or parking lot.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cs typeface="Arial" pitchFamily="34" charset="0"/>
              </a:rPr>
              <a:t>Other numbers to know: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cs typeface="Arial" pitchFamily="34" charset="0"/>
              </a:rPr>
              <a:t>Aggressive panhandling: 901-281-9146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cs typeface="Arial" pitchFamily="34" charset="0"/>
              </a:rPr>
              <a:t>Suspicious behavior – non-emergency - 636-4099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cs typeface="Arial" pitchFamily="34" charset="0"/>
              </a:rPr>
              <a:t>MPD Downtown Desk officer</a:t>
            </a:r>
          </a:p>
          <a:p>
            <a:pPr marL="0" indent="0" algn="ctr">
              <a:buNone/>
            </a:pPr>
            <a:r>
              <a:rPr lang="en-US" sz="1600" dirty="0" smtClean="0">
                <a:cs typeface="Arial" pitchFamily="34" charset="0"/>
              </a:rPr>
              <a:t>.</a:t>
            </a:r>
            <a:endParaRPr lang="en-US" sz="1600" dirty="0">
              <a:cs typeface="Arial" pitchFamily="34" charset="0"/>
            </a:endParaRPr>
          </a:p>
          <a:p>
            <a:pPr marL="0" lvl="0" indent="0" algn="ctr">
              <a:buNone/>
            </a:pPr>
            <a:endParaRPr 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723900"/>
            <a:ext cx="6858000" cy="85725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Navy JAG</a:t>
            </a:r>
            <a:endParaRPr lang="en-US" sz="6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0" y="1657350"/>
            <a:ext cx="6934200" cy="286107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2900" b="1" dirty="0" smtClean="0"/>
          </a:p>
          <a:p>
            <a:pPr marL="0" indent="0" algn="ctr">
              <a:buNone/>
            </a:pPr>
            <a:r>
              <a:rPr lang="en-US" sz="4800" b="1" dirty="0" smtClean="0"/>
              <a:t>Information </a:t>
            </a:r>
            <a:r>
              <a:rPr lang="en-US" sz="4800" b="1" dirty="0"/>
              <a:t>Session</a:t>
            </a: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Presented by:</a:t>
            </a:r>
            <a:r>
              <a:rPr lang="en-US" sz="4800" b="1" dirty="0"/>
              <a:t> </a:t>
            </a:r>
            <a:r>
              <a:rPr lang="en-US" sz="4800" dirty="0"/>
              <a:t>LCDR Boyd A. Ellis, </a:t>
            </a:r>
            <a:r>
              <a:rPr lang="en-US" sz="4800" dirty="0" smtClean="0"/>
              <a:t>JAGC,USN</a:t>
            </a:r>
            <a:endParaRPr lang="en-US" sz="4800" dirty="0"/>
          </a:p>
          <a:p>
            <a:pPr marL="0" indent="0" algn="ctr">
              <a:buNone/>
            </a:pPr>
            <a:endParaRPr lang="en-US" sz="1900" b="1" dirty="0" smtClean="0"/>
          </a:p>
          <a:p>
            <a:pPr marL="0" indent="0" algn="ctr">
              <a:buNone/>
            </a:pPr>
            <a:r>
              <a:rPr lang="en-US" sz="4800" b="1" dirty="0" smtClean="0"/>
              <a:t>Tuesday, August 26, 2014</a:t>
            </a:r>
            <a:endParaRPr lang="en-US" sz="4800" dirty="0"/>
          </a:p>
          <a:p>
            <a:pPr marL="0" indent="0" algn="ctr">
              <a:buNone/>
            </a:pPr>
            <a:r>
              <a:rPr lang="en-US" dirty="0"/>
              <a:t>12:00 – </a:t>
            </a:r>
            <a:r>
              <a:rPr lang="en-US" dirty="0" smtClean="0"/>
              <a:t>12:50, </a:t>
            </a:r>
            <a:r>
              <a:rPr lang="en-US" dirty="0"/>
              <a:t>Room </a:t>
            </a:r>
            <a:r>
              <a:rPr lang="en-US" dirty="0" smtClean="0"/>
              <a:t>230</a:t>
            </a:r>
          </a:p>
          <a:p>
            <a:pPr marL="0" indent="0" algn="ctr">
              <a:buNone/>
            </a:pPr>
            <a:endParaRPr lang="en-US" sz="1700" dirty="0"/>
          </a:p>
          <a:p>
            <a:pPr marL="0" indent="0" algn="ctr">
              <a:buNone/>
            </a:pPr>
            <a:r>
              <a:rPr lang="en-US" dirty="0" smtClean="0"/>
              <a:t>Sign-up </a:t>
            </a:r>
            <a:r>
              <a:rPr lang="en-US" dirty="0"/>
              <a:t>in </a:t>
            </a:r>
            <a:r>
              <a:rPr lang="en-US" dirty="0" err="1"/>
              <a:t>Symplicity</a:t>
            </a:r>
            <a:r>
              <a:rPr lang="en-US" dirty="0"/>
              <a:t> to reserve your spot.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59311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61949"/>
            <a:ext cx="7010400" cy="70127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/>
              </a:rPr>
              <a:t>MOOT COURT BOARD</a:t>
            </a:r>
            <a:endParaRPr lang="en-US" dirty="0">
              <a:cs typeface="Times New Roman"/>
            </a:endParaRPr>
          </a:p>
        </p:txBody>
      </p:sp>
      <p:pic>
        <p:nvPicPr>
          <p:cNvPr id="10" name="Content Placeholder 9" descr="law school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6" b="18756"/>
          <a:stretch>
            <a:fillRect/>
          </a:stretch>
        </p:blipFill>
        <p:spPr>
          <a:xfrm>
            <a:off x="1828800" y="971550"/>
            <a:ext cx="7086600" cy="3429000"/>
          </a:xfrm>
        </p:spPr>
      </p:pic>
      <p:sp>
        <p:nvSpPr>
          <p:cNvPr id="11" name="TextBox 10"/>
          <p:cNvSpPr txBox="1"/>
          <p:nvPr/>
        </p:nvSpPr>
        <p:spPr>
          <a:xfrm>
            <a:off x="1905000" y="1123950"/>
            <a:ext cx="7010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  <a:cs typeface="Times New Roman"/>
              </a:rPr>
              <a:t>FALL TRAVEL TEAM INFORMATIONAL MEETING</a:t>
            </a:r>
          </a:p>
          <a:p>
            <a:endParaRPr lang="en-US" sz="2000" b="1" dirty="0">
              <a:latin typeface="+mj-lt"/>
              <a:cs typeface="Times New Roman"/>
            </a:endParaRPr>
          </a:p>
          <a:p>
            <a:pPr algn="ctr"/>
            <a:r>
              <a:rPr lang="en-US" sz="2000" b="1" dirty="0" smtClean="0">
                <a:latin typeface="+mj-lt"/>
                <a:cs typeface="Times New Roman"/>
              </a:rPr>
              <a:t>TUESDAY, AUGUST 26 AT NOON</a:t>
            </a:r>
          </a:p>
          <a:p>
            <a:pPr algn="ctr"/>
            <a:r>
              <a:rPr lang="en-US" sz="2000" b="1" dirty="0" smtClean="0">
                <a:latin typeface="+mj-lt"/>
                <a:cs typeface="Times New Roman"/>
              </a:rPr>
              <a:t>IN THE SMALL COURTROOM</a:t>
            </a:r>
          </a:p>
          <a:p>
            <a:endParaRPr lang="en-US" sz="2000" b="1" dirty="0">
              <a:latin typeface="+mj-lt"/>
              <a:cs typeface="Times New Roman"/>
            </a:endParaRPr>
          </a:p>
          <a:p>
            <a:pPr algn="ctr"/>
            <a:r>
              <a:rPr lang="en-US" sz="2000" dirty="0" smtClean="0">
                <a:latin typeface="+mj-lt"/>
                <a:cs typeface="Times New Roman"/>
              </a:rPr>
              <a:t>LUNCH WILL BE PROVIDED</a:t>
            </a:r>
            <a:endParaRPr lang="en-US" sz="2000" dirty="0">
              <a:latin typeface="+mj-lt"/>
              <a:cs typeface="Times New Roman"/>
            </a:endParaRPr>
          </a:p>
          <a:p>
            <a:endParaRPr lang="en-US" sz="2000" b="1" dirty="0" smtClean="0">
              <a:latin typeface="+mj-lt"/>
              <a:cs typeface="Times New Roman"/>
            </a:endParaRPr>
          </a:p>
          <a:p>
            <a:pPr algn="ctr"/>
            <a:r>
              <a:rPr lang="en-US" sz="2800" b="1" dirty="0" smtClean="0">
                <a:latin typeface="+mj-lt"/>
                <a:cs typeface="Times New Roman"/>
              </a:rPr>
              <a:t>COME </a:t>
            </a:r>
            <a:r>
              <a:rPr lang="en-US" sz="2800" b="1" dirty="0">
                <a:latin typeface="+mj-lt"/>
                <a:cs typeface="Times New Roman"/>
              </a:rPr>
              <a:t>BE A PART OF OUR WINNING TRADITION</a:t>
            </a:r>
            <a:endParaRPr lang="en-US" sz="2800" dirty="0">
              <a:latin typeface="+mj-lt"/>
              <a:cs typeface="Times New Roman"/>
            </a:endParaRPr>
          </a:p>
          <a:p>
            <a:endParaRPr lang="en-US" sz="2000" b="1" dirty="0" smtClean="0">
              <a:latin typeface="+mj-lt"/>
              <a:cs typeface="Times New Roman"/>
            </a:endParaRPr>
          </a:p>
          <a:p>
            <a:endParaRPr lang="en-US" sz="2000" b="1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1504813"/>
      </p:ext>
    </p:extLst>
  </p:cSld>
  <p:clrMapOvr>
    <a:masterClrMapping/>
  </p:clrMapOvr>
  <p:transition spd="med" advTm="8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2038350"/>
            <a:ext cx="6437313" cy="1021556"/>
          </a:xfrm>
        </p:spPr>
        <p:txBody>
          <a:bodyPr/>
          <a:lstStyle/>
          <a:p>
            <a:pPr algn="ctr"/>
            <a:r>
              <a:rPr lang="en-US" cap="small" dirty="0" smtClean="0">
                <a:latin typeface="+mn-lt"/>
              </a:rPr>
              <a:t>Wednesday</a:t>
            </a:r>
            <a:endParaRPr lang="en-US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157758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2038350"/>
            <a:ext cx="6437313" cy="1021556"/>
          </a:xfrm>
        </p:spPr>
        <p:txBody>
          <a:bodyPr/>
          <a:lstStyle/>
          <a:p>
            <a:pPr algn="ctr"/>
            <a:r>
              <a:rPr lang="en-US" cap="small" dirty="0" smtClean="0">
                <a:latin typeface="+mn-lt"/>
              </a:rPr>
              <a:t>Thursday</a:t>
            </a:r>
            <a:endParaRPr lang="en-US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7010614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14350"/>
            <a:ext cx="6781800" cy="625079"/>
          </a:xfrm>
        </p:spPr>
        <p:txBody>
          <a:bodyPr>
            <a:noAutofit/>
          </a:bodyPr>
          <a:lstStyle/>
          <a:p>
            <a:r>
              <a:rPr lang="en-US" sz="3400" b="1" u="sng" dirty="0" smtClean="0"/>
              <a:t>Want to Be a Student Ambassador?</a:t>
            </a:r>
            <a:endParaRPr lang="en-US" sz="3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52550"/>
            <a:ext cx="6781800" cy="347067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The Law Admissions Office has opened the </a:t>
            </a:r>
            <a:r>
              <a:rPr lang="en-US" b="1" dirty="0"/>
              <a:t>Law Student Ambassadors Application</a:t>
            </a:r>
            <a:r>
              <a:rPr lang="en-US" dirty="0"/>
              <a:t>.  Student Ambassadors help the Law Admissions Office with tours and assist with other administrative functions throughout the school year.  This is a </a:t>
            </a:r>
            <a:r>
              <a:rPr lang="en-US" b="1" dirty="0"/>
              <a:t>volunteer opportunity with minimal commitment but huge rewards. Tours are given daily at Noon. At most, </a:t>
            </a:r>
            <a:r>
              <a:rPr lang="en-US" dirty="0"/>
              <a:t>ambassadors give one or two tours a month.   </a:t>
            </a:r>
          </a:p>
          <a:p>
            <a:pPr marL="0" indent="0" algn="ctr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r>
              <a:rPr lang="en-US" dirty="0"/>
              <a:t>Application deadline:              </a:t>
            </a:r>
            <a:r>
              <a:rPr lang="en-US" dirty="0" smtClean="0"/>
              <a:t>	</a:t>
            </a:r>
            <a:r>
              <a:rPr lang="en-US" b="1" dirty="0" smtClean="0"/>
              <a:t>Thursday</a:t>
            </a:r>
            <a:r>
              <a:rPr lang="en-US" b="1" dirty="0"/>
              <a:t>, August 28, 2014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Former ambassadors need to complete a new application.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9843160"/>
      </p:ext>
    </p:extLst>
  </p:cSld>
  <p:clrMapOvr>
    <a:masterClrMapping/>
  </p:clrMapOvr>
  <p:transition spd="med" advTm="8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2038350"/>
            <a:ext cx="6437313" cy="1021556"/>
          </a:xfrm>
        </p:spPr>
        <p:txBody>
          <a:bodyPr/>
          <a:lstStyle/>
          <a:p>
            <a:pPr algn="ctr"/>
            <a:r>
              <a:rPr lang="en-US" cap="small" dirty="0" smtClean="0">
                <a:latin typeface="+mn-lt"/>
              </a:rPr>
              <a:t>Friday</a:t>
            </a:r>
            <a:endParaRPr lang="en-US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0934832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27471"/>
            <a:ext cx="6781800" cy="625079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1L Academic Success Open House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09750"/>
            <a:ext cx="6781800" cy="3013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The Academic Success Program Graduate Assistants John Floyd and Josh Headrick will be hosting an open house for 1Ls on </a:t>
            </a:r>
            <a:r>
              <a:rPr lang="en-US" sz="2000" u="sng" dirty="0" smtClean="0"/>
              <a:t>Friday, August 29 from 8:30 to 10:00 a.m. </a:t>
            </a:r>
            <a:r>
              <a:rPr lang="en-US" sz="2000" dirty="0" smtClean="0"/>
              <a:t>in the </a:t>
            </a:r>
            <a:r>
              <a:rPr lang="en-US" sz="2000" u="sng" dirty="0" smtClean="0"/>
              <a:t>Academic Success Suite in the 4</a:t>
            </a:r>
            <a:r>
              <a:rPr lang="en-US" sz="2000" u="sng" baseline="30000" dirty="0" smtClean="0"/>
              <a:t>th</a:t>
            </a:r>
            <a:r>
              <a:rPr lang="en-US" sz="2000" u="sng" dirty="0" smtClean="0"/>
              <a:t> Floor Computer Lab.  </a:t>
            </a:r>
          </a:p>
          <a:p>
            <a:pPr marL="0" indent="0" algn="ctr">
              <a:buNone/>
            </a:pPr>
            <a:endParaRPr lang="en-US" sz="2000" u="sng" dirty="0" smtClean="0"/>
          </a:p>
          <a:p>
            <a:pPr marL="0" indent="0" algn="ctr">
              <a:buNone/>
            </a:pPr>
            <a:r>
              <a:rPr lang="en-US" sz="2000" dirty="0" smtClean="0"/>
              <a:t>All 1Ls are encouraged to stop by and have a </a:t>
            </a:r>
            <a:br>
              <a:rPr lang="en-US" sz="2000" dirty="0" smtClean="0"/>
            </a:br>
            <a:r>
              <a:rPr lang="en-US" sz="2000" dirty="0" smtClean="0"/>
              <a:t>light breakfast and meet Josh and John.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492500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27472"/>
            <a:ext cx="6781800" cy="625079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1L Academic Success Open House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09751"/>
            <a:ext cx="6781800" cy="3013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The Academic Success Program Graduate Assistants John Floyd and Josh Headrick will be hosting an open house for 1Ls on </a:t>
            </a:r>
            <a:r>
              <a:rPr lang="en-US" sz="2000" u="sng" dirty="0" smtClean="0"/>
              <a:t>Friday, August 29 from 8:30 to 10:00 a.m. </a:t>
            </a:r>
            <a:r>
              <a:rPr lang="en-US" sz="2000" dirty="0" smtClean="0"/>
              <a:t>in the </a:t>
            </a:r>
            <a:r>
              <a:rPr lang="en-US" sz="2000" u="sng" dirty="0" smtClean="0"/>
              <a:t>Academic Success Suite in the 4</a:t>
            </a:r>
            <a:r>
              <a:rPr lang="en-US" sz="2000" u="sng" baseline="30000" dirty="0" smtClean="0"/>
              <a:t>th</a:t>
            </a:r>
            <a:r>
              <a:rPr lang="en-US" sz="2000" u="sng" dirty="0" smtClean="0"/>
              <a:t> Floor Computer Lab.  </a:t>
            </a:r>
          </a:p>
          <a:p>
            <a:pPr marL="0" indent="0" algn="ctr">
              <a:buNone/>
            </a:pPr>
            <a:endParaRPr lang="en-US" sz="2000" u="sng" dirty="0" smtClean="0"/>
          </a:p>
          <a:p>
            <a:pPr marL="0" indent="0" algn="ctr">
              <a:buNone/>
            </a:pPr>
            <a:r>
              <a:rPr lang="en-US" sz="2000" dirty="0" smtClean="0"/>
              <a:t>All 1Ls are encouraged to stop by and have a </a:t>
            </a:r>
            <a:br>
              <a:rPr lang="en-US" sz="2000" dirty="0" smtClean="0"/>
            </a:br>
            <a:r>
              <a:rPr lang="en-US" sz="2000" dirty="0" smtClean="0"/>
              <a:t>light breakfast and meet Josh and John.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8554520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27471"/>
            <a:ext cx="6781800" cy="625079"/>
          </a:xfrm>
        </p:spPr>
        <p:txBody>
          <a:bodyPr>
            <a:noAutofit/>
          </a:bodyPr>
          <a:lstStyle/>
          <a:p>
            <a:r>
              <a:rPr lang="en-US" sz="5400" b="1" u="sng" dirty="0" smtClean="0"/>
              <a:t>ID Badges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09750"/>
            <a:ext cx="6781800" cy="3013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All students must wear their ID badges while in the building.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62934"/>
      </p:ext>
    </p:extLst>
  </p:cSld>
  <p:clrMapOvr>
    <a:masterClrMapping/>
  </p:clrMapOvr>
  <p:transition spd="med" advTm="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27471"/>
            <a:ext cx="6781800" cy="625079"/>
          </a:xfrm>
        </p:spPr>
        <p:txBody>
          <a:bodyPr>
            <a:noAutofit/>
          </a:bodyPr>
          <a:lstStyle/>
          <a:p>
            <a:r>
              <a:rPr lang="en-US" sz="5400" b="1" u="sng" dirty="0" smtClean="0"/>
              <a:t>Parking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81150"/>
            <a:ext cx="3505200" cy="324207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Students</a:t>
            </a:r>
            <a:r>
              <a:rPr lang="en-US" u="sng" dirty="0"/>
              <a:t> 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="1" i="1" u="sng" dirty="0" smtClean="0"/>
              <a:t>may </a:t>
            </a:r>
            <a:r>
              <a:rPr lang="en-US" b="1" i="1" u="sng" dirty="0"/>
              <a:t>not</a:t>
            </a:r>
            <a:r>
              <a:rPr lang="en-US" u="sng" dirty="0"/>
              <a:t> park </a:t>
            </a:r>
            <a:r>
              <a:rPr lang="en-US" dirty="0"/>
              <a:t>in the University-designated faculty/staff parking areas on Court Avenue or behind or next to the Law School building.</a:t>
            </a:r>
          </a:p>
        </p:txBody>
      </p:sp>
      <p:pic>
        <p:nvPicPr>
          <p:cNvPr id="1026" name="Picture 2" descr="No parki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573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42459"/>
      </p:ext>
    </p:extLst>
  </p:cSld>
  <p:clrMapOvr>
    <a:masterClrMapping/>
  </p:clrMapOvr>
  <p:transition spd="med"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27471"/>
            <a:ext cx="6781800" cy="625079"/>
          </a:xfrm>
        </p:spPr>
        <p:txBody>
          <a:bodyPr>
            <a:noAutofit/>
          </a:bodyPr>
          <a:lstStyle/>
          <a:p>
            <a:r>
              <a:rPr lang="en-US" sz="5400" b="1" u="sng" dirty="0" smtClean="0"/>
              <a:t>Student Mailboxes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09750"/>
            <a:ext cx="6781800" cy="3013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Student mailboxes have been updated.  Please check the list in the basement for your new mailbox number.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25287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51271"/>
            <a:ext cx="6781800" cy="625079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BLSA SCHOOL SUPPLY DRIVE</a:t>
            </a:r>
            <a:br>
              <a:rPr lang="en-US" sz="3600" b="1" u="sng" dirty="0" smtClean="0"/>
            </a:br>
            <a:r>
              <a:rPr lang="en-US" sz="3600" b="1" u="sng" dirty="0" smtClean="0"/>
              <a:t>AUGUST 18 – 29, 2014</a:t>
            </a:r>
            <a:endParaRPr lang="en-US" sz="3600" b="1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2057400" y="1541205"/>
            <a:ext cx="7315200" cy="2698659"/>
            <a:chOff x="-39027" y="-870749"/>
            <a:chExt cx="9764723" cy="5131216"/>
          </a:xfrm>
        </p:grpSpPr>
        <p:pic>
          <p:nvPicPr>
            <p:cNvPr id="8" name="Picture 7" descr="http://www.clipartbest.com/cliparts/pc5/Xk4/pc5Xk4dcB.jpe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027" y="-665666"/>
              <a:ext cx="5697325" cy="49261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2019836" y="1466640"/>
              <a:ext cx="7705860" cy="232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51914" y="-870749"/>
              <a:ext cx="3648859" cy="4857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n w="9525" cap="flat" cmpd="sng" algn="ctr">
                    <a:solidFill>
                      <a:srgbClr val="FFFFFF"/>
                    </a:solidFill>
                    <a:prstDash val="solid"/>
                    <a:round/>
                  </a:ln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Please place donations in designated bins in the lobby.</a:t>
              </a:r>
              <a:endPara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636229"/>
      </p:ext>
    </p:extLst>
  </p:cSld>
  <p:clrMapOvr>
    <a:masterClrMapping/>
  </p:clrMapOvr>
  <p:transition spd="med" advTm="8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2038350"/>
            <a:ext cx="6437313" cy="1021556"/>
          </a:xfrm>
        </p:spPr>
        <p:txBody>
          <a:bodyPr/>
          <a:lstStyle/>
          <a:p>
            <a:pPr algn="ctr"/>
            <a:r>
              <a:rPr lang="en-US" cap="small" dirty="0" smtClean="0">
                <a:latin typeface="+mn-lt"/>
              </a:rPr>
              <a:t>Monday</a:t>
            </a:r>
            <a:endParaRPr lang="en-US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6990613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419100"/>
            <a:ext cx="8229600" cy="857250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Free Tacos! PALS Meeting</a:t>
            </a:r>
            <a:endParaRPr lang="en-US" sz="5400" u="sng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981200" y="1276350"/>
            <a:ext cx="7010400" cy="3124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What:</a:t>
            </a:r>
            <a:r>
              <a:rPr lang="en-US" dirty="0" smtClean="0"/>
              <a:t> Public Action Law Society (PALS) </a:t>
            </a:r>
            <a:r>
              <a:rPr lang="en-US" dirty="0"/>
              <a:t>member interest </a:t>
            </a:r>
            <a:r>
              <a:rPr lang="en-US" dirty="0" smtClean="0"/>
              <a:t>meeting</a:t>
            </a:r>
          </a:p>
          <a:p>
            <a:pPr marL="0" indent="0">
              <a:buNone/>
            </a:pPr>
            <a:r>
              <a:rPr lang="en-US" b="1" dirty="0" smtClean="0"/>
              <a:t>When:</a:t>
            </a:r>
            <a:r>
              <a:rPr lang="en-US" dirty="0" smtClean="0"/>
              <a:t> Monday</a:t>
            </a:r>
            <a:r>
              <a:rPr lang="en-US" dirty="0"/>
              <a:t>, August 25</a:t>
            </a:r>
            <a:r>
              <a:rPr lang="en-US" dirty="0" smtClean="0"/>
              <a:t>, </a:t>
            </a:r>
            <a:r>
              <a:rPr lang="en-US" dirty="0"/>
              <a:t>12 p.m.-12:50 p.m. </a:t>
            </a:r>
          </a:p>
          <a:p>
            <a:pPr marL="0" indent="0">
              <a:buNone/>
            </a:pPr>
            <a:r>
              <a:rPr lang="en-US" b="1" dirty="0" smtClean="0"/>
              <a:t>Where:</a:t>
            </a:r>
            <a:r>
              <a:rPr lang="en-US" dirty="0" smtClean="0"/>
              <a:t> room 244 </a:t>
            </a:r>
          </a:p>
          <a:p>
            <a:pPr marL="0" indent="0">
              <a:buNone/>
            </a:pPr>
            <a:r>
              <a:rPr lang="en-US" b="1" dirty="0" smtClean="0"/>
              <a:t>Why: </a:t>
            </a:r>
            <a:r>
              <a:rPr lang="en-US" dirty="0" smtClean="0"/>
              <a:t>Free tacos! Oh, and prospective </a:t>
            </a:r>
            <a:r>
              <a:rPr lang="en-US" dirty="0"/>
              <a:t>members will find out more about the organization and public service in general. </a:t>
            </a:r>
          </a:p>
        </p:txBody>
      </p:sp>
    </p:spTree>
    <p:extLst>
      <p:ext uri="{BB962C8B-B14F-4D97-AF65-F5344CB8AC3E}">
        <p14:creationId xmlns:p14="http://schemas.microsoft.com/office/powerpoint/2010/main" val="2213362510"/>
      </p:ext>
    </p:extLst>
  </p:cSld>
  <p:clrMapOvr>
    <a:masterClrMapping/>
  </p:clrMapOvr>
  <p:transition spd="med" advTm="8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2038350"/>
            <a:ext cx="6437313" cy="1021556"/>
          </a:xfrm>
        </p:spPr>
        <p:txBody>
          <a:bodyPr/>
          <a:lstStyle/>
          <a:p>
            <a:pPr algn="ctr"/>
            <a:r>
              <a:rPr lang="en-US" cap="small" dirty="0" smtClean="0">
                <a:latin typeface="+mn-lt"/>
              </a:rPr>
              <a:t>Tuesday</a:t>
            </a:r>
            <a:endParaRPr lang="en-US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3633353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4350"/>
            <a:ext cx="6781800" cy="1676400"/>
          </a:xfrm>
        </p:spPr>
        <p:txBody>
          <a:bodyPr/>
          <a:lstStyle/>
          <a:p>
            <a:r>
              <a:rPr lang="en-US" b="1" dirty="0" smtClean="0"/>
              <a:t>Coffee Tuesday in the CSO</a:t>
            </a:r>
            <a:br>
              <a:rPr lang="en-US" b="1" dirty="0" smtClean="0"/>
            </a:br>
            <a:r>
              <a:rPr lang="en-US" dirty="0" smtClean="0"/>
              <a:t>9:00 - 11:00 a.m.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333750"/>
            <a:ext cx="4724400" cy="99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2000" i="1" dirty="0" smtClean="0"/>
              <a:t>Have you voted </a:t>
            </a:r>
          </a:p>
          <a:p>
            <a:pPr marL="0" indent="0" algn="ctr">
              <a:buNone/>
            </a:pPr>
            <a:r>
              <a:rPr lang="en-US" sz="12000" i="1" dirty="0" smtClean="0"/>
              <a:t>for your favorite coffee cake?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95475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0353955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Theme</Template>
  <TotalTime>5</TotalTime>
  <Words>381</Words>
  <Application>Microsoft Office PowerPoint</Application>
  <PresentationFormat>On-screen Show (16:9)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Slide Theme</vt:lpstr>
      <vt:lpstr>PowerPoint Presentation</vt:lpstr>
      <vt:lpstr>ID Badges</vt:lpstr>
      <vt:lpstr>Parking</vt:lpstr>
      <vt:lpstr>Student Mailboxes</vt:lpstr>
      <vt:lpstr>BLSA SCHOOL SUPPLY DRIVE AUGUST 18 – 29, 2014</vt:lpstr>
      <vt:lpstr>Monday</vt:lpstr>
      <vt:lpstr>Free Tacos! PALS Meeting</vt:lpstr>
      <vt:lpstr>Tuesday</vt:lpstr>
      <vt:lpstr>Coffee Tuesday in the CSO 9:00 - 11:00 a.m.</vt:lpstr>
      <vt:lpstr>Navy JAG</vt:lpstr>
      <vt:lpstr>MOOT COURT BOARD</vt:lpstr>
      <vt:lpstr>Wednesday</vt:lpstr>
      <vt:lpstr>Thursday</vt:lpstr>
      <vt:lpstr>Want to Be a Student Ambassador?</vt:lpstr>
      <vt:lpstr>Friday</vt:lpstr>
      <vt:lpstr>1L Academic Success Open House</vt:lpstr>
      <vt:lpstr>1L Academic Success Open House</vt:lpstr>
    </vt:vector>
  </TitlesOfParts>
  <Company>University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Aden (maden)</dc:creator>
  <cp:lastModifiedBy>Meredith Aden (maden)</cp:lastModifiedBy>
  <cp:revision>1</cp:revision>
  <dcterms:created xsi:type="dcterms:W3CDTF">2014-08-25T18:27:32Z</dcterms:created>
  <dcterms:modified xsi:type="dcterms:W3CDTF">2014-08-25T18:32:32Z</dcterms:modified>
</cp:coreProperties>
</file>