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1"/>
  </p:notesMasterIdLst>
  <p:sldIdLst>
    <p:sldId id="288" r:id="rId3"/>
    <p:sldId id="322" r:id="rId4"/>
    <p:sldId id="326" r:id="rId5"/>
    <p:sldId id="317" r:id="rId6"/>
    <p:sldId id="328" r:id="rId7"/>
    <p:sldId id="311" r:id="rId8"/>
    <p:sldId id="324" r:id="rId9"/>
    <p:sldId id="301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FA503D-762E-4F0F-9E80-5AFEBA55866E}" v="92" dt="2024-03-26T14:56:29.7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71" autoAdjust="0"/>
    <p:restoredTop sz="94660"/>
  </p:normalViewPr>
  <p:slideViewPr>
    <p:cSldViewPr>
      <p:cViewPr varScale="1">
        <p:scale>
          <a:sx n="110" d="100"/>
          <a:sy n="110" d="100"/>
        </p:scale>
        <p:origin x="1584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di L Wilson (jlwlson2)" userId="9ea97006-5e4d-409c-a814-8fc92fe916eb" providerId="ADAL" clId="{37FA503D-762E-4F0F-9E80-5AFEBA55866E}"/>
    <pc:docChg chg="custSel modSld">
      <pc:chgData name="Jodi L Wilson (jlwlson2)" userId="9ea97006-5e4d-409c-a814-8fc92fe916eb" providerId="ADAL" clId="{37FA503D-762E-4F0F-9E80-5AFEBA55866E}" dt="2024-03-26T14:58:23.407" v="116" actId="404"/>
      <pc:docMkLst>
        <pc:docMk/>
      </pc:docMkLst>
      <pc:sldChg chg="modSp mod">
        <pc:chgData name="Jodi L Wilson (jlwlson2)" userId="9ea97006-5e4d-409c-a814-8fc92fe916eb" providerId="ADAL" clId="{37FA503D-762E-4F0F-9E80-5AFEBA55866E}" dt="2024-03-26T14:58:08.193" v="114" actId="14100"/>
        <pc:sldMkLst>
          <pc:docMk/>
          <pc:sldMk cId="1899223657" sldId="301"/>
        </pc:sldMkLst>
        <pc:spChg chg="mod">
          <ac:chgData name="Jodi L Wilson (jlwlson2)" userId="9ea97006-5e4d-409c-a814-8fc92fe916eb" providerId="ADAL" clId="{37FA503D-762E-4F0F-9E80-5AFEBA55866E}" dt="2024-03-26T14:58:08.193" v="114" actId="14100"/>
          <ac:spMkLst>
            <pc:docMk/>
            <pc:sldMk cId="1899223657" sldId="301"/>
            <ac:spMk id="2" creationId="{00000000-0000-0000-0000-000000000000}"/>
          </ac:spMkLst>
        </pc:spChg>
      </pc:sldChg>
      <pc:sldChg chg="modSp mod">
        <pc:chgData name="Jodi L Wilson (jlwlson2)" userId="9ea97006-5e4d-409c-a814-8fc92fe916eb" providerId="ADAL" clId="{37FA503D-762E-4F0F-9E80-5AFEBA55866E}" dt="2024-03-26T14:58:23.407" v="116" actId="404"/>
        <pc:sldMkLst>
          <pc:docMk/>
          <pc:sldMk cId="311274849" sldId="317"/>
        </pc:sldMkLst>
        <pc:spChg chg="mod">
          <ac:chgData name="Jodi L Wilson (jlwlson2)" userId="9ea97006-5e4d-409c-a814-8fc92fe916eb" providerId="ADAL" clId="{37FA503D-762E-4F0F-9E80-5AFEBA55866E}" dt="2024-03-26T14:58:23.407" v="116" actId="404"/>
          <ac:spMkLst>
            <pc:docMk/>
            <pc:sldMk cId="311274849" sldId="317"/>
            <ac:spMk id="2" creationId="{00000000-0000-0000-0000-000000000000}"/>
          </ac:spMkLst>
        </pc:spChg>
      </pc:sldChg>
      <pc:sldChg chg="modSp mod">
        <pc:chgData name="Jodi L Wilson (jlwlson2)" userId="9ea97006-5e4d-409c-a814-8fc92fe916eb" providerId="ADAL" clId="{37FA503D-762E-4F0F-9E80-5AFEBA55866E}" dt="2024-03-26T14:56:29.708" v="113" actId="20577"/>
        <pc:sldMkLst>
          <pc:docMk/>
          <pc:sldMk cId="2287748674" sldId="324"/>
        </pc:sldMkLst>
        <pc:spChg chg="mod">
          <ac:chgData name="Jodi L Wilson (jlwlson2)" userId="9ea97006-5e4d-409c-a814-8fc92fe916eb" providerId="ADAL" clId="{37FA503D-762E-4F0F-9E80-5AFEBA55866E}" dt="2024-03-26T14:55:51.172" v="38" actId="404"/>
          <ac:spMkLst>
            <pc:docMk/>
            <pc:sldMk cId="2287748674" sldId="324"/>
            <ac:spMk id="11" creationId="{44C7CA20-3E06-4668-89F0-3EB8D94CD9EE}"/>
          </ac:spMkLst>
        </pc:spChg>
        <pc:spChg chg="mod">
          <ac:chgData name="Jodi L Wilson (jlwlson2)" userId="9ea97006-5e4d-409c-a814-8fc92fe916eb" providerId="ADAL" clId="{37FA503D-762E-4F0F-9E80-5AFEBA55866E}" dt="2024-03-26T14:56:29.708" v="113" actId="20577"/>
          <ac:spMkLst>
            <pc:docMk/>
            <pc:sldMk cId="2287748674" sldId="324"/>
            <ac:spMk id="15" creationId="{1DA3CB39-2850-4E52-8D23-7CCFC2B7B9E8}"/>
          </ac:spMkLst>
        </pc:spChg>
      </pc:sldChg>
      <pc:sldChg chg="modSp">
        <pc:chgData name="Jodi L Wilson (jlwlson2)" userId="9ea97006-5e4d-409c-a814-8fc92fe916eb" providerId="ADAL" clId="{37FA503D-762E-4F0F-9E80-5AFEBA55866E}" dt="2024-03-26T02:57:29.092" v="7" actId="20577"/>
        <pc:sldMkLst>
          <pc:docMk/>
          <pc:sldMk cId="1825934676" sldId="326"/>
        </pc:sldMkLst>
        <pc:spChg chg="mod">
          <ac:chgData name="Jodi L Wilson (jlwlson2)" userId="9ea97006-5e4d-409c-a814-8fc92fe916eb" providerId="ADAL" clId="{37FA503D-762E-4F0F-9E80-5AFEBA55866E}" dt="2024-03-26T02:57:21.180" v="1" actId="20577"/>
          <ac:spMkLst>
            <pc:docMk/>
            <pc:sldMk cId="1825934676" sldId="326"/>
            <ac:spMk id="7" creationId="{4289302C-1EEE-4A9D-A8C7-0DDA626E1A9D}"/>
          </ac:spMkLst>
        </pc:spChg>
        <pc:spChg chg="mod">
          <ac:chgData name="Jodi L Wilson (jlwlson2)" userId="9ea97006-5e4d-409c-a814-8fc92fe916eb" providerId="ADAL" clId="{37FA503D-762E-4F0F-9E80-5AFEBA55866E}" dt="2024-03-26T02:57:29.092" v="7" actId="20577"/>
          <ac:spMkLst>
            <pc:docMk/>
            <pc:sldMk cId="1825934676" sldId="326"/>
            <ac:spMk id="11" creationId="{5C0A1EB2-A10C-4414-B96E-DB3EEBE3BCEE}"/>
          </ac:spMkLst>
        </pc:spChg>
      </pc:sldChg>
      <pc:sldChg chg="modSp mod">
        <pc:chgData name="Jodi L Wilson (jlwlson2)" userId="9ea97006-5e4d-409c-a814-8fc92fe916eb" providerId="ADAL" clId="{37FA503D-762E-4F0F-9E80-5AFEBA55866E}" dt="2024-03-26T14:58:16.918" v="115" actId="404"/>
        <pc:sldMkLst>
          <pc:docMk/>
          <pc:sldMk cId="4032056376" sldId="328"/>
        </pc:sldMkLst>
        <pc:spChg chg="mod">
          <ac:chgData name="Jodi L Wilson (jlwlson2)" userId="9ea97006-5e4d-409c-a814-8fc92fe916eb" providerId="ADAL" clId="{37FA503D-762E-4F0F-9E80-5AFEBA55866E}" dt="2024-03-26T14:58:16.918" v="115" actId="404"/>
          <ac:spMkLst>
            <pc:docMk/>
            <pc:sldMk cId="4032056376" sldId="328"/>
            <ac:spMk id="2" creationId="{00000000-0000-0000-0000-000000000000}"/>
          </ac:spMkLst>
        </pc:spChg>
        <pc:graphicFrameChg chg="mod modGraphic">
          <ac:chgData name="Jodi L Wilson (jlwlson2)" userId="9ea97006-5e4d-409c-a814-8fc92fe916eb" providerId="ADAL" clId="{37FA503D-762E-4F0F-9E80-5AFEBA55866E}" dt="2024-03-26T03:00:01.164" v="33"/>
          <ac:graphicFrameMkLst>
            <pc:docMk/>
            <pc:sldMk cId="4032056376" sldId="328"/>
            <ac:graphicFrameMk id="6" creationId="{18985CEF-CAC6-5FA6-990B-78F460130F45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208F97-A47C-4502-A234-69794C1C982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A1C098C-25ED-4D0B-B308-F0CC7085F2EC}">
      <dgm:prSet phldrT="[Text]"/>
      <dgm:spPr/>
      <dgm:t>
        <a:bodyPr/>
        <a:lstStyle/>
        <a:p>
          <a:r>
            <a:rPr lang="en-US" dirty="0"/>
            <a:t>40 Hours of Pro Bono Service</a:t>
          </a:r>
        </a:p>
      </dgm:t>
    </dgm:pt>
    <dgm:pt modelId="{0C646159-BE5D-4DC3-875F-E23BEF3E5C0C}" type="parTrans" cxnId="{DB327866-D539-4B8F-AAA8-8A91B611CC11}">
      <dgm:prSet/>
      <dgm:spPr/>
      <dgm:t>
        <a:bodyPr/>
        <a:lstStyle/>
        <a:p>
          <a:endParaRPr lang="en-US"/>
        </a:p>
      </dgm:t>
    </dgm:pt>
    <dgm:pt modelId="{392FEAF9-A93E-4680-85B4-CEAF5CCAF7A7}" type="sibTrans" cxnId="{DB327866-D539-4B8F-AAA8-8A91B611CC11}">
      <dgm:prSet/>
      <dgm:spPr/>
      <dgm:t>
        <a:bodyPr/>
        <a:lstStyle/>
        <a:p>
          <a:endParaRPr lang="en-US"/>
        </a:p>
      </dgm:t>
    </dgm:pt>
    <dgm:pt modelId="{8999AD5B-8793-40AA-977D-F3991CB08DAF}">
      <dgm:prSet/>
      <dgm:spPr/>
      <dgm:t>
        <a:bodyPr/>
        <a:lstStyle/>
        <a:p>
          <a:r>
            <a:rPr lang="en-US" dirty="0"/>
            <a:t>2.0 GPA or Better</a:t>
          </a:r>
        </a:p>
      </dgm:t>
    </dgm:pt>
    <dgm:pt modelId="{A5E8DFF1-8952-464F-A44C-8E9352AC4A7C}" type="parTrans" cxnId="{435E94B6-977D-4FFE-A2A4-40844234B313}">
      <dgm:prSet/>
      <dgm:spPr/>
      <dgm:t>
        <a:bodyPr/>
        <a:lstStyle/>
        <a:p>
          <a:endParaRPr lang="en-US"/>
        </a:p>
      </dgm:t>
    </dgm:pt>
    <dgm:pt modelId="{E6EC5624-908D-44A3-988F-EC07DB6FF534}" type="sibTrans" cxnId="{435E94B6-977D-4FFE-A2A4-40844234B313}">
      <dgm:prSet/>
      <dgm:spPr/>
      <dgm:t>
        <a:bodyPr/>
        <a:lstStyle/>
        <a:p>
          <a:endParaRPr lang="en-US"/>
        </a:p>
      </dgm:t>
    </dgm:pt>
    <dgm:pt modelId="{C2DEC2DF-C826-4A52-9B02-6BADD4FC0349}">
      <dgm:prSet/>
      <dgm:spPr/>
      <dgm:t>
        <a:bodyPr/>
        <a:lstStyle/>
        <a:p>
          <a:r>
            <a:rPr lang="en-US" dirty="0"/>
            <a:t>90 or More Credit Hours</a:t>
          </a:r>
        </a:p>
      </dgm:t>
    </dgm:pt>
    <dgm:pt modelId="{E1F117B2-7EDD-4B51-8B68-9A374A4BEE51}" type="parTrans" cxnId="{8429BE21-4165-442B-9AF5-DD26D579B079}">
      <dgm:prSet/>
      <dgm:spPr/>
      <dgm:t>
        <a:bodyPr/>
        <a:lstStyle/>
        <a:p>
          <a:endParaRPr lang="en-US"/>
        </a:p>
      </dgm:t>
    </dgm:pt>
    <dgm:pt modelId="{E7DCDD91-F1B9-4501-B4C1-D893D23AF3EF}" type="sibTrans" cxnId="{8429BE21-4165-442B-9AF5-DD26D579B079}">
      <dgm:prSet/>
      <dgm:spPr/>
      <dgm:t>
        <a:bodyPr/>
        <a:lstStyle/>
        <a:p>
          <a:endParaRPr lang="en-US"/>
        </a:p>
      </dgm:t>
    </dgm:pt>
    <dgm:pt modelId="{A786B912-C7E4-40F0-8A07-78F32FD8B13A}">
      <dgm:prSet/>
      <dgm:spPr/>
      <dgm:t>
        <a:bodyPr/>
        <a:lstStyle/>
        <a:p>
          <a:r>
            <a:rPr lang="en-US" dirty="0"/>
            <a:t>Required courses</a:t>
          </a:r>
        </a:p>
      </dgm:t>
    </dgm:pt>
    <dgm:pt modelId="{4CA35F9D-5E1B-4689-96EA-E0CEA9FD4CA5}" type="parTrans" cxnId="{6EF1ADF4-B90E-4D37-98AE-F44C798B993A}">
      <dgm:prSet/>
      <dgm:spPr/>
      <dgm:t>
        <a:bodyPr/>
        <a:lstStyle/>
        <a:p>
          <a:endParaRPr lang="en-US"/>
        </a:p>
      </dgm:t>
    </dgm:pt>
    <dgm:pt modelId="{DC497F57-6896-4EFB-916D-B277A78C0837}" type="sibTrans" cxnId="{6EF1ADF4-B90E-4D37-98AE-F44C798B993A}">
      <dgm:prSet/>
      <dgm:spPr/>
      <dgm:t>
        <a:bodyPr/>
        <a:lstStyle/>
        <a:p>
          <a:endParaRPr lang="en-US"/>
        </a:p>
      </dgm:t>
    </dgm:pt>
    <dgm:pt modelId="{50255000-B3C3-4993-A2DB-EDC3AFF3DE78}">
      <dgm:prSet/>
      <dgm:spPr/>
      <dgm:t>
        <a:bodyPr/>
        <a:lstStyle/>
        <a:p>
          <a:r>
            <a:rPr lang="en-US" dirty="0"/>
            <a:t>Advanced writing requirement course</a:t>
          </a:r>
        </a:p>
      </dgm:t>
    </dgm:pt>
    <dgm:pt modelId="{8B5F26D9-BE0C-4263-B979-7E408930E7C6}" type="parTrans" cxnId="{122FFEBE-3AFB-46F4-A51A-023498165461}">
      <dgm:prSet/>
      <dgm:spPr/>
      <dgm:t>
        <a:bodyPr/>
        <a:lstStyle/>
        <a:p>
          <a:endParaRPr lang="en-US"/>
        </a:p>
      </dgm:t>
    </dgm:pt>
    <dgm:pt modelId="{2DBF5409-6E36-44D9-B64C-98A9C55F75BA}" type="sibTrans" cxnId="{122FFEBE-3AFB-46F4-A51A-023498165461}">
      <dgm:prSet/>
      <dgm:spPr/>
      <dgm:t>
        <a:bodyPr/>
        <a:lstStyle/>
        <a:p>
          <a:endParaRPr lang="en-US"/>
        </a:p>
      </dgm:t>
    </dgm:pt>
    <dgm:pt modelId="{D86FBB61-32E2-41AC-8683-7F79ADE92CB8}">
      <dgm:prSet/>
      <dgm:spPr/>
      <dgm:t>
        <a:bodyPr/>
        <a:lstStyle/>
        <a:p>
          <a:r>
            <a:rPr lang="en-US" dirty="0"/>
            <a:t>Experiential learning requirement courses</a:t>
          </a:r>
        </a:p>
      </dgm:t>
    </dgm:pt>
    <dgm:pt modelId="{5664275D-C43A-43D0-A48B-49C75618B3F5}" type="parTrans" cxnId="{D592631E-D6D1-499F-A482-21DF320CACEE}">
      <dgm:prSet/>
      <dgm:spPr/>
      <dgm:t>
        <a:bodyPr/>
        <a:lstStyle/>
        <a:p>
          <a:endParaRPr lang="en-US"/>
        </a:p>
      </dgm:t>
    </dgm:pt>
    <dgm:pt modelId="{9F345408-918C-427B-BB98-D6E4176DF15E}" type="sibTrans" cxnId="{D592631E-D6D1-499F-A482-21DF320CACEE}">
      <dgm:prSet/>
      <dgm:spPr/>
      <dgm:t>
        <a:bodyPr/>
        <a:lstStyle/>
        <a:p>
          <a:endParaRPr lang="en-US"/>
        </a:p>
      </dgm:t>
    </dgm:pt>
    <dgm:pt modelId="{3513A73A-CCAF-4841-BB89-86DFFA938012}">
      <dgm:prSet/>
      <dgm:spPr/>
      <dgm:t>
        <a:bodyPr/>
        <a:lstStyle/>
        <a:p>
          <a:r>
            <a:rPr lang="en-US" dirty="0"/>
            <a:t>Electives</a:t>
          </a:r>
        </a:p>
      </dgm:t>
    </dgm:pt>
    <dgm:pt modelId="{DBE4E1C4-45FD-44C0-B5D0-82F9FBC2CD8D}" type="parTrans" cxnId="{4038D2A3-A791-4FC0-8D0E-10DFAAC7FC4C}">
      <dgm:prSet/>
      <dgm:spPr/>
      <dgm:t>
        <a:bodyPr/>
        <a:lstStyle/>
        <a:p>
          <a:endParaRPr lang="en-US"/>
        </a:p>
      </dgm:t>
    </dgm:pt>
    <dgm:pt modelId="{71E7DD33-95F3-425E-A811-79AB26D02E4E}" type="sibTrans" cxnId="{4038D2A3-A791-4FC0-8D0E-10DFAAC7FC4C}">
      <dgm:prSet/>
      <dgm:spPr/>
      <dgm:t>
        <a:bodyPr/>
        <a:lstStyle/>
        <a:p>
          <a:endParaRPr lang="en-US"/>
        </a:p>
      </dgm:t>
    </dgm:pt>
    <dgm:pt modelId="{6187CC3F-BE88-4E44-9DE5-2A1138DF4564}" type="pres">
      <dgm:prSet presAssocID="{16208F97-A47C-4502-A234-69794C1C9822}" presName="linear" presStyleCnt="0">
        <dgm:presLayoutVars>
          <dgm:dir/>
          <dgm:animLvl val="lvl"/>
          <dgm:resizeHandles val="exact"/>
        </dgm:presLayoutVars>
      </dgm:prSet>
      <dgm:spPr/>
    </dgm:pt>
    <dgm:pt modelId="{296C2118-0A07-45BD-871C-246ADCC59C2F}" type="pres">
      <dgm:prSet presAssocID="{6A1C098C-25ED-4D0B-B308-F0CC7085F2EC}" presName="parentLin" presStyleCnt="0"/>
      <dgm:spPr/>
    </dgm:pt>
    <dgm:pt modelId="{008CAE28-0087-46D6-B1E8-FF85EB8834C3}" type="pres">
      <dgm:prSet presAssocID="{6A1C098C-25ED-4D0B-B308-F0CC7085F2EC}" presName="parentLeftMargin" presStyleLbl="node1" presStyleIdx="0" presStyleCnt="3"/>
      <dgm:spPr/>
    </dgm:pt>
    <dgm:pt modelId="{D72A9522-1D72-41C6-96F0-C142043A41B5}" type="pres">
      <dgm:prSet presAssocID="{6A1C098C-25ED-4D0B-B308-F0CC7085F2E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60D6903-EEEB-4618-BC81-711DA6232724}" type="pres">
      <dgm:prSet presAssocID="{6A1C098C-25ED-4D0B-B308-F0CC7085F2EC}" presName="negativeSpace" presStyleCnt="0"/>
      <dgm:spPr/>
    </dgm:pt>
    <dgm:pt modelId="{22F25E8F-5B20-42CC-8165-78C168108F99}" type="pres">
      <dgm:prSet presAssocID="{6A1C098C-25ED-4D0B-B308-F0CC7085F2EC}" presName="childText" presStyleLbl="conFgAcc1" presStyleIdx="0" presStyleCnt="3">
        <dgm:presLayoutVars>
          <dgm:bulletEnabled val="1"/>
        </dgm:presLayoutVars>
      </dgm:prSet>
      <dgm:spPr/>
    </dgm:pt>
    <dgm:pt modelId="{EE03E63B-386C-487F-8B79-9D04349A22AB}" type="pres">
      <dgm:prSet presAssocID="{392FEAF9-A93E-4680-85B4-CEAF5CCAF7A7}" presName="spaceBetweenRectangles" presStyleCnt="0"/>
      <dgm:spPr/>
    </dgm:pt>
    <dgm:pt modelId="{84B636A9-CECC-4B8C-BF91-B142191A29C5}" type="pres">
      <dgm:prSet presAssocID="{8999AD5B-8793-40AA-977D-F3991CB08DAF}" presName="parentLin" presStyleCnt="0"/>
      <dgm:spPr/>
    </dgm:pt>
    <dgm:pt modelId="{B7F398EE-B208-4C29-B17C-ACB5B8F58534}" type="pres">
      <dgm:prSet presAssocID="{8999AD5B-8793-40AA-977D-F3991CB08DAF}" presName="parentLeftMargin" presStyleLbl="node1" presStyleIdx="0" presStyleCnt="3"/>
      <dgm:spPr/>
    </dgm:pt>
    <dgm:pt modelId="{E6856999-D8FD-4C43-8B6E-3EEDEACD7240}" type="pres">
      <dgm:prSet presAssocID="{8999AD5B-8793-40AA-977D-F3991CB08DA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9F4827C-4D14-454C-A9AB-3AA49125B7CC}" type="pres">
      <dgm:prSet presAssocID="{8999AD5B-8793-40AA-977D-F3991CB08DAF}" presName="negativeSpace" presStyleCnt="0"/>
      <dgm:spPr/>
    </dgm:pt>
    <dgm:pt modelId="{6A1BF427-A392-4A5C-873D-F6B8AFC7523B}" type="pres">
      <dgm:prSet presAssocID="{8999AD5B-8793-40AA-977D-F3991CB08DAF}" presName="childText" presStyleLbl="conFgAcc1" presStyleIdx="1" presStyleCnt="3">
        <dgm:presLayoutVars>
          <dgm:bulletEnabled val="1"/>
        </dgm:presLayoutVars>
      </dgm:prSet>
      <dgm:spPr/>
    </dgm:pt>
    <dgm:pt modelId="{06953FF4-BAED-4F90-88AA-93E016CDF617}" type="pres">
      <dgm:prSet presAssocID="{E6EC5624-908D-44A3-988F-EC07DB6FF534}" presName="spaceBetweenRectangles" presStyleCnt="0"/>
      <dgm:spPr/>
    </dgm:pt>
    <dgm:pt modelId="{398DDA4E-10AE-41AC-84A5-2843A0224D9B}" type="pres">
      <dgm:prSet presAssocID="{C2DEC2DF-C826-4A52-9B02-6BADD4FC0349}" presName="parentLin" presStyleCnt="0"/>
      <dgm:spPr/>
    </dgm:pt>
    <dgm:pt modelId="{569783BB-29F6-499A-BCBB-666CF7269883}" type="pres">
      <dgm:prSet presAssocID="{C2DEC2DF-C826-4A52-9B02-6BADD4FC0349}" presName="parentLeftMargin" presStyleLbl="node1" presStyleIdx="1" presStyleCnt="3"/>
      <dgm:spPr/>
    </dgm:pt>
    <dgm:pt modelId="{19C8D446-68A0-45F8-BABC-EA4A02DEEAC5}" type="pres">
      <dgm:prSet presAssocID="{C2DEC2DF-C826-4A52-9B02-6BADD4FC0349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22C7FCF8-0FF7-46F7-AB17-3611A4783ED9}" type="pres">
      <dgm:prSet presAssocID="{C2DEC2DF-C826-4A52-9B02-6BADD4FC0349}" presName="negativeSpace" presStyleCnt="0"/>
      <dgm:spPr/>
    </dgm:pt>
    <dgm:pt modelId="{E2E8E80F-7FDD-42B7-8ED4-CDB4C55E19B8}" type="pres">
      <dgm:prSet presAssocID="{C2DEC2DF-C826-4A52-9B02-6BADD4FC0349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8597EC06-83A5-421B-ABA0-087AA2FBF87B}" type="presOf" srcId="{16208F97-A47C-4502-A234-69794C1C9822}" destId="{6187CC3F-BE88-4E44-9DE5-2A1138DF4564}" srcOrd="0" destOrd="0" presId="urn:microsoft.com/office/officeart/2005/8/layout/list1"/>
    <dgm:cxn modelId="{D592631E-D6D1-499F-A482-21DF320CACEE}" srcId="{C2DEC2DF-C826-4A52-9B02-6BADD4FC0349}" destId="{D86FBB61-32E2-41AC-8683-7F79ADE92CB8}" srcOrd="2" destOrd="0" parTransId="{5664275D-C43A-43D0-A48B-49C75618B3F5}" sibTransId="{9F345408-918C-427B-BB98-D6E4176DF15E}"/>
    <dgm:cxn modelId="{8429BE21-4165-442B-9AF5-DD26D579B079}" srcId="{16208F97-A47C-4502-A234-69794C1C9822}" destId="{C2DEC2DF-C826-4A52-9B02-6BADD4FC0349}" srcOrd="2" destOrd="0" parTransId="{E1F117B2-7EDD-4B51-8B68-9A374A4BEE51}" sibTransId="{E7DCDD91-F1B9-4501-B4C1-D893D23AF3EF}"/>
    <dgm:cxn modelId="{043EB824-203F-49CB-BC02-B9F512F68950}" type="presOf" srcId="{3513A73A-CCAF-4841-BB89-86DFFA938012}" destId="{E2E8E80F-7FDD-42B7-8ED4-CDB4C55E19B8}" srcOrd="0" destOrd="3" presId="urn:microsoft.com/office/officeart/2005/8/layout/list1"/>
    <dgm:cxn modelId="{34186D66-5762-4968-A286-40289368727E}" type="presOf" srcId="{A786B912-C7E4-40F0-8A07-78F32FD8B13A}" destId="{E2E8E80F-7FDD-42B7-8ED4-CDB4C55E19B8}" srcOrd="0" destOrd="0" presId="urn:microsoft.com/office/officeart/2005/8/layout/list1"/>
    <dgm:cxn modelId="{DB327866-D539-4B8F-AAA8-8A91B611CC11}" srcId="{16208F97-A47C-4502-A234-69794C1C9822}" destId="{6A1C098C-25ED-4D0B-B308-F0CC7085F2EC}" srcOrd="0" destOrd="0" parTransId="{0C646159-BE5D-4DC3-875F-E23BEF3E5C0C}" sibTransId="{392FEAF9-A93E-4680-85B4-CEAF5CCAF7A7}"/>
    <dgm:cxn modelId="{D76D154C-FE03-4EC7-B39F-D9F2AEA49C07}" type="presOf" srcId="{8999AD5B-8793-40AA-977D-F3991CB08DAF}" destId="{B7F398EE-B208-4C29-B17C-ACB5B8F58534}" srcOrd="0" destOrd="0" presId="urn:microsoft.com/office/officeart/2005/8/layout/list1"/>
    <dgm:cxn modelId="{4038D2A3-A791-4FC0-8D0E-10DFAAC7FC4C}" srcId="{C2DEC2DF-C826-4A52-9B02-6BADD4FC0349}" destId="{3513A73A-CCAF-4841-BB89-86DFFA938012}" srcOrd="3" destOrd="0" parTransId="{DBE4E1C4-45FD-44C0-B5D0-82F9FBC2CD8D}" sibTransId="{71E7DD33-95F3-425E-A811-79AB26D02E4E}"/>
    <dgm:cxn modelId="{B13B13B6-96B8-4E4B-B9F4-B621D4D1ABC0}" type="presOf" srcId="{50255000-B3C3-4993-A2DB-EDC3AFF3DE78}" destId="{E2E8E80F-7FDD-42B7-8ED4-CDB4C55E19B8}" srcOrd="0" destOrd="1" presId="urn:microsoft.com/office/officeart/2005/8/layout/list1"/>
    <dgm:cxn modelId="{435E94B6-977D-4FFE-A2A4-40844234B313}" srcId="{16208F97-A47C-4502-A234-69794C1C9822}" destId="{8999AD5B-8793-40AA-977D-F3991CB08DAF}" srcOrd="1" destOrd="0" parTransId="{A5E8DFF1-8952-464F-A44C-8E9352AC4A7C}" sibTransId="{E6EC5624-908D-44A3-988F-EC07DB6FF534}"/>
    <dgm:cxn modelId="{7F7F54BD-C1C6-4F47-B99D-3C84F64EAF5C}" type="presOf" srcId="{D86FBB61-32E2-41AC-8683-7F79ADE92CB8}" destId="{E2E8E80F-7FDD-42B7-8ED4-CDB4C55E19B8}" srcOrd="0" destOrd="2" presId="urn:microsoft.com/office/officeart/2005/8/layout/list1"/>
    <dgm:cxn modelId="{122FFEBE-3AFB-46F4-A51A-023498165461}" srcId="{C2DEC2DF-C826-4A52-9B02-6BADD4FC0349}" destId="{50255000-B3C3-4993-A2DB-EDC3AFF3DE78}" srcOrd="1" destOrd="0" parTransId="{8B5F26D9-BE0C-4263-B979-7E408930E7C6}" sibTransId="{2DBF5409-6E36-44D9-B64C-98A9C55F75BA}"/>
    <dgm:cxn modelId="{0A80F3BF-F5D6-470E-94A7-7A9B4A5419DA}" type="presOf" srcId="{C2DEC2DF-C826-4A52-9B02-6BADD4FC0349}" destId="{19C8D446-68A0-45F8-BABC-EA4A02DEEAC5}" srcOrd="1" destOrd="0" presId="urn:microsoft.com/office/officeart/2005/8/layout/list1"/>
    <dgm:cxn modelId="{4BF72ED0-7677-4CCC-A17F-8412C0573C26}" type="presOf" srcId="{6A1C098C-25ED-4D0B-B308-F0CC7085F2EC}" destId="{008CAE28-0087-46D6-B1E8-FF85EB8834C3}" srcOrd="0" destOrd="0" presId="urn:microsoft.com/office/officeart/2005/8/layout/list1"/>
    <dgm:cxn modelId="{40686BD4-89FD-4457-9033-0C5E3E1067CD}" type="presOf" srcId="{C2DEC2DF-C826-4A52-9B02-6BADD4FC0349}" destId="{569783BB-29F6-499A-BCBB-666CF7269883}" srcOrd="0" destOrd="0" presId="urn:microsoft.com/office/officeart/2005/8/layout/list1"/>
    <dgm:cxn modelId="{36770EDF-8CE6-41D6-A59B-53DC618ED16F}" type="presOf" srcId="{8999AD5B-8793-40AA-977D-F3991CB08DAF}" destId="{E6856999-D8FD-4C43-8B6E-3EEDEACD7240}" srcOrd="1" destOrd="0" presId="urn:microsoft.com/office/officeart/2005/8/layout/list1"/>
    <dgm:cxn modelId="{1D341EE4-6D6D-487A-849C-DB91DFBB6089}" type="presOf" srcId="{6A1C098C-25ED-4D0B-B308-F0CC7085F2EC}" destId="{D72A9522-1D72-41C6-96F0-C142043A41B5}" srcOrd="1" destOrd="0" presId="urn:microsoft.com/office/officeart/2005/8/layout/list1"/>
    <dgm:cxn modelId="{6EF1ADF4-B90E-4D37-98AE-F44C798B993A}" srcId="{C2DEC2DF-C826-4A52-9B02-6BADD4FC0349}" destId="{A786B912-C7E4-40F0-8A07-78F32FD8B13A}" srcOrd="0" destOrd="0" parTransId="{4CA35F9D-5E1B-4689-96EA-E0CEA9FD4CA5}" sibTransId="{DC497F57-6896-4EFB-916D-B277A78C0837}"/>
    <dgm:cxn modelId="{D799CE2D-6D45-45B9-9D00-6296C3463B41}" type="presParOf" srcId="{6187CC3F-BE88-4E44-9DE5-2A1138DF4564}" destId="{296C2118-0A07-45BD-871C-246ADCC59C2F}" srcOrd="0" destOrd="0" presId="urn:microsoft.com/office/officeart/2005/8/layout/list1"/>
    <dgm:cxn modelId="{B6705ACC-EA3B-4CC3-A4D8-25A74031C47E}" type="presParOf" srcId="{296C2118-0A07-45BD-871C-246ADCC59C2F}" destId="{008CAE28-0087-46D6-B1E8-FF85EB8834C3}" srcOrd="0" destOrd="0" presId="urn:microsoft.com/office/officeart/2005/8/layout/list1"/>
    <dgm:cxn modelId="{66D31EDF-D3C4-46FC-BA3E-0EE17B51996F}" type="presParOf" srcId="{296C2118-0A07-45BD-871C-246ADCC59C2F}" destId="{D72A9522-1D72-41C6-96F0-C142043A41B5}" srcOrd="1" destOrd="0" presId="urn:microsoft.com/office/officeart/2005/8/layout/list1"/>
    <dgm:cxn modelId="{09F56619-E100-4B2C-AF2E-0C8D55E9A53B}" type="presParOf" srcId="{6187CC3F-BE88-4E44-9DE5-2A1138DF4564}" destId="{660D6903-EEEB-4618-BC81-711DA6232724}" srcOrd="1" destOrd="0" presId="urn:microsoft.com/office/officeart/2005/8/layout/list1"/>
    <dgm:cxn modelId="{3AD8F617-2C00-4E62-8828-6944DC5100F1}" type="presParOf" srcId="{6187CC3F-BE88-4E44-9DE5-2A1138DF4564}" destId="{22F25E8F-5B20-42CC-8165-78C168108F99}" srcOrd="2" destOrd="0" presId="urn:microsoft.com/office/officeart/2005/8/layout/list1"/>
    <dgm:cxn modelId="{96FD1E32-C39D-408B-BEC4-D5DD8BBFFDF2}" type="presParOf" srcId="{6187CC3F-BE88-4E44-9DE5-2A1138DF4564}" destId="{EE03E63B-386C-487F-8B79-9D04349A22AB}" srcOrd="3" destOrd="0" presId="urn:microsoft.com/office/officeart/2005/8/layout/list1"/>
    <dgm:cxn modelId="{A950ED3A-F79B-48F4-8081-5229531E052B}" type="presParOf" srcId="{6187CC3F-BE88-4E44-9DE5-2A1138DF4564}" destId="{84B636A9-CECC-4B8C-BF91-B142191A29C5}" srcOrd="4" destOrd="0" presId="urn:microsoft.com/office/officeart/2005/8/layout/list1"/>
    <dgm:cxn modelId="{B5AB0821-FD9F-4C86-9EBB-EAE01EC401F9}" type="presParOf" srcId="{84B636A9-CECC-4B8C-BF91-B142191A29C5}" destId="{B7F398EE-B208-4C29-B17C-ACB5B8F58534}" srcOrd="0" destOrd="0" presId="urn:microsoft.com/office/officeart/2005/8/layout/list1"/>
    <dgm:cxn modelId="{A0021E94-A40D-4E46-916E-DC1FCEE8B08F}" type="presParOf" srcId="{84B636A9-CECC-4B8C-BF91-B142191A29C5}" destId="{E6856999-D8FD-4C43-8B6E-3EEDEACD7240}" srcOrd="1" destOrd="0" presId="urn:microsoft.com/office/officeart/2005/8/layout/list1"/>
    <dgm:cxn modelId="{1BF255AB-B13A-41F5-96C7-0ACFD63328EE}" type="presParOf" srcId="{6187CC3F-BE88-4E44-9DE5-2A1138DF4564}" destId="{C9F4827C-4D14-454C-A9AB-3AA49125B7CC}" srcOrd="5" destOrd="0" presId="urn:microsoft.com/office/officeart/2005/8/layout/list1"/>
    <dgm:cxn modelId="{C476D059-28D8-41E3-B34B-9156D8CAF760}" type="presParOf" srcId="{6187CC3F-BE88-4E44-9DE5-2A1138DF4564}" destId="{6A1BF427-A392-4A5C-873D-F6B8AFC7523B}" srcOrd="6" destOrd="0" presId="urn:microsoft.com/office/officeart/2005/8/layout/list1"/>
    <dgm:cxn modelId="{A1C2A5A7-1315-4EEB-8D6F-39BBBC94042B}" type="presParOf" srcId="{6187CC3F-BE88-4E44-9DE5-2A1138DF4564}" destId="{06953FF4-BAED-4F90-88AA-93E016CDF617}" srcOrd="7" destOrd="0" presId="urn:microsoft.com/office/officeart/2005/8/layout/list1"/>
    <dgm:cxn modelId="{AF18E4C0-0299-4F2E-8DD3-59FCC0D01CA0}" type="presParOf" srcId="{6187CC3F-BE88-4E44-9DE5-2A1138DF4564}" destId="{398DDA4E-10AE-41AC-84A5-2843A0224D9B}" srcOrd="8" destOrd="0" presId="urn:microsoft.com/office/officeart/2005/8/layout/list1"/>
    <dgm:cxn modelId="{8552E6FC-0AD2-4B35-B12C-A754EEFE0472}" type="presParOf" srcId="{398DDA4E-10AE-41AC-84A5-2843A0224D9B}" destId="{569783BB-29F6-499A-BCBB-666CF7269883}" srcOrd="0" destOrd="0" presId="urn:microsoft.com/office/officeart/2005/8/layout/list1"/>
    <dgm:cxn modelId="{561E2DE8-8491-4B70-A3F6-8834B86D1375}" type="presParOf" srcId="{398DDA4E-10AE-41AC-84A5-2843A0224D9B}" destId="{19C8D446-68A0-45F8-BABC-EA4A02DEEAC5}" srcOrd="1" destOrd="0" presId="urn:microsoft.com/office/officeart/2005/8/layout/list1"/>
    <dgm:cxn modelId="{48E714D7-8504-4AEF-BDBE-D32F3DA50F42}" type="presParOf" srcId="{6187CC3F-BE88-4E44-9DE5-2A1138DF4564}" destId="{22C7FCF8-0FF7-46F7-AB17-3611A4783ED9}" srcOrd="9" destOrd="0" presId="urn:microsoft.com/office/officeart/2005/8/layout/list1"/>
    <dgm:cxn modelId="{082FC6A8-3E62-4E73-9B4A-5646C6C33A78}" type="presParOf" srcId="{6187CC3F-BE88-4E44-9DE5-2A1138DF4564}" destId="{E2E8E80F-7FDD-42B7-8ED4-CDB4C55E19B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C3A66F-8356-44DA-BDE6-EBF1234C3B1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063E474-05A3-497B-833D-3806AF5EE2E6}">
      <dgm:prSet/>
      <dgm:spPr/>
      <dgm:t>
        <a:bodyPr/>
        <a:lstStyle/>
        <a:p>
          <a:r>
            <a:rPr lang="en-US" dirty="0"/>
            <a:t>MAX Ungraded (Pass/Fail) Hours</a:t>
          </a:r>
        </a:p>
      </dgm:t>
    </dgm:pt>
    <dgm:pt modelId="{D524FA25-0EF7-4F1E-98B8-D0F19CFA6F07}" type="parTrans" cxnId="{8EB0D2CC-3B84-40AB-82A2-0E37A21DBB1B}">
      <dgm:prSet/>
      <dgm:spPr/>
      <dgm:t>
        <a:bodyPr/>
        <a:lstStyle/>
        <a:p>
          <a:endParaRPr lang="en-US"/>
        </a:p>
      </dgm:t>
    </dgm:pt>
    <dgm:pt modelId="{B3781793-7F1B-4F60-92AB-66FCA4F6B6C1}" type="sibTrans" cxnId="{8EB0D2CC-3B84-40AB-82A2-0E37A21DBB1B}">
      <dgm:prSet/>
      <dgm:spPr/>
      <dgm:t>
        <a:bodyPr/>
        <a:lstStyle/>
        <a:p>
          <a:endParaRPr lang="en-US"/>
        </a:p>
      </dgm:t>
    </dgm:pt>
    <dgm:pt modelId="{B934B1D8-0F2B-446A-9FFC-7ADD1D72285B}">
      <dgm:prSet/>
      <dgm:spPr/>
      <dgm:t>
        <a:bodyPr/>
        <a:lstStyle/>
        <a:p>
          <a:r>
            <a:rPr lang="en-US" dirty="0"/>
            <a:t>MAX Hours Per Semester</a:t>
          </a:r>
        </a:p>
      </dgm:t>
    </dgm:pt>
    <dgm:pt modelId="{1C4AB4F7-C975-4B2F-8F6C-BFB71B4FE853}" type="parTrans" cxnId="{5ACA4770-4D80-4E62-B6E8-7EAFC91A74C3}">
      <dgm:prSet/>
      <dgm:spPr/>
      <dgm:t>
        <a:bodyPr/>
        <a:lstStyle/>
        <a:p>
          <a:endParaRPr lang="en-US"/>
        </a:p>
      </dgm:t>
    </dgm:pt>
    <dgm:pt modelId="{1AC8FC80-1057-4758-B9BF-D5EE9996D73E}" type="sibTrans" cxnId="{5ACA4770-4D80-4E62-B6E8-7EAFC91A74C3}">
      <dgm:prSet/>
      <dgm:spPr/>
      <dgm:t>
        <a:bodyPr/>
        <a:lstStyle/>
        <a:p>
          <a:endParaRPr lang="en-US"/>
        </a:p>
      </dgm:t>
    </dgm:pt>
    <dgm:pt modelId="{2BC99C57-B72D-4C11-9C14-3BD2992A3CB3}">
      <dgm:prSet/>
      <dgm:spPr/>
      <dgm:t>
        <a:bodyPr/>
        <a:lstStyle/>
        <a:p>
          <a:r>
            <a:rPr lang="en-US" dirty="0"/>
            <a:t>PT:  11 hours</a:t>
          </a:r>
        </a:p>
      </dgm:t>
    </dgm:pt>
    <dgm:pt modelId="{1E57ECF4-BCC0-4D0E-9B05-34CE98C3472E}" type="parTrans" cxnId="{5BE013F6-8002-455B-9C81-7267EE3E84B5}">
      <dgm:prSet/>
      <dgm:spPr/>
      <dgm:t>
        <a:bodyPr/>
        <a:lstStyle/>
        <a:p>
          <a:endParaRPr lang="en-US"/>
        </a:p>
      </dgm:t>
    </dgm:pt>
    <dgm:pt modelId="{960121EF-75C3-4E29-8DF0-F6D9A7833289}" type="sibTrans" cxnId="{5BE013F6-8002-455B-9C81-7267EE3E84B5}">
      <dgm:prSet/>
      <dgm:spPr/>
      <dgm:t>
        <a:bodyPr/>
        <a:lstStyle/>
        <a:p>
          <a:endParaRPr lang="en-US"/>
        </a:p>
      </dgm:t>
    </dgm:pt>
    <dgm:pt modelId="{97D1B9E3-70A1-4B78-96E3-0B59DDBBC776}">
      <dgm:prSet/>
      <dgm:spPr/>
      <dgm:t>
        <a:bodyPr/>
        <a:lstStyle/>
        <a:p>
          <a:r>
            <a:rPr lang="en-US" dirty="0"/>
            <a:t>FT:  18 hours</a:t>
          </a:r>
        </a:p>
      </dgm:t>
    </dgm:pt>
    <dgm:pt modelId="{A17B67A4-D354-47FA-B87B-D2DA55B2503D}" type="parTrans" cxnId="{DF440CBC-653F-4F05-BC3D-7F67F44351B6}">
      <dgm:prSet/>
      <dgm:spPr/>
      <dgm:t>
        <a:bodyPr/>
        <a:lstStyle/>
        <a:p>
          <a:endParaRPr lang="en-US"/>
        </a:p>
      </dgm:t>
    </dgm:pt>
    <dgm:pt modelId="{921FFB06-44D2-46B7-B172-2398DBBCAC55}" type="sibTrans" cxnId="{DF440CBC-653F-4F05-BC3D-7F67F44351B6}">
      <dgm:prSet/>
      <dgm:spPr/>
      <dgm:t>
        <a:bodyPr/>
        <a:lstStyle/>
        <a:p>
          <a:endParaRPr lang="en-US"/>
        </a:p>
      </dgm:t>
    </dgm:pt>
    <dgm:pt modelId="{FE56C67A-4C8D-4EFE-A9E5-A19D5568A592}">
      <dgm:prSet/>
      <dgm:spPr/>
      <dgm:t>
        <a:bodyPr/>
        <a:lstStyle/>
        <a:p>
          <a:r>
            <a:rPr lang="en-US" dirty="0"/>
            <a:t>FT with GPA below 2.50:  16 hours</a:t>
          </a:r>
        </a:p>
      </dgm:t>
    </dgm:pt>
    <dgm:pt modelId="{FDCE4CE3-D703-4983-BADA-8948959D623A}" type="parTrans" cxnId="{8C0DDCC3-0798-43DA-B5A8-AF21B78BCB4E}">
      <dgm:prSet/>
      <dgm:spPr/>
      <dgm:t>
        <a:bodyPr/>
        <a:lstStyle/>
        <a:p>
          <a:endParaRPr lang="en-US"/>
        </a:p>
      </dgm:t>
    </dgm:pt>
    <dgm:pt modelId="{3DA215A2-1DF6-4F9C-B45E-F1C84EF7494F}" type="sibTrans" cxnId="{8C0DDCC3-0798-43DA-B5A8-AF21B78BCB4E}">
      <dgm:prSet/>
      <dgm:spPr/>
      <dgm:t>
        <a:bodyPr/>
        <a:lstStyle/>
        <a:p>
          <a:endParaRPr lang="en-US"/>
        </a:p>
      </dgm:t>
    </dgm:pt>
    <dgm:pt modelId="{045C0880-8C76-4128-ABB0-6E3168685CE5}">
      <dgm:prSet/>
      <dgm:spPr/>
      <dgm:t>
        <a:bodyPr/>
        <a:lstStyle/>
        <a:p>
          <a:r>
            <a:rPr lang="en-US" dirty="0"/>
            <a:t>12 hours</a:t>
          </a:r>
        </a:p>
      </dgm:t>
    </dgm:pt>
    <dgm:pt modelId="{95036F64-3778-406F-92C1-26EBAA89DB2B}" type="parTrans" cxnId="{C3902713-CFF4-4BAD-AB8B-E537DC6665A8}">
      <dgm:prSet/>
      <dgm:spPr/>
      <dgm:t>
        <a:bodyPr/>
        <a:lstStyle/>
        <a:p>
          <a:endParaRPr lang="en-US"/>
        </a:p>
      </dgm:t>
    </dgm:pt>
    <dgm:pt modelId="{50903C80-F4A8-47F1-86BF-F7B81C0CF3EA}" type="sibTrans" cxnId="{C3902713-CFF4-4BAD-AB8B-E537DC6665A8}">
      <dgm:prSet/>
      <dgm:spPr/>
      <dgm:t>
        <a:bodyPr/>
        <a:lstStyle/>
        <a:p>
          <a:endParaRPr lang="en-US"/>
        </a:p>
      </dgm:t>
    </dgm:pt>
    <dgm:pt modelId="{AB8CFABF-CCD0-456E-953A-48B749DA9926}">
      <dgm:prSet/>
      <dgm:spPr/>
      <dgm:t>
        <a:bodyPr/>
        <a:lstStyle/>
        <a:p>
          <a:r>
            <a:rPr lang="en-US" dirty="0"/>
            <a:t>FT with externship:  16 hours</a:t>
          </a:r>
        </a:p>
      </dgm:t>
    </dgm:pt>
    <dgm:pt modelId="{EDAABE6C-C738-499D-AB5D-FFE3C653CF50}" type="parTrans" cxnId="{44884778-579A-44AD-A637-0C669F015C35}">
      <dgm:prSet/>
      <dgm:spPr/>
      <dgm:t>
        <a:bodyPr/>
        <a:lstStyle/>
        <a:p>
          <a:endParaRPr lang="en-US"/>
        </a:p>
      </dgm:t>
    </dgm:pt>
    <dgm:pt modelId="{3539AAC5-36E4-4AC5-9A48-0F89ED46B0AA}" type="sibTrans" cxnId="{44884778-579A-44AD-A637-0C669F015C35}">
      <dgm:prSet/>
      <dgm:spPr/>
      <dgm:t>
        <a:bodyPr/>
        <a:lstStyle/>
        <a:p>
          <a:endParaRPr lang="en-US"/>
        </a:p>
      </dgm:t>
    </dgm:pt>
    <dgm:pt modelId="{03A9AD73-1470-4189-8601-1D13D2511377}">
      <dgm:prSet/>
      <dgm:spPr/>
      <dgm:t>
        <a:bodyPr/>
        <a:lstStyle/>
        <a:p>
          <a:r>
            <a:rPr lang="en-US" dirty="0"/>
            <a:t>MIN Hours Per Semester</a:t>
          </a:r>
        </a:p>
      </dgm:t>
    </dgm:pt>
    <dgm:pt modelId="{8A290B5B-9B11-4145-B6A2-3E6B2A818436}" type="parTrans" cxnId="{D976D11D-18FC-44D7-9DE7-8FE3635BBFC9}">
      <dgm:prSet/>
      <dgm:spPr/>
      <dgm:t>
        <a:bodyPr/>
        <a:lstStyle/>
        <a:p>
          <a:endParaRPr lang="en-US"/>
        </a:p>
      </dgm:t>
    </dgm:pt>
    <dgm:pt modelId="{6612E632-55D4-40AD-AFF7-CAAC4E22543A}" type="sibTrans" cxnId="{D976D11D-18FC-44D7-9DE7-8FE3635BBFC9}">
      <dgm:prSet/>
      <dgm:spPr/>
      <dgm:t>
        <a:bodyPr/>
        <a:lstStyle/>
        <a:p>
          <a:endParaRPr lang="en-US"/>
        </a:p>
      </dgm:t>
    </dgm:pt>
    <dgm:pt modelId="{3A41C1A7-27DA-4209-86EF-2B39D39A7706}">
      <dgm:prSet/>
      <dgm:spPr/>
      <dgm:t>
        <a:bodyPr/>
        <a:lstStyle/>
        <a:p>
          <a:r>
            <a:rPr lang="en-US" dirty="0"/>
            <a:t>PT:  8 hours</a:t>
          </a:r>
        </a:p>
      </dgm:t>
    </dgm:pt>
    <dgm:pt modelId="{FC28E6CB-B76F-4061-8B30-4853AB351630}" type="parTrans" cxnId="{FA9FF8F9-68DC-4EBF-AA2F-8CF0528FC979}">
      <dgm:prSet/>
      <dgm:spPr/>
      <dgm:t>
        <a:bodyPr/>
        <a:lstStyle/>
        <a:p>
          <a:endParaRPr lang="en-US"/>
        </a:p>
      </dgm:t>
    </dgm:pt>
    <dgm:pt modelId="{84ECF6FE-E4A3-46FA-A74E-FA527A548F37}" type="sibTrans" cxnId="{FA9FF8F9-68DC-4EBF-AA2F-8CF0528FC979}">
      <dgm:prSet/>
      <dgm:spPr/>
      <dgm:t>
        <a:bodyPr/>
        <a:lstStyle/>
        <a:p>
          <a:endParaRPr lang="en-US"/>
        </a:p>
      </dgm:t>
    </dgm:pt>
    <dgm:pt modelId="{1D9D0917-9AB5-4137-B067-8C66CB145D12}">
      <dgm:prSet/>
      <dgm:spPr/>
      <dgm:t>
        <a:bodyPr/>
        <a:lstStyle/>
        <a:p>
          <a:r>
            <a:rPr lang="en-US" dirty="0"/>
            <a:t>FT:  12 hours</a:t>
          </a:r>
        </a:p>
      </dgm:t>
    </dgm:pt>
    <dgm:pt modelId="{95233FCF-E605-4A15-BB5F-09D2026350E5}" type="parTrans" cxnId="{7FB37F8B-852C-4A7C-8ECB-680DFFD96367}">
      <dgm:prSet/>
      <dgm:spPr/>
      <dgm:t>
        <a:bodyPr/>
        <a:lstStyle/>
        <a:p>
          <a:endParaRPr lang="en-US"/>
        </a:p>
      </dgm:t>
    </dgm:pt>
    <dgm:pt modelId="{B45B2D0B-7767-470A-96D5-8898EE31D834}" type="sibTrans" cxnId="{7FB37F8B-852C-4A7C-8ECB-680DFFD96367}">
      <dgm:prSet/>
      <dgm:spPr/>
      <dgm:t>
        <a:bodyPr/>
        <a:lstStyle/>
        <a:p>
          <a:endParaRPr lang="en-US"/>
        </a:p>
      </dgm:t>
    </dgm:pt>
    <dgm:pt modelId="{D5CE0DB4-BFC2-48B5-97B8-5E8ADE824837}">
      <dgm:prSet/>
      <dgm:spPr/>
      <dgm:t>
        <a:bodyPr/>
        <a:lstStyle/>
        <a:p>
          <a:r>
            <a:rPr lang="en-US" dirty="0"/>
            <a:t>Clinics are graded.</a:t>
          </a:r>
        </a:p>
      </dgm:t>
    </dgm:pt>
    <dgm:pt modelId="{4DBA70E4-BF78-4988-8B34-68C63C77B434}" type="parTrans" cxnId="{1A8D9E2A-21BC-41A1-93CF-F7CFB053B6A2}">
      <dgm:prSet/>
      <dgm:spPr/>
      <dgm:t>
        <a:bodyPr/>
        <a:lstStyle/>
        <a:p>
          <a:endParaRPr lang="en-US"/>
        </a:p>
      </dgm:t>
    </dgm:pt>
    <dgm:pt modelId="{C4B6635A-D4C2-44AE-AB66-220E58BCC17B}" type="sibTrans" cxnId="{1A8D9E2A-21BC-41A1-93CF-F7CFB053B6A2}">
      <dgm:prSet/>
      <dgm:spPr/>
      <dgm:t>
        <a:bodyPr/>
        <a:lstStyle/>
        <a:p>
          <a:endParaRPr lang="en-US"/>
        </a:p>
      </dgm:t>
    </dgm:pt>
    <dgm:pt modelId="{2566E1CC-42CC-481E-8832-A6B38D9D3AC7}" type="pres">
      <dgm:prSet presAssocID="{C1C3A66F-8356-44DA-BDE6-EBF1234C3B15}" presName="linear" presStyleCnt="0">
        <dgm:presLayoutVars>
          <dgm:dir/>
          <dgm:animLvl val="lvl"/>
          <dgm:resizeHandles val="exact"/>
        </dgm:presLayoutVars>
      </dgm:prSet>
      <dgm:spPr/>
    </dgm:pt>
    <dgm:pt modelId="{AC85082E-933A-46A8-8CF9-3CD21B24FB3B}" type="pres">
      <dgm:prSet presAssocID="{D063E474-05A3-497B-833D-3806AF5EE2E6}" presName="parentLin" presStyleCnt="0"/>
      <dgm:spPr/>
    </dgm:pt>
    <dgm:pt modelId="{BBFA48D4-56DF-4D6D-A723-B5650E8F5E5C}" type="pres">
      <dgm:prSet presAssocID="{D063E474-05A3-497B-833D-3806AF5EE2E6}" presName="parentLeftMargin" presStyleLbl="node1" presStyleIdx="0" presStyleCnt="3"/>
      <dgm:spPr/>
    </dgm:pt>
    <dgm:pt modelId="{CF2F8451-574C-40BF-8301-F140BBE79CA0}" type="pres">
      <dgm:prSet presAssocID="{D063E474-05A3-497B-833D-3806AF5EE2E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19B25D4-7A8B-4C4D-BB10-B171AA461E59}" type="pres">
      <dgm:prSet presAssocID="{D063E474-05A3-497B-833D-3806AF5EE2E6}" presName="negativeSpace" presStyleCnt="0"/>
      <dgm:spPr/>
    </dgm:pt>
    <dgm:pt modelId="{9CA4EE3C-ADE6-43FC-A757-B07AC36105E1}" type="pres">
      <dgm:prSet presAssocID="{D063E474-05A3-497B-833D-3806AF5EE2E6}" presName="childText" presStyleLbl="conFgAcc1" presStyleIdx="0" presStyleCnt="3">
        <dgm:presLayoutVars>
          <dgm:bulletEnabled val="1"/>
        </dgm:presLayoutVars>
      </dgm:prSet>
      <dgm:spPr/>
    </dgm:pt>
    <dgm:pt modelId="{88898343-6A13-4159-9E9E-8210E26AA882}" type="pres">
      <dgm:prSet presAssocID="{B3781793-7F1B-4F60-92AB-66FCA4F6B6C1}" presName="spaceBetweenRectangles" presStyleCnt="0"/>
      <dgm:spPr/>
    </dgm:pt>
    <dgm:pt modelId="{0E08DDF7-9305-4456-82F8-8EC64DE7FAB4}" type="pres">
      <dgm:prSet presAssocID="{B934B1D8-0F2B-446A-9FFC-7ADD1D72285B}" presName="parentLin" presStyleCnt="0"/>
      <dgm:spPr/>
    </dgm:pt>
    <dgm:pt modelId="{AD1F6F77-D29B-4DCE-9585-FF15CF34D4EF}" type="pres">
      <dgm:prSet presAssocID="{B934B1D8-0F2B-446A-9FFC-7ADD1D72285B}" presName="parentLeftMargin" presStyleLbl="node1" presStyleIdx="0" presStyleCnt="3"/>
      <dgm:spPr/>
    </dgm:pt>
    <dgm:pt modelId="{84C3A34D-B2F4-4FAB-9580-46EB93135A1F}" type="pres">
      <dgm:prSet presAssocID="{B934B1D8-0F2B-446A-9FFC-7ADD1D72285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A472713-1B3E-4DE0-8E72-6EAED965413C}" type="pres">
      <dgm:prSet presAssocID="{B934B1D8-0F2B-446A-9FFC-7ADD1D72285B}" presName="negativeSpace" presStyleCnt="0"/>
      <dgm:spPr/>
    </dgm:pt>
    <dgm:pt modelId="{E1C94EDF-15ED-48A8-99FB-A84661FF790E}" type="pres">
      <dgm:prSet presAssocID="{B934B1D8-0F2B-446A-9FFC-7ADD1D72285B}" presName="childText" presStyleLbl="conFgAcc1" presStyleIdx="1" presStyleCnt="3">
        <dgm:presLayoutVars>
          <dgm:bulletEnabled val="1"/>
        </dgm:presLayoutVars>
      </dgm:prSet>
      <dgm:spPr/>
    </dgm:pt>
    <dgm:pt modelId="{9BDD19D2-437D-470C-85ED-F1F9B84D3805}" type="pres">
      <dgm:prSet presAssocID="{1AC8FC80-1057-4758-B9BF-D5EE9996D73E}" presName="spaceBetweenRectangles" presStyleCnt="0"/>
      <dgm:spPr/>
    </dgm:pt>
    <dgm:pt modelId="{3FF6A1C0-920E-450E-A22A-87CC9AF6C0A3}" type="pres">
      <dgm:prSet presAssocID="{03A9AD73-1470-4189-8601-1D13D2511377}" presName="parentLin" presStyleCnt="0"/>
      <dgm:spPr/>
    </dgm:pt>
    <dgm:pt modelId="{19CEEAB4-1B3E-4AF4-9004-63A11319C4A7}" type="pres">
      <dgm:prSet presAssocID="{03A9AD73-1470-4189-8601-1D13D2511377}" presName="parentLeftMargin" presStyleLbl="node1" presStyleIdx="1" presStyleCnt="3"/>
      <dgm:spPr/>
    </dgm:pt>
    <dgm:pt modelId="{D65B2F65-6FBC-4A27-89EE-4AB83B276063}" type="pres">
      <dgm:prSet presAssocID="{03A9AD73-1470-4189-8601-1D13D2511377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54403D6C-0EDF-40F1-8190-D31D50BE533C}" type="pres">
      <dgm:prSet presAssocID="{03A9AD73-1470-4189-8601-1D13D2511377}" presName="negativeSpace" presStyleCnt="0"/>
      <dgm:spPr/>
    </dgm:pt>
    <dgm:pt modelId="{78D13E9C-823B-4C30-8560-78B329E51C8B}" type="pres">
      <dgm:prSet presAssocID="{03A9AD73-1470-4189-8601-1D13D2511377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B3F1113-37B7-4075-A8A7-5F55F7363090}" type="presOf" srcId="{AB8CFABF-CCD0-456E-953A-48B749DA9926}" destId="{E1C94EDF-15ED-48A8-99FB-A84661FF790E}" srcOrd="0" destOrd="3" presId="urn:microsoft.com/office/officeart/2005/8/layout/list1"/>
    <dgm:cxn modelId="{C3902713-CFF4-4BAD-AB8B-E537DC6665A8}" srcId="{D063E474-05A3-497B-833D-3806AF5EE2E6}" destId="{045C0880-8C76-4128-ABB0-6E3168685CE5}" srcOrd="0" destOrd="0" parTransId="{95036F64-3778-406F-92C1-26EBAA89DB2B}" sibTransId="{50903C80-F4A8-47F1-86BF-F7B81C0CF3EA}"/>
    <dgm:cxn modelId="{E3E48A1B-E286-4739-AF17-E357062B4C81}" type="presOf" srcId="{1D9D0917-9AB5-4137-B067-8C66CB145D12}" destId="{78D13E9C-823B-4C30-8560-78B329E51C8B}" srcOrd="0" destOrd="1" presId="urn:microsoft.com/office/officeart/2005/8/layout/list1"/>
    <dgm:cxn modelId="{D976D11D-18FC-44D7-9DE7-8FE3635BBFC9}" srcId="{C1C3A66F-8356-44DA-BDE6-EBF1234C3B15}" destId="{03A9AD73-1470-4189-8601-1D13D2511377}" srcOrd="2" destOrd="0" parTransId="{8A290B5B-9B11-4145-B6A2-3E6B2A818436}" sibTransId="{6612E632-55D4-40AD-AFF7-CAAC4E22543A}"/>
    <dgm:cxn modelId="{6E554D2A-64A4-462C-8742-7C21FD15F862}" type="presOf" srcId="{03A9AD73-1470-4189-8601-1D13D2511377}" destId="{19CEEAB4-1B3E-4AF4-9004-63A11319C4A7}" srcOrd="0" destOrd="0" presId="urn:microsoft.com/office/officeart/2005/8/layout/list1"/>
    <dgm:cxn modelId="{1A8D9E2A-21BC-41A1-93CF-F7CFB053B6A2}" srcId="{045C0880-8C76-4128-ABB0-6E3168685CE5}" destId="{D5CE0DB4-BFC2-48B5-97B8-5E8ADE824837}" srcOrd="0" destOrd="0" parTransId="{4DBA70E4-BF78-4988-8B34-68C63C77B434}" sibTransId="{C4B6635A-D4C2-44AE-AB66-220E58BCC17B}"/>
    <dgm:cxn modelId="{D039D15B-D046-4310-95C4-42C6DDE9095E}" type="presOf" srcId="{045C0880-8C76-4128-ABB0-6E3168685CE5}" destId="{9CA4EE3C-ADE6-43FC-A757-B07AC36105E1}" srcOrd="0" destOrd="0" presId="urn:microsoft.com/office/officeart/2005/8/layout/list1"/>
    <dgm:cxn modelId="{5F507C67-32C8-4637-8000-FFE764A5F3EA}" type="presOf" srcId="{03A9AD73-1470-4189-8601-1D13D2511377}" destId="{D65B2F65-6FBC-4A27-89EE-4AB83B276063}" srcOrd="1" destOrd="0" presId="urn:microsoft.com/office/officeart/2005/8/layout/list1"/>
    <dgm:cxn modelId="{C55F8C4F-F91E-4AE0-BB10-81107F76BDB1}" type="presOf" srcId="{B934B1D8-0F2B-446A-9FFC-7ADD1D72285B}" destId="{84C3A34D-B2F4-4FAB-9580-46EB93135A1F}" srcOrd="1" destOrd="0" presId="urn:microsoft.com/office/officeart/2005/8/layout/list1"/>
    <dgm:cxn modelId="{5ACA4770-4D80-4E62-B6E8-7EAFC91A74C3}" srcId="{C1C3A66F-8356-44DA-BDE6-EBF1234C3B15}" destId="{B934B1D8-0F2B-446A-9FFC-7ADD1D72285B}" srcOrd="1" destOrd="0" parTransId="{1C4AB4F7-C975-4B2F-8F6C-BFB71B4FE853}" sibTransId="{1AC8FC80-1057-4758-B9BF-D5EE9996D73E}"/>
    <dgm:cxn modelId="{F76C4158-63B9-4FC7-A43E-8021F9719334}" type="presOf" srcId="{3A41C1A7-27DA-4209-86EF-2B39D39A7706}" destId="{78D13E9C-823B-4C30-8560-78B329E51C8B}" srcOrd="0" destOrd="0" presId="urn:microsoft.com/office/officeart/2005/8/layout/list1"/>
    <dgm:cxn modelId="{44884778-579A-44AD-A637-0C669F015C35}" srcId="{B934B1D8-0F2B-446A-9FFC-7ADD1D72285B}" destId="{AB8CFABF-CCD0-456E-953A-48B749DA9926}" srcOrd="3" destOrd="0" parTransId="{EDAABE6C-C738-499D-AB5D-FFE3C653CF50}" sibTransId="{3539AAC5-36E4-4AC5-9A48-0F89ED46B0AA}"/>
    <dgm:cxn modelId="{5D0C4559-C943-4584-A0CC-12746C2482E4}" type="presOf" srcId="{D5CE0DB4-BFC2-48B5-97B8-5E8ADE824837}" destId="{9CA4EE3C-ADE6-43FC-A757-B07AC36105E1}" srcOrd="0" destOrd="1" presId="urn:microsoft.com/office/officeart/2005/8/layout/list1"/>
    <dgm:cxn modelId="{A851DD81-3035-46AE-8415-FB3A07089D4F}" type="presOf" srcId="{C1C3A66F-8356-44DA-BDE6-EBF1234C3B15}" destId="{2566E1CC-42CC-481E-8832-A6B38D9D3AC7}" srcOrd="0" destOrd="0" presId="urn:microsoft.com/office/officeart/2005/8/layout/list1"/>
    <dgm:cxn modelId="{6EF34E86-CEC3-4B49-87B5-8566EC0A42F1}" type="presOf" srcId="{D063E474-05A3-497B-833D-3806AF5EE2E6}" destId="{BBFA48D4-56DF-4D6D-A723-B5650E8F5E5C}" srcOrd="0" destOrd="0" presId="urn:microsoft.com/office/officeart/2005/8/layout/list1"/>
    <dgm:cxn modelId="{7FB37F8B-852C-4A7C-8ECB-680DFFD96367}" srcId="{03A9AD73-1470-4189-8601-1D13D2511377}" destId="{1D9D0917-9AB5-4137-B067-8C66CB145D12}" srcOrd="1" destOrd="0" parTransId="{95233FCF-E605-4A15-BB5F-09D2026350E5}" sibTransId="{B45B2D0B-7767-470A-96D5-8898EE31D834}"/>
    <dgm:cxn modelId="{83538C8F-9E37-4369-98CF-A7DD6ED6B2D4}" type="presOf" srcId="{97D1B9E3-70A1-4B78-96E3-0B59DDBBC776}" destId="{E1C94EDF-15ED-48A8-99FB-A84661FF790E}" srcOrd="0" destOrd="1" presId="urn:microsoft.com/office/officeart/2005/8/layout/list1"/>
    <dgm:cxn modelId="{8F2F4F9E-1F3E-4B06-8C6B-78236E5F3659}" type="presOf" srcId="{2BC99C57-B72D-4C11-9C14-3BD2992A3CB3}" destId="{E1C94EDF-15ED-48A8-99FB-A84661FF790E}" srcOrd="0" destOrd="0" presId="urn:microsoft.com/office/officeart/2005/8/layout/list1"/>
    <dgm:cxn modelId="{3D0657B2-1FC2-4A90-94FE-CFE26827C8DB}" type="presOf" srcId="{B934B1D8-0F2B-446A-9FFC-7ADD1D72285B}" destId="{AD1F6F77-D29B-4DCE-9585-FF15CF34D4EF}" srcOrd="0" destOrd="0" presId="urn:microsoft.com/office/officeart/2005/8/layout/list1"/>
    <dgm:cxn modelId="{DF440CBC-653F-4F05-BC3D-7F67F44351B6}" srcId="{B934B1D8-0F2B-446A-9FFC-7ADD1D72285B}" destId="{97D1B9E3-70A1-4B78-96E3-0B59DDBBC776}" srcOrd="1" destOrd="0" parTransId="{A17B67A4-D354-47FA-B87B-D2DA55B2503D}" sibTransId="{921FFB06-44D2-46B7-B172-2398DBBCAC55}"/>
    <dgm:cxn modelId="{8C0DDCC3-0798-43DA-B5A8-AF21B78BCB4E}" srcId="{B934B1D8-0F2B-446A-9FFC-7ADD1D72285B}" destId="{FE56C67A-4C8D-4EFE-A9E5-A19D5568A592}" srcOrd="2" destOrd="0" parTransId="{FDCE4CE3-D703-4983-BADA-8948959D623A}" sibTransId="{3DA215A2-1DF6-4F9C-B45E-F1C84EF7494F}"/>
    <dgm:cxn modelId="{8EB0D2CC-3B84-40AB-82A2-0E37A21DBB1B}" srcId="{C1C3A66F-8356-44DA-BDE6-EBF1234C3B15}" destId="{D063E474-05A3-497B-833D-3806AF5EE2E6}" srcOrd="0" destOrd="0" parTransId="{D524FA25-0EF7-4F1E-98B8-D0F19CFA6F07}" sibTransId="{B3781793-7F1B-4F60-92AB-66FCA4F6B6C1}"/>
    <dgm:cxn modelId="{4B5C60E6-17DF-4C40-9C08-B4ACBAFBAB29}" type="presOf" srcId="{FE56C67A-4C8D-4EFE-A9E5-A19D5568A592}" destId="{E1C94EDF-15ED-48A8-99FB-A84661FF790E}" srcOrd="0" destOrd="2" presId="urn:microsoft.com/office/officeart/2005/8/layout/list1"/>
    <dgm:cxn modelId="{C572B8E8-ABB3-4AA6-A27C-48DC62C33DCA}" type="presOf" srcId="{D063E474-05A3-497B-833D-3806AF5EE2E6}" destId="{CF2F8451-574C-40BF-8301-F140BBE79CA0}" srcOrd="1" destOrd="0" presId="urn:microsoft.com/office/officeart/2005/8/layout/list1"/>
    <dgm:cxn modelId="{5BE013F6-8002-455B-9C81-7267EE3E84B5}" srcId="{B934B1D8-0F2B-446A-9FFC-7ADD1D72285B}" destId="{2BC99C57-B72D-4C11-9C14-3BD2992A3CB3}" srcOrd="0" destOrd="0" parTransId="{1E57ECF4-BCC0-4D0E-9B05-34CE98C3472E}" sibTransId="{960121EF-75C3-4E29-8DF0-F6D9A7833289}"/>
    <dgm:cxn modelId="{FA9FF8F9-68DC-4EBF-AA2F-8CF0528FC979}" srcId="{03A9AD73-1470-4189-8601-1D13D2511377}" destId="{3A41C1A7-27DA-4209-86EF-2B39D39A7706}" srcOrd="0" destOrd="0" parTransId="{FC28E6CB-B76F-4061-8B30-4853AB351630}" sibTransId="{84ECF6FE-E4A3-46FA-A74E-FA527A548F37}"/>
    <dgm:cxn modelId="{4E2B9663-A02F-4E1B-A8D9-2648C4C1F1CD}" type="presParOf" srcId="{2566E1CC-42CC-481E-8832-A6B38D9D3AC7}" destId="{AC85082E-933A-46A8-8CF9-3CD21B24FB3B}" srcOrd="0" destOrd="0" presId="urn:microsoft.com/office/officeart/2005/8/layout/list1"/>
    <dgm:cxn modelId="{FD1DC803-8E1E-48A2-8123-60E713D4E425}" type="presParOf" srcId="{AC85082E-933A-46A8-8CF9-3CD21B24FB3B}" destId="{BBFA48D4-56DF-4D6D-A723-B5650E8F5E5C}" srcOrd="0" destOrd="0" presId="urn:microsoft.com/office/officeart/2005/8/layout/list1"/>
    <dgm:cxn modelId="{60AC18E6-DD0A-481D-AB40-6EC051AB107D}" type="presParOf" srcId="{AC85082E-933A-46A8-8CF9-3CD21B24FB3B}" destId="{CF2F8451-574C-40BF-8301-F140BBE79CA0}" srcOrd="1" destOrd="0" presId="urn:microsoft.com/office/officeart/2005/8/layout/list1"/>
    <dgm:cxn modelId="{4E2FA030-9752-48BC-9089-E62F70936FF6}" type="presParOf" srcId="{2566E1CC-42CC-481E-8832-A6B38D9D3AC7}" destId="{B19B25D4-7A8B-4C4D-BB10-B171AA461E59}" srcOrd="1" destOrd="0" presId="urn:microsoft.com/office/officeart/2005/8/layout/list1"/>
    <dgm:cxn modelId="{AA161FC5-9154-47E4-A6A2-9B5E510B05A3}" type="presParOf" srcId="{2566E1CC-42CC-481E-8832-A6B38D9D3AC7}" destId="{9CA4EE3C-ADE6-43FC-A757-B07AC36105E1}" srcOrd="2" destOrd="0" presId="urn:microsoft.com/office/officeart/2005/8/layout/list1"/>
    <dgm:cxn modelId="{B2189045-2500-4E6C-8F7B-4813097AA1D5}" type="presParOf" srcId="{2566E1CC-42CC-481E-8832-A6B38D9D3AC7}" destId="{88898343-6A13-4159-9E9E-8210E26AA882}" srcOrd="3" destOrd="0" presId="urn:microsoft.com/office/officeart/2005/8/layout/list1"/>
    <dgm:cxn modelId="{12AB34F7-69EF-4D36-B05D-81D831A5E6CA}" type="presParOf" srcId="{2566E1CC-42CC-481E-8832-A6B38D9D3AC7}" destId="{0E08DDF7-9305-4456-82F8-8EC64DE7FAB4}" srcOrd="4" destOrd="0" presId="urn:microsoft.com/office/officeart/2005/8/layout/list1"/>
    <dgm:cxn modelId="{AF5DBC54-C5D6-4E03-89E1-071845BBEB67}" type="presParOf" srcId="{0E08DDF7-9305-4456-82F8-8EC64DE7FAB4}" destId="{AD1F6F77-D29B-4DCE-9585-FF15CF34D4EF}" srcOrd="0" destOrd="0" presId="urn:microsoft.com/office/officeart/2005/8/layout/list1"/>
    <dgm:cxn modelId="{4F3D4349-449F-4FC4-93E3-67A8776D11F7}" type="presParOf" srcId="{0E08DDF7-9305-4456-82F8-8EC64DE7FAB4}" destId="{84C3A34D-B2F4-4FAB-9580-46EB93135A1F}" srcOrd="1" destOrd="0" presId="urn:microsoft.com/office/officeart/2005/8/layout/list1"/>
    <dgm:cxn modelId="{3096813A-697E-43C3-A201-AD658CB53C50}" type="presParOf" srcId="{2566E1CC-42CC-481E-8832-A6B38D9D3AC7}" destId="{7A472713-1B3E-4DE0-8E72-6EAED965413C}" srcOrd="5" destOrd="0" presId="urn:microsoft.com/office/officeart/2005/8/layout/list1"/>
    <dgm:cxn modelId="{495604A5-554F-491B-A479-90900C1AE880}" type="presParOf" srcId="{2566E1CC-42CC-481E-8832-A6B38D9D3AC7}" destId="{E1C94EDF-15ED-48A8-99FB-A84661FF790E}" srcOrd="6" destOrd="0" presId="urn:microsoft.com/office/officeart/2005/8/layout/list1"/>
    <dgm:cxn modelId="{75288AC9-8625-4569-9521-0BEAE4A2727F}" type="presParOf" srcId="{2566E1CC-42CC-481E-8832-A6B38D9D3AC7}" destId="{9BDD19D2-437D-470C-85ED-F1F9B84D3805}" srcOrd="7" destOrd="0" presId="urn:microsoft.com/office/officeart/2005/8/layout/list1"/>
    <dgm:cxn modelId="{652E5670-EC48-441C-9232-3112C70BC69A}" type="presParOf" srcId="{2566E1CC-42CC-481E-8832-A6B38D9D3AC7}" destId="{3FF6A1C0-920E-450E-A22A-87CC9AF6C0A3}" srcOrd="8" destOrd="0" presId="urn:microsoft.com/office/officeart/2005/8/layout/list1"/>
    <dgm:cxn modelId="{5FE43B4A-9293-4B15-BE3E-1FF8F9005BEF}" type="presParOf" srcId="{3FF6A1C0-920E-450E-A22A-87CC9AF6C0A3}" destId="{19CEEAB4-1B3E-4AF4-9004-63A11319C4A7}" srcOrd="0" destOrd="0" presId="urn:microsoft.com/office/officeart/2005/8/layout/list1"/>
    <dgm:cxn modelId="{7B65337B-3C33-414F-BB9E-DBE86B17A4BD}" type="presParOf" srcId="{3FF6A1C0-920E-450E-A22A-87CC9AF6C0A3}" destId="{D65B2F65-6FBC-4A27-89EE-4AB83B276063}" srcOrd="1" destOrd="0" presId="urn:microsoft.com/office/officeart/2005/8/layout/list1"/>
    <dgm:cxn modelId="{622CEFE9-3AB4-4F4E-8FAB-6C77B6C779DF}" type="presParOf" srcId="{2566E1CC-42CC-481E-8832-A6B38D9D3AC7}" destId="{54403D6C-0EDF-40F1-8190-D31D50BE533C}" srcOrd="9" destOrd="0" presId="urn:microsoft.com/office/officeart/2005/8/layout/list1"/>
    <dgm:cxn modelId="{067074A9-884C-4AB7-B01F-58801E34C9D9}" type="presParOf" srcId="{2566E1CC-42CC-481E-8832-A6B38D9D3AC7}" destId="{78D13E9C-823B-4C30-8560-78B329E51C8B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7C44339-0028-49D2-947F-6887DA97730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519FDC8-2CE5-42C7-BD47-57E02EEF8688}">
      <dgm:prSet custT="1"/>
      <dgm:spPr/>
      <dgm:t>
        <a:bodyPr/>
        <a:lstStyle/>
        <a:p>
          <a:r>
            <a:rPr lang="en-US" sz="2200" dirty="0"/>
            <a:t>Individualized Advising Appointments</a:t>
          </a:r>
        </a:p>
      </dgm:t>
    </dgm:pt>
    <dgm:pt modelId="{BC09815C-019C-45BD-AA82-0912B5A90F2E}" type="parTrans" cxnId="{49EFFA6E-3C01-4A26-AFCB-7BFA15B0CC41}">
      <dgm:prSet/>
      <dgm:spPr/>
      <dgm:t>
        <a:bodyPr/>
        <a:lstStyle/>
        <a:p>
          <a:endParaRPr lang="en-US"/>
        </a:p>
      </dgm:t>
    </dgm:pt>
    <dgm:pt modelId="{9B47D648-1754-48A2-ABE6-F2CE9A3024FF}" type="sibTrans" cxnId="{49EFFA6E-3C01-4A26-AFCB-7BFA15B0CC41}">
      <dgm:prSet/>
      <dgm:spPr/>
      <dgm:t>
        <a:bodyPr/>
        <a:lstStyle/>
        <a:p>
          <a:endParaRPr lang="en-US"/>
        </a:p>
      </dgm:t>
    </dgm:pt>
    <dgm:pt modelId="{F8EFA267-08D8-42CD-9196-0B8CDDDF4E3F}">
      <dgm:prSet/>
      <dgm:spPr/>
      <dgm:t>
        <a:bodyPr/>
        <a:lstStyle/>
        <a:p>
          <a:r>
            <a:rPr lang="en-US" dirty="0"/>
            <a:t>Faculty Advisor</a:t>
          </a:r>
        </a:p>
      </dgm:t>
    </dgm:pt>
    <dgm:pt modelId="{438FD536-1E96-47B0-B23A-73C612D64E1F}" type="parTrans" cxnId="{1A46E9EE-C442-43DF-A638-8DD26E385A5B}">
      <dgm:prSet/>
      <dgm:spPr/>
      <dgm:t>
        <a:bodyPr/>
        <a:lstStyle/>
        <a:p>
          <a:endParaRPr lang="en-US"/>
        </a:p>
      </dgm:t>
    </dgm:pt>
    <dgm:pt modelId="{F6017321-9C78-4C1F-81B1-58ACAF4F2A99}" type="sibTrans" cxnId="{1A46E9EE-C442-43DF-A638-8DD26E385A5B}">
      <dgm:prSet/>
      <dgm:spPr/>
      <dgm:t>
        <a:bodyPr/>
        <a:lstStyle/>
        <a:p>
          <a:endParaRPr lang="en-US"/>
        </a:p>
      </dgm:t>
    </dgm:pt>
    <dgm:pt modelId="{357D4F39-2DF6-4C78-9E1C-0E2E50EA9D1C}">
      <dgm:prSet/>
      <dgm:spPr/>
      <dgm:t>
        <a:bodyPr/>
        <a:lstStyle/>
        <a:p>
          <a:r>
            <a:rPr lang="en-US" dirty="0"/>
            <a:t>Dean Aden</a:t>
          </a:r>
        </a:p>
      </dgm:t>
    </dgm:pt>
    <dgm:pt modelId="{ED487510-3889-437F-B8D6-4ED062366A67}" type="parTrans" cxnId="{AFFC91A9-627D-46CC-A1D2-9452D57B077A}">
      <dgm:prSet/>
      <dgm:spPr/>
      <dgm:t>
        <a:bodyPr/>
        <a:lstStyle/>
        <a:p>
          <a:endParaRPr lang="en-US"/>
        </a:p>
      </dgm:t>
    </dgm:pt>
    <dgm:pt modelId="{D9B85420-0F62-4CFC-8E57-933E5E3FAA98}" type="sibTrans" cxnId="{AFFC91A9-627D-46CC-A1D2-9452D57B077A}">
      <dgm:prSet/>
      <dgm:spPr/>
      <dgm:t>
        <a:bodyPr/>
        <a:lstStyle/>
        <a:p>
          <a:endParaRPr lang="en-US"/>
        </a:p>
      </dgm:t>
    </dgm:pt>
    <dgm:pt modelId="{FBFF428F-52B5-4578-9721-06CE60F5C0F9}">
      <dgm:prSet custT="1"/>
      <dgm:spPr/>
      <dgm:t>
        <a:bodyPr/>
        <a:lstStyle/>
        <a:p>
          <a:r>
            <a:rPr lang="en-US" sz="2200" dirty="0"/>
            <a:t>Other Resources . . .</a:t>
          </a:r>
        </a:p>
      </dgm:t>
    </dgm:pt>
    <dgm:pt modelId="{3A5D7437-526A-46ED-80AD-744E3A90754D}" type="parTrans" cxnId="{5E207F5C-5ED7-4AA1-A1CB-A99DAF1099F4}">
      <dgm:prSet/>
      <dgm:spPr/>
      <dgm:t>
        <a:bodyPr/>
        <a:lstStyle/>
        <a:p>
          <a:endParaRPr lang="en-US"/>
        </a:p>
      </dgm:t>
    </dgm:pt>
    <dgm:pt modelId="{7F13A8A2-E587-4565-B12F-B1CAC10EA4C9}" type="sibTrans" cxnId="{5E207F5C-5ED7-4AA1-A1CB-A99DAF1099F4}">
      <dgm:prSet/>
      <dgm:spPr/>
      <dgm:t>
        <a:bodyPr/>
        <a:lstStyle/>
        <a:p>
          <a:endParaRPr lang="en-US"/>
        </a:p>
      </dgm:t>
    </dgm:pt>
    <dgm:pt modelId="{192965A3-606A-4221-B7D6-93349C2F9866}">
      <dgm:prSet/>
      <dgm:spPr/>
      <dgm:t>
        <a:bodyPr/>
        <a:lstStyle/>
        <a:p>
          <a:r>
            <a:rPr lang="en-US" dirty="0"/>
            <a:t>Registrar Cheryl Edwards</a:t>
          </a:r>
          <a:endParaRPr lang="en-US" dirty="0">
            <a:solidFill>
              <a:schemeClr val="bg1"/>
            </a:solidFill>
          </a:endParaRPr>
        </a:p>
      </dgm:t>
    </dgm:pt>
    <dgm:pt modelId="{EA2AA994-7CEA-48C6-8179-41AADA9E11A6}" type="parTrans" cxnId="{0BDB6624-AE11-41E8-B173-766B2471FA22}">
      <dgm:prSet/>
      <dgm:spPr/>
      <dgm:t>
        <a:bodyPr/>
        <a:lstStyle/>
        <a:p>
          <a:endParaRPr lang="en-US"/>
        </a:p>
      </dgm:t>
    </dgm:pt>
    <dgm:pt modelId="{A5518F78-CAA1-48C2-9CAF-3B9E293F97DC}" type="sibTrans" cxnId="{0BDB6624-AE11-41E8-B173-766B2471FA22}">
      <dgm:prSet/>
      <dgm:spPr/>
      <dgm:t>
        <a:bodyPr/>
        <a:lstStyle/>
        <a:p>
          <a:endParaRPr lang="en-US"/>
        </a:p>
      </dgm:t>
    </dgm:pt>
    <dgm:pt modelId="{3ACE57DA-55B0-4F45-9F0C-F05E483F4C42}">
      <dgm:prSet/>
      <dgm:spPr/>
      <dgm:t>
        <a:bodyPr/>
        <a:lstStyle/>
        <a:p>
          <a:r>
            <a:rPr lang="en-US" dirty="0"/>
            <a:t>Certificate Advisors</a:t>
          </a:r>
        </a:p>
      </dgm:t>
    </dgm:pt>
    <dgm:pt modelId="{66848920-E4FD-4FA5-A67B-A4B9F27626BE}" type="parTrans" cxnId="{7A167D05-C7C5-408A-BD77-31485796E435}">
      <dgm:prSet/>
      <dgm:spPr/>
      <dgm:t>
        <a:bodyPr/>
        <a:lstStyle/>
        <a:p>
          <a:endParaRPr lang="en-US"/>
        </a:p>
      </dgm:t>
    </dgm:pt>
    <dgm:pt modelId="{88000FF1-2D52-44DA-927C-5329C149DFB1}" type="sibTrans" cxnId="{7A167D05-C7C5-408A-BD77-31485796E435}">
      <dgm:prSet/>
      <dgm:spPr/>
      <dgm:t>
        <a:bodyPr/>
        <a:lstStyle/>
        <a:p>
          <a:endParaRPr lang="en-US"/>
        </a:p>
      </dgm:t>
    </dgm:pt>
    <dgm:pt modelId="{CF835256-A1C1-400B-8FDD-3B9D25B2BD55}">
      <dgm:prSet/>
      <dgm:spPr/>
      <dgm:t>
        <a:bodyPr/>
        <a:lstStyle/>
        <a:p>
          <a:r>
            <a:rPr lang="en-US" dirty="0"/>
            <a:t>Other Faculty</a:t>
          </a:r>
        </a:p>
      </dgm:t>
    </dgm:pt>
    <dgm:pt modelId="{20383D0A-081D-4963-A1E7-4A37227EA9D6}" type="parTrans" cxnId="{176DEC7C-A1C1-4D15-9784-961686EC2959}">
      <dgm:prSet/>
      <dgm:spPr/>
      <dgm:t>
        <a:bodyPr/>
        <a:lstStyle/>
        <a:p>
          <a:endParaRPr lang="en-US"/>
        </a:p>
      </dgm:t>
    </dgm:pt>
    <dgm:pt modelId="{10D336DF-378F-4017-927B-155787412B9C}" type="sibTrans" cxnId="{176DEC7C-A1C1-4D15-9784-961686EC2959}">
      <dgm:prSet/>
      <dgm:spPr/>
      <dgm:t>
        <a:bodyPr/>
        <a:lstStyle/>
        <a:p>
          <a:endParaRPr lang="en-US"/>
        </a:p>
      </dgm:t>
    </dgm:pt>
    <dgm:pt modelId="{B710F2FB-9660-4B8F-980D-F36955F6CDD9}">
      <dgm:prSet/>
      <dgm:spPr/>
      <dgm:t>
        <a:bodyPr/>
        <a:lstStyle/>
        <a:p>
          <a:r>
            <a:rPr lang="en-US" dirty="0"/>
            <a:t>Professor Harris, Director of Bar Preparation</a:t>
          </a:r>
          <a:endParaRPr lang="en-US" dirty="0">
            <a:solidFill>
              <a:schemeClr val="bg1"/>
            </a:solidFill>
          </a:endParaRPr>
        </a:p>
      </dgm:t>
    </dgm:pt>
    <dgm:pt modelId="{7D3DE586-5812-4F97-AF30-70393B3FC9F1}" type="parTrans" cxnId="{823B0D8C-F06D-4C87-9A04-58B6D9DC312D}">
      <dgm:prSet/>
      <dgm:spPr/>
      <dgm:t>
        <a:bodyPr/>
        <a:lstStyle/>
        <a:p>
          <a:endParaRPr lang="en-US"/>
        </a:p>
      </dgm:t>
    </dgm:pt>
    <dgm:pt modelId="{2B699E5A-C1E3-4402-9760-257BAAB693C8}" type="sibTrans" cxnId="{823B0D8C-F06D-4C87-9A04-58B6D9DC312D}">
      <dgm:prSet/>
      <dgm:spPr/>
      <dgm:t>
        <a:bodyPr/>
        <a:lstStyle/>
        <a:p>
          <a:endParaRPr lang="en-US"/>
        </a:p>
      </dgm:t>
    </dgm:pt>
    <dgm:pt modelId="{DE80C15A-01B5-4405-91F4-B113547124EF}">
      <dgm:prSet/>
      <dgm:spPr/>
      <dgm:t>
        <a:bodyPr/>
        <a:lstStyle/>
        <a:p>
          <a:r>
            <a:rPr lang="en-US" dirty="0"/>
            <a:t>Your Assigned Faculty Advisor from 1L Year</a:t>
          </a:r>
        </a:p>
      </dgm:t>
    </dgm:pt>
    <dgm:pt modelId="{1FCD657A-E95E-4CF7-B90C-DD1684E4B038}" type="parTrans" cxnId="{23DB4157-EC6E-4BD7-B08B-0A31F1DA901C}">
      <dgm:prSet/>
      <dgm:spPr/>
      <dgm:t>
        <a:bodyPr/>
        <a:lstStyle/>
        <a:p>
          <a:endParaRPr lang="en-US"/>
        </a:p>
      </dgm:t>
    </dgm:pt>
    <dgm:pt modelId="{C19C3F2A-8CFF-49D5-BBAA-4F7BB96D43BB}" type="sibTrans" cxnId="{23DB4157-EC6E-4BD7-B08B-0A31F1DA901C}">
      <dgm:prSet/>
      <dgm:spPr/>
      <dgm:t>
        <a:bodyPr/>
        <a:lstStyle/>
        <a:p>
          <a:endParaRPr lang="en-US"/>
        </a:p>
      </dgm:t>
    </dgm:pt>
    <dgm:pt modelId="{1D845364-9B93-496B-AD3A-78070C867E1E}">
      <dgm:prSet/>
      <dgm:spPr/>
      <dgm:t>
        <a:bodyPr/>
        <a:lstStyle/>
        <a:p>
          <a:r>
            <a:rPr lang="en-US" dirty="0"/>
            <a:t>Dean Wilson</a:t>
          </a:r>
        </a:p>
      </dgm:t>
    </dgm:pt>
    <dgm:pt modelId="{E5574E46-4713-4F13-9FA0-7FD82C80859B}" type="parTrans" cxnId="{EED55342-256E-4386-A9E0-4C5F5B584460}">
      <dgm:prSet/>
      <dgm:spPr/>
      <dgm:t>
        <a:bodyPr/>
        <a:lstStyle/>
        <a:p>
          <a:endParaRPr lang="en-US"/>
        </a:p>
      </dgm:t>
    </dgm:pt>
    <dgm:pt modelId="{0CA63154-5418-4E93-85F3-92EDC09DAB3C}" type="sibTrans" cxnId="{EED55342-256E-4386-A9E0-4C5F5B584460}">
      <dgm:prSet/>
      <dgm:spPr/>
      <dgm:t>
        <a:bodyPr/>
        <a:lstStyle/>
        <a:p>
          <a:endParaRPr lang="en-US"/>
        </a:p>
      </dgm:t>
    </dgm:pt>
    <dgm:pt modelId="{BCA3E6F8-94CA-4317-B3BA-C80233219988}" type="pres">
      <dgm:prSet presAssocID="{D7C44339-0028-49D2-947F-6887DA977301}" presName="linear" presStyleCnt="0">
        <dgm:presLayoutVars>
          <dgm:dir/>
          <dgm:animLvl val="lvl"/>
          <dgm:resizeHandles val="exact"/>
        </dgm:presLayoutVars>
      </dgm:prSet>
      <dgm:spPr/>
    </dgm:pt>
    <dgm:pt modelId="{40F09BF3-49B7-450E-BAA4-CCCBE0109C86}" type="pres">
      <dgm:prSet presAssocID="{2519FDC8-2CE5-42C7-BD47-57E02EEF8688}" presName="parentLin" presStyleCnt="0"/>
      <dgm:spPr/>
    </dgm:pt>
    <dgm:pt modelId="{B96D0D58-67C0-433F-ACB2-0DF9A660A1A1}" type="pres">
      <dgm:prSet presAssocID="{2519FDC8-2CE5-42C7-BD47-57E02EEF8688}" presName="parentLeftMargin" presStyleLbl="node1" presStyleIdx="0" presStyleCnt="2"/>
      <dgm:spPr/>
    </dgm:pt>
    <dgm:pt modelId="{E3E860DC-5481-421A-8FF9-8C03813599E0}" type="pres">
      <dgm:prSet presAssocID="{2519FDC8-2CE5-42C7-BD47-57E02EEF868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54610F8-1CC4-4D13-AE2A-9BD93AC883ED}" type="pres">
      <dgm:prSet presAssocID="{2519FDC8-2CE5-42C7-BD47-57E02EEF8688}" presName="negativeSpace" presStyleCnt="0"/>
      <dgm:spPr/>
    </dgm:pt>
    <dgm:pt modelId="{0CDE5DCA-56EA-4D26-9AF0-230988C84FA3}" type="pres">
      <dgm:prSet presAssocID="{2519FDC8-2CE5-42C7-BD47-57E02EEF8688}" presName="childText" presStyleLbl="conFgAcc1" presStyleIdx="0" presStyleCnt="2">
        <dgm:presLayoutVars>
          <dgm:bulletEnabled val="1"/>
        </dgm:presLayoutVars>
      </dgm:prSet>
      <dgm:spPr/>
    </dgm:pt>
    <dgm:pt modelId="{1D8B0222-1929-48C4-9124-F2026610332F}" type="pres">
      <dgm:prSet presAssocID="{9B47D648-1754-48A2-ABE6-F2CE9A3024FF}" presName="spaceBetweenRectangles" presStyleCnt="0"/>
      <dgm:spPr/>
    </dgm:pt>
    <dgm:pt modelId="{E7BE0DBB-4F7F-418C-9D02-E40DF976086A}" type="pres">
      <dgm:prSet presAssocID="{FBFF428F-52B5-4578-9721-06CE60F5C0F9}" presName="parentLin" presStyleCnt="0"/>
      <dgm:spPr/>
    </dgm:pt>
    <dgm:pt modelId="{24B647C2-AD39-42A7-98F7-72404149071E}" type="pres">
      <dgm:prSet presAssocID="{FBFF428F-52B5-4578-9721-06CE60F5C0F9}" presName="parentLeftMargin" presStyleLbl="node1" presStyleIdx="0" presStyleCnt="2"/>
      <dgm:spPr/>
    </dgm:pt>
    <dgm:pt modelId="{969C3F6B-E932-4613-9782-551C7E664B2C}" type="pres">
      <dgm:prSet presAssocID="{FBFF428F-52B5-4578-9721-06CE60F5C0F9}" presName="parentText" presStyleLbl="node1" presStyleIdx="1" presStyleCnt="2" custLinFactNeighborX="4762" custLinFactNeighborY="12750">
        <dgm:presLayoutVars>
          <dgm:chMax val="0"/>
          <dgm:bulletEnabled val="1"/>
        </dgm:presLayoutVars>
      </dgm:prSet>
      <dgm:spPr/>
    </dgm:pt>
    <dgm:pt modelId="{1DD15D0D-6E49-4D9B-B713-E7CC75F6F3CE}" type="pres">
      <dgm:prSet presAssocID="{FBFF428F-52B5-4578-9721-06CE60F5C0F9}" presName="negativeSpace" presStyleCnt="0"/>
      <dgm:spPr/>
    </dgm:pt>
    <dgm:pt modelId="{6C7D75D6-BA59-4389-96A0-0FACA363E7A9}" type="pres">
      <dgm:prSet presAssocID="{FBFF428F-52B5-4578-9721-06CE60F5C0F9}" presName="childText" presStyleLbl="conFgAcc1" presStyleIdx="1" presStyleCnt="2" custLinFactNeighborX="435" custLinFactNeighborY="85247">
        <dgm:presLayoutVars>
          <dgm:bulletEnabled val="1"/>
        </dgm:presLayoutVars>
      </dgm:prSet>
      <dgm:spPr/>
    </dgm:pt>
  </dgm:ptLst>
  <dgm:cxnLst>
    <dgm:cxn modelId="{7A167D05-C7C5-408A-BD77-31485796E435}" srcId="{FBFF428F-52B5-4578-9721-06CE60F5C0F9}" destId="{3ACE57DA-55B0-4F45-9F0C-F05E483F4C42}" srcOrd="2" destOrd="0" parTransId="{66848920-E4FD-4FA5-A67B-A4B9F27626BE}" sibTransId="{88000FF1-2D52-44DA-927C-5329C149DFB1}"/>
    <dgm:cxn modelId="{44505107-0B6F-4EB4-BCE2-31210803339E}" type="presOf" srcId="{F8EFA267-08D8-42CD-9196-0B8CDDDF4E3F}" destId="{0CDE5DCA-56EA-4D26-9AF0-230988C84FA3}" srcOrd="0" destOrd="0" presId="urn:microsoft.com/office/officeart/2005/8/layout/list1"/>
    <dgm:cxn modelId="{DEE63114-5E6A-417E-A13D-CF891B088C8B}" type="presOf" srcId="{357D4F39-2DF6-4C78-9E1C-0E2E50EA9D1C}" destId="{0CDE5DCA-56EA-4D26-9AF0-230988C84FA3}" srcOrd="0" destOrd="2" presId="urn:microsoft.com/office/officeart/2005/8/layout/list1"/>
    <dgm:cxn modelId="{0BDB6624-AE11-41E8-B173-766B2471FA22}" srcId="{FBFF428F-52B5-4578-9721-06CE60F5C0F9}" destId="{192965A3-606A-4221-B7D6-93349C2F9866}" srcOrd="0" destOrd="0" parTransId="{EA2AA994-7CEA-48C6-8179-41AADA9E11A6}" sibTransId="{A5518F78-CAA1-48C2-9CAF-3B9E293F97DC}"/>
    <dgm:cxn modelId="{A724AE2D-1200-45A3-B7DF-F84016732693}" type="presOf" srcId="{3ACE57DA-55B0-4F45-9F0C-F05E483F4C42}" destId="{6C7D75D6-BA59-4389-96A0-0FACA363E7A9}" srcOrd="0" destOrd="2" presId="urn:microsoft.com/office/officeart/2005/8/layout/list1"/>
    <dgm:cxn modelId="{5E207F5C-5ED7-4AA1-A1CB-A99DAF1099F4}" srcId="{D7C44339-0028-49D2-947F-6887DA977301}" destId="{FBFF428F-52B5-4578-9721-06CE60F5C0F9}" srcOrd="1" destOrd="0" parTransId="{3A5D7437-526A-46ED-80AD-744E3A90754D}" sibTransId="{7F13A8A2-E587-4565-B12F-B1CAC10EA4C9}"/>
    <dgm:cxn modelId="{EED55342-256E-4386-A9E0-4C5F5B584460}" srcId="{2519FDC8-2CE5-42C7-BD47-57E02EEF8688}" destId="{1D845364-9B93-496B-AD3A-78070C867E1E}" srcOrd="1" destOrd="0" parTransId="{E5574E46-4713-4F13-9FA0-7FD82C80859B}" sibTransId="{0CA63154-5418-4E93-85F3-92EDC09DAB3C}"/>
    <dgm:cxn modelId="{49EFFA6E-3C01-4A26-AFCB-7BFA15B0CC41}" srcId="{D7C44339-0028-49D2-947F-6887DA977301}" destId="{2519FDC8-2CE5-42C7-BD47-57E02EEF8688}" srcOrd="0" destOrd="0" parTransId="{BC09815C-019C-45BD-AA82-0912B5A90F2E}" sibTransId="{9B47D648-1754-48A2-ABE6-F2CE9A3024FF}"/>
    <dgm:cxn modelId="{FDA73256-C35D-4294-B26F-B5C355656BE9}" type="presOf" srcId="{FBFF428F-52B5-4578-9721-06CE60F5C0F9}" destId="{969C3F6B-E932-4613-9782-551C7E664B2C}" srcOrd="1" destOrd="0" presId="urn:microsoft.com/office/officeart/2005/8/layout/list1"/>
    <dgm:cxn modelId="{23DB4157-EC6E-4BD7-B08B-0A31F1DA901C}" srcId="{FBFF428F-52B5-4578-9721-06CE60F5C0F9}" destId="{DE80C15A-01B5-4405-91F4-B113547124EF}" srcOrd="3" destOrd="0" parTransId="{1FCD657A-E95E-4CF7-B90C-DD1684E4B038}" sibTransId="{C19C3F2A-8CFF-49D5-BBAA-4F7BB96D43BB}"/>
    <dgm:cxn modelId="{1876BD5A-F3C4-47AA-8176-32AA04266685}" type="presOf" srcId="{DE80C15A-01B5-4405-91F4-B113547124EF}" destId="{6C7D75D6-BA59-4389-96A0-0FACA363E7A9}" srcOrd="0" destOrd="3" presId="urn:microsoft.com/office/officeart/2005/8/layout/list1"/>
    <dgm:cxn modelId="{176DEC7C-A1C1-4D15-9784-961686EC2959}" srcId="{FBFF428F-52B5-4578-9721-06CE60F5C0F9}" destId="{CF835256-A1C1-400B-8FDD-3B9D25B2BD55}" srcOrd="4" destOrd="0" parTransId="{20383D0A-081D-4963-A1E7-4A37227EA9D6}" sibTransId="{10D336DF-378F-4017-927B-155787412B9C}"/>
    <dgm:cxn modelId="{823B0D8C-F06D-4C87-9A04-58B6D9DC312D}" srcId="{FBFF428F-52B5-4578-9721-06CE60F5C0F9}" destId="{B710F2FB-9660-4B8F-980D-F36955F6CDD9}" srcOrd="1" destOrd="0" parTransId="{7D3DE586-5812-4F97-AF30-70393B3FC9F1}" sibTransId="{2B699E5A-C1E3-4402-9760-257BAAB693C8}"/>
    <dgm:cxn modelId="{3498538C-90A9-4E37-B178-C78704BD387E}" type="presOf" srcId="{2519FDC8-2CE5-42C7-BD47-57E02EEF8688}" destId="{B96D0D58-67C0-433F-ACB2-0DF9A660A1A1}" srcOrd="0" destOrd="0" presId="urn:microsoft.com/office/officeart/2005/8/layout/list1"/>
    <dgm:cxn modelId="{47B4828D-7B29-4D2E-9171-8A0727E5DD05}" type="presOf" srcId="{D7C44339-0028-49D2-947F-6887DA977301}" destId="{BCA3E6F8-94CA-4317-B3BA-C80233219988}" srcOrd="0" destOrd="0" presId="urn:microsoft.com/office/officeart/2005/8/layout/list1"/>
    <dgm:cxn modelId="{2C16338E-2602-4EC0-A932-DB33BC9D82F4}" type="presOf" srcId="{FBFF428F-52B5-4578-9721-06CE60F5C0F9}" destId="{24B647C2-AD39-42A7-98F7-72404149071E}" srcOrd="0" destOrd="0" presId="urn:microsoft.com/office/officeart/2005/8/layout/list1"/>
    <dgm:cxn modelId="{C3B7139A-7E6C-40C9-9212-E0230914A1C0}" type="presOf" srcId="{2519FDC8-2CE5-42C7-BD47-57E02EEF8688}" destId="{E3E860DC-5481-421A-8FF9-8C03813599E0}" srcOrd="1" destOrd="0" presId="urn:microsoft.com/office/officeart/2005/8/layout/list1"/>
    <dgm:cxn modelId="{AFFC91A9-627D-46CC-A1D2-9452D57B077A}" srcId="{2519FDC8-2CE5-42C7-BD47-57E02EEF8688}" destId="{357D4F39-2DF6-4C78-9E1C-0E2E50EA9D1C}" srcOrd="2" destOrd="0" parTransId="{ED487510-3889-437F-B8D6-4ED062366A67}" sibTransId="{D9B85420-0F62-4CFC-8E57-933E5E3FAA98}"/>
    <dgm:cxn modelId="{3FE866B5-1A54-4FAA-8A9B-6707F556AEF4}" type="presOf" srcId="{1D845364-9B93-496B-AD3A-78070C867E1E}" destId="{0CDE5DCA-56EA-4D26-9AF0-230988C84FA3}" srcOrd="0" destOrd="1" presId="urn:microsoft.com/office/officeart/2005/8/layout/list1"/>
    <dgm:cxn modelId="{5A1D88DC-F757-4E51-B92B-93B6BA643A44}" type="presOf" srcId="{192965A3-606A-4221-B7D6-93349C2F9866}" destId="{6C7D75D6-BA59-4389-96A0-0FACA363E7A9}" srcOrd="0" destOrd="0" presId="urn:microsoft.com/office/officeart/2005/8/layout/list1"/>
    <dgm:cxn modelId="{1A46E9EE-C442-43DF-A638-8DD26E385A5B}" srcId="{2519FDC8-2CE5-42C7-BD47-57E02EEF8688}" destId="{F8EFA267-08D8-42CD-9196-0B8CDDDF4E3F}" srcOrd="0" destOrd="0" parTransId="{438FD536-1E96-47B0-B23A-73C612D64E1F}" sibTransId="{F6017321-9C78-4C1F-81B1-58ACAF4F2A99}"/>
    <dgm:cxn modelId="{619D3DF5-1E27-4CA3-B893-ADD8F96B7C2E}" type="presOf" srcId="{CF835256-A1C1-400B-8FDD-3B9D25B2BD55}" destId="{6C7D75D6-BA59-4389-96A0-0FACA363E7A9}" srcOrd="0" destOrd="4" presId="urn:microsoft.com/office/officeart/2005/8/layout/list1"/>
    <dgm:cxn modelId="{905AFEF6-888B-4399-BD58-3A21FD6EAA97}" type="presOf" srcId="{B710F2FB-9660-4B8F-980D-F36955F6CDD9}" destId="{6C7D75D6-BA59-4389-96A0-0FACA363E7A9}" srcOrd="0" destOrd="1" presId="urn:microsoft.com/office/officeart/2005/8/layout/list1"/>
    <dgm:cxn modelId="{F4F318A7-C96E-46E3-9E79-FD76FF909F3E}" type="presParOf" srcId="{BCA3E6F8-94CA-4317-B3BA-C80233219988}" destId="{40F09BF3-49B7-450E-BAA4-CCCBE0109C86}" srcOrd="0" destOrd="0" presId="urn:microsoft.com/office/officeart/2005/8/layout/list1"/>
    <dgm:cxn modelId="{DE93377B-E91F-46DB-BB34-8FC595763375}" type="presParOf" srcId="{40F09BF3-49B7-450E-BAA4-CCCBE0109C86}" destId="{B96D0D58-67C0-433F-ACB2-0DF9A660A1A1}" srcOrd="0" destOrd="0" presId="urn:microsoft.com/office/officeart/2005/8/layout/list1"/>
    <dgm:cxn modelId="{75E9632B-5543-49A0-8839-EE379D9D985C}" type="presParOf" srcId="{40F09BF3-49B7-450E-BAA4-CCCBE0109C86}" destId="{E3E860DC-5481-421A-8FF9-8C03813599E0}" srcOrd="1" destOrd="0" presId="urn:microsoft.com/office/officeart/2005/8/layout/list1"/>
    <dgm:cxn modelId="{F229FF77-57BB-49E1-8E82-7E4B61A059A9}" type="presParOf" srcId="{BCA3E6F8-94CA-4317-B3BA-C80233219988}" destId="{254610F8-1CC4-4D13-AE2A-9BD93AC883ED}" srcOrd="1" destOrd="0" presId="urn:microsoft.com/office/officeart/2005/8/layout/list1"/>
    <dgm:cxn modelId="{D1B0040D-1CFE-4E2E-88B0-91A598E52E6A}" type="presParOf" srcId="{BCA3E6F8-94CA-4317-B3BA-C80233219988}" destId="{0CDE5DCA-56EA-4D26-9AF0-230988C84FA3}" srcOrd="2" destOrd="0" presId="urn:microsoft.com/office/officeart/2005/8/layout/list1"/>
    <dgm:cxn modelId="{B7F17A16-4784-48FB-A4A3-911526B27E35}" type="presParOf" srcId="{BCA3E6F8-94CA-4317-B3BA-C80233219988}" destId="{1D8B0222-1929-48C4-9124-F2026610332F}" srcOrd="3" destOrd="0" presId="urn:microsoft.com/office/officeart/2005/8/layout/list1"/>
    <dgm:cxn modelId="{AC973CB8-918F-4C5E-9D7A-E8A0CC82CD1D}" type="presParOf" srcId="{BCA3E6F8-94CA-4317-B3BA-C80233219988}" destId="{E7BE0DBB-4F7F-418C-9D02-E40DF976086A}" srcOrd="4" destOrd="0" presId="urn:microsoft.com/office/officeart/2005/8/layout/list1"/>
    <dgm:cxn modelId="{F32FC256-45BA-412D-83A8-418F0DD85C2C}" type="presParOf" srcId="{E7BE0DBB-4F7F-418C-9D02-E40DF976086A}" destId="{24B647C2-AD39-42A7-98F7-72404149071E}" srcOrd="0" destOrd="0" presId="urn:microsoft.com/office/officeart/2005/8/layout/list1"/>
    <dgm:cxn modelId="{E5300449-7DE9-42DC-BD18-FFDADDA46254}" type="presParOf" srcId="{E7BE0DBB-4F7F-418C-9D02-E40DF976086A}" destId="{969C3F6B-E932-4613-9782-551C7E664B2C}" srcOrd="1" destOrd="0" presId="urn:microsoft.com/office/officeart/2005/8/layout/list1"/>
    <dgm:cxn modelId="{B3A2AB23-5AED-4F53-BCB3-82078A096C12}" type="presParOf" srcId="{BCA3E6F8-94CA-4317-B3BA-C80233219988}" destId="{1DD15D0D-6E49-4D9B-B713-E7CC75F6F3CE}" srcOrd="5" destOrd="0" presId="urn:microsoft.com/office/officeart/2005/8/layout/list1"/>
    <dgm:cxn modelId="{6B16CB58-29AA-494C-8F08-080755B28045}" type="presParOf" srcId="{BCA3E6F8-94CA-4317-B3BA-C80233219988}" destId="{6C7D75D6-BA59-4389-96A0-0FACA363E7A9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F25E8F-5B20-42CC-8165-78C168108F99}">
      <dsp:nvSpPr>
        <dsp:cNvPr id="0" name=""/>
        <dsp:cNvSpPr/>
      </dsp:nvSpPr>
      <dsp:spPr>
        <a:xfrm>
          <a:off x="0" y="400205"/>
          <a:ext cx="73152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2A9522-1D72-41C6-96F0-C142043A41B5}">
      <dsp:nvSpPr>
        <dsp:cNvPr id="0" name=""/>
        <dsp:cNvSpPr/>
      </dsp:nvSpPr>
      <dsp:spPr>
        <a:xfrm>
          <a:off x="365760" y="31205"/>
          <a:ext cx="512064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40 Hours of Pro Bono Service</a:t>
          </a:r>
        </a:p>
      </dsp:txBody>
      <dsp:txXfrm>
        <a:off x="401786" y="67231"/>
        <a:ext cx="5048588" cy="665948"/>
      </dsp:txXfrm>
    </dsp:sp>
    <dsp:sp modelId="{6A1BF427-A392-4A5C-873D-F6B8AFC7523B}">
      <dsp:nvSpPr>
        <dsp:cNvPr id="0" name=""/>
        <dsp:cNvSpPr/>
      </dsp:nvSpPr>
      <dsp:spPr>
        <a:xfrm>
          <a:off x="0" y="1534206"/>
          <a:ext cx="73152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856999-D8FD-4C43-8B6E-3EEDEACD7240}">
      <dsp:nvSpPr>
        <dsp:cNvPr id="0" name=""/>
        <dsp:cNvSpPr/>
      </dsp:nvSpPr>
      <dsp:spPr>
        <a:xfrm>
          <a:off x="365760" y="1165206"/>
          <a:ext cx="512064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2.0 GPA or Better</a:t>
          </a:r>
        </a:p>
      </dsp:txBody>
      <dsp:txXfrm>
        <a:off x="401786" y="1201232"/>
        <a:ext cx="5048588" cy="665948"/>
      </dsp:txXfrm>
    </dsp:sp>
    <dsp:sp modelId="{E2E8E80F-7FDD-42B7-8ED4-CDB4C55E19B8}">
      <dsp:nvSpPr>
        <dsp:cNvPr id="0" name=""/>
        <dsp:cNvSpPr/>
      </dsp:nvSpPr>
      <dsp:spPr>
        <a:xfrm>
          <a:off x="0" y="2668206"/>
          <a:ext cx="7315200" cy="2283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520700" rIns="567741" bIns="17780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/>
            <a:t>Required courses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/>
            <a:t>Advanced writing requirement course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/>
            <a:t>Experiential learning requirement courses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/>
            <a:t>Electives</a:t>
          </a:r>
        </a:p>
      </dsp:txBody>
      <dsp:txXfrm>
        <a:off x="0" y="2668206"/>
        <a:ext cx="7315200" cy="2283750"/>
      </dsp:txXfrm>
    </dsp:sp>
    <dsp:sp modelId="{19C8D446-68A0-45F8-BABC-EA4A02DEEAC5}">
      <dsp:nvSpPr>
        <dsp:cNvPr id="0" name=""/>
        <dsp:cNvSpPr/>
      </dsp:nvSpPr>
      <dsp:spPr>
        <a:xfrm>
          <a:off x="365760" y="2299206"/>
          <a:ext cx="512064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90 or More Credit Hours</a:t>
          </a:r>
        </a:p>
      </dsp:txBody>
      <dsp:txXfrm>
        <a:off x="401786" y="2335232"/>
        <a:ext cx="5048588" cy="6659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A4EE3C-ADE6-43FC-A757-B07AC36105E1}">
      <dsp:nvSpPr>
        <dsp:cNvPr id="0" name=""/>
        <dsp:cNvSpPr/>
      </dsp:nvSpPr>
      <dsp:spPr>
        <a:xfrm>
          <a:off x="0" y="283283"/>
          <a:ext cx="7315200" cy="11072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395732" rIns="567741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12 hours</a:t>
          </a:r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Clinics are graded.</a:t>
          </a:r>
        </a:p>
      </dsp:txBody>
      <dsp:txXfrm>
        <a:off x="0" y="283283"/>
        <a:ext cx="7315200" cy="1107225"/>
      </dsp:txXfrm>
    </dsp:sp>
    <dsp:sp modelId="{CF2F8451-574C-40BF-8301-F140BBE79CA0}">
      <dsp:nvSpPr>
        <dsp:cNvPr id="0" name=""/>
        <dsp:cNvSpPr/>
      </dsp:nvSpPr>
      <dsp:spPr>
        <a:xfrm>
          <a:off x="365760" y="2843"/>
          <a:ext cx="5120640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MAX Ungraded (Pass/Fail) Hours</a:t>
          </a:r>
        </a:p>
      </dsp:txBody>
      <dsp:txXfrm>
        <a:off x="393140" y="30223"/>
        <a:ext cx="5065880" cy="506120"/>
      </dsp:txXfrm>
    </dsp:sp>
    <dsp:sp modelId="{E1C94EDF-15ED-48A8-99FB-A84661FF790E}">
      <dsp:nvSpPr>
        <dsp:cNvPr id="0" name=""/>
        <dsp:cNvSpPr/>
      </dsp:nvSpPr>
      <dsp:spPr>
        <a:xfrm>
          <a:off x="0" y="1773548"/>
          <a:ext cx="7315200" cy="17356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395732" rIns="567741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PT:  11 hours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FT:  18 hours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FT with GPA below 2.50:  16 hours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FT with externship:  16 hours</a:t>
          </a:r>
        </a:p>
      </dsp:txBody>
      <dsp:txXfrm>
        <a:off x="0" y="1773548"/>
        <a:ext cx="7315200" cy="1735650"/>
      </dsp:txXfrm>
    </dsp:sp>
    <dsp:sp modelId="{84C3A34D-B2F4-4FAB-9580-46EB93135A1F}">
      <dsp:nvSpPr>
        <dsp:cNvPr id="0" name=""/>
        <dsp:cNvSpPr/>
      </dsp:nvSpPr>
      <dsp:spPr>
        <a:xfrm>
          <a:off x="365760" y="1493108"/>
          <a:ext cx="5120640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MAX Hours Per Semester</a:t>
          </a:r>
        </a:p>
      </dsp:txBody>
      <dsp:txXfrm>
        <a:off x="393140" y="1520488"/>
        <a:ext cx="5065880" cy="506120"/>
      </dsp:txXfrm>
    </dsp:sp>
    <dsp:sp modelId="{78D13E9C-823B-4C30-8560-78B329E51C8B}">
      <dsp:nvSpPr>
        <dsp:cNvPr id="0" name=""/>
        <dsp:cNvSpPr/>
      </dsp:nvSpPr>
      <dsp:spPr>
        <a:xfrm>
          <a:off x="0" y="3892238"/>
          <a:ext cx="7315200" cy="11072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395732" rIns="567741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PT:  8 hours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FT:  12 hours</a:t>
          </a:r>
        </a:p>
      </dsp:txBody>
      <dsp:txXfrm>
        <a:off x="0" y="3892238"/>
        <a:ext cx="7315200" cy="1107225"/>
      </dsp:txXfrm>
    </dsp:sp>
    <dsp:sp modelId="{D65B2F65-6FBC-4A27-89EE-4AB83B276063}">
      <dsp:nvSpPr>
        <dsp:cNvPr id="0" name=""/>
        <dsp:cNvSpPr/>
      </dsp:nvSpPr>
      <dsp:spPr>
        <a:xfrm>
          <a:off x="365760" y="3611798"/>
          <a:ext cx="5120640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MIN Hours Per Semester</a:t>
          </a:r>
        </a:p>
      </dsp:txBody>
      <dsp:txXfrm>
        <a:off x="393140" y="3639178"/>
        <a:ext cx="5065880" cy="5061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DE5DCA-56EA-4D26-9AF0-230988C84FA3}">
      <dsp:nvSpPr>
        <dsp:cNvPr id="0" name=""/>
        <dsp:cNvSpPr/>
      </dsp:nvSpPr>
      <dsp:spPr>
        <a:xfrm>
          <a:off x="0" y="430031"/>
          <a:ext cx="8001000" cy="173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0967" tIns="479044" rIns="620967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Faculty Advisor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Dean Wilson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Dean Aden</a:t>
          </a:r>
        </a:p>
      </dsp:txBody>
      <dsp:txXfrm>
        <a:off x="0" y="430031"/>
        <a:ext cx="8001000" cy="1738800"/>
      </dsp:txXfrm>
    </dsp:sp>
    <dsp:sp modelId="{E3E860DC-5481-421A-8FF9-8C03813599E0}">
      <dsp:nvSpPr>
        <dsp:cNvPr id="0" name=""/>
        <dsp:cNvSpPr/>
      </dsp:nvSpPr>
      <dsp:spPr>
        <a:xfrm>
          <a:off x="400050" y="90551"/>
          <a:ext cx="5600700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1693" tIns="0" rIns="211693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Individualized Advising Appointments</a:t>
          </a:r>
        </a:p>
      </dsp:txBody>
      <dsp:txXfrm>
        <a:off x="433194" y="123695"/>
        <a:ext cx="5534412" cy="612672"/>
      </dsp:txXfrm>
    </dsp:sp>
    <dsp:sp modelId="{6C7D75D6-BA59-4389-96A0-0FACA363E7A9}">
      <dsp:nvSpPr>
        <dsp:cNvPr id="0" name=""/>
        <dsp:cNvSpPr/>
      </dsp:nvSpPr>
      <dsp:spPr>
        <a:xfrm>
          <a:off x="0" y="2723062"/>
          <a:ext cx="8001000" cy="2463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0967" tIns="479044" rIns="620967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Registrar Cheryl Edwards</a:t>
          </a:r>
          <a:endParaRPr lang="en-US" sz="2300" kern="1200" dirty="0">
            <a:solidFill>
              <a:schemeClr val="bg1"/>
            </a:solidFill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Professor Harris, Director of Bar Preparation</a:t>
          </a:r>
          <a:endParaRPr lang="en-US" sz="2300" kern="1200" dirty="0">
            <a:solidFill>
              <a:schemeClr val="bg1"/>
            </a:solidFill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Certificate Advisors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Your Assigned Faculty Advisor from 1L Year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Other Faculty</a:t>
          </a:r>
        </a:p>
      </dsp:txBody>
      <dsp:txXfrm>
        <a:off x="0" y="2723062"/>
        <a:ext cx="8001000" cy="2463300"/>
      </dsp:txXfrm>
    </dsp:sp>
    <dsp:sp modelId="{969C3F6B-E932-4613-9782-551C7E664B2C}">
      <dsp:nvSpPr>
        <dsp:cNvPr id="0" name=""/>
        <dsp:cNvSpPr/>
      </dsp:nvSpPr>
      <dsp:spPr>
        <a:xfrm>
          <a:off x="419100" y="2379598"/>
          <a:ext cx="5600700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1693" tIns="0" rIns="211693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Other Resources . . .</a:t>
          </a:r>
        </a:p>
      </dsp:txBody>
      <dsp:txXfrm>
        <a:off x="452244" y="2412742"/>
        <a:ext cx="5534412" cy="6126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E7E2CE-FC65-4531-AB02-9DEF491B5A91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7BCB46-CAF1-4EBD-93F2-7FE5B8CE3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250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3840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4831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6088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0638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8724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2612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3188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691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4761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8965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287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E8C87E7-9976-4BA6-B09B-8804541076E2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C53AC-A7D0-4E45-A234-101BFA8E3C1C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303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lwlson2@memphis.edu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AC3F233-80DD-4ECD-B948-3D2196915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2133600"/>
            <a:ext cx="5867400" cy="1905000"/>
          </a:xfrm>
        </p:spPr>
        <p:txBody>
          <a:bodyPr>
            <a:normAutofit/>
          </a:bodyPr>
          <a:lstStyle/>
          <a:p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ACADEMIC ADVISING</a:t>
            </a:r>
            <a:b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</a:br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Rising 3Ls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ECC4A0E-3064-4BFF-81CD-2E49307F818B}"/>
              </a:ext>
            </a:extLst>
          </p:cNvPr>
          <p:cNvSpPr txBox="1">
            <a:spLocks/>
          </p:cNvSpPr>
          <p:nvPr/>
        </p:nvSpPr>
        <p:spPr>
          <a:xfrm>
            <a:off x="3505200" y="4114800"/>
            <a:ext cx="55626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800" b="1" dirty="0">
                <a:solidFill>
                  <a:schemeClr val="bg1"/>
                </a:solidFill>
                <a:latin typeface="Bitter"/>
                <a:cs typeface="Bitter"/>
              </a:rPr>
              <a:t>Associate Dean Jodi Wilson</a:t>
            </a:r>
          </a:p>
          <a:p>
            <a:pPr algn="r"/>
            <a:r>
              <a:rPr lang="en-US" sz="2800" b="1" dirty="0">
                <a:solidFill>
                  <a:schemeClr val="bg1"/>
                </a:solidFill>
                <a:latin typeface="Bitter"/>
                <a:cs typeface="Bitter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jlwlson2@memphis.edu</a:t>
            </a:r>
            <a:endParaRPr lang="en-US" sz="2800" b="1" dirty="0">
              <a:solidFill>
                <a:schemeClr val="bg1"/>
              </a:solidFill>
              <a:latin typeface="Bitter"/>
              <a:cs typeface="Bitter"/>
            </a:endParaRPr>
          </a:p>
        </p:txBody>
      </p:sp>
    </p:spTree>
    <p:extLst>
      <p:ext uri="{BB962C8B-B14F-4D97-AF65-F5344CB8AC3E}">
        <p14:creationId xmlns:p14="http://schemas.microsoft.com/office/powerpoint/2010/main" val="3609240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169D286-F4D7-4C8B-A6BD-D05384C7F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Freeform 6">
            <a:extLst>
              <a:ext uri="{FF2B5EF4-FFF2-40B4-BE49-F238E27FC236}">
                <a16:creationId xmlns:a16="http://schemas.microsoft.com/office/drawing/2014/main" id="{39E8235E-135E-4261-8F54-2B316E493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106623" y="610728"/>
            <a:ext cx="569713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Freeform 7">
            <a:extLst>
              <a:ext uri="{FF2B5EF4-FFF2-40B4-BE49-F238E27FC236}">
                <a16:creationId xmlns:a16="http://schemas.microsoft.com/office/drawing/2014/main" id="{D4ED8EC3-4D57-4620-93CE-4E6661F09A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108327" y="343079"/>
            <a:ext cx="361991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83BCB34A-2F40-4F41-8488-A134C1C155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283" y="340424"/>
            <a:ext cx="3472603" cy="5265795"/>
          </a:xfrm>
          <a:custGeom>
            <a:avLst/>
            <a:gdLst>
              <a:gd name="connsiteX0" fmla="*/ 0 w 4630139"/>
              <a:gd name="connsiteY0" fmla="*/ 0 h 5265795"/>
              <a:gd name="connsiteX1" fmla="*/ 4630139 w 4630139"/>
              <a:gd name="connsiteY1" fmla="*/ 0 h 5265795"/>
              <a:gd name="connsiteX2" fmla="*/ 4630139 w 4630139"/>
              <a:gd name="connsiteY2" fmla="*/ 5265795 h 5265795"/>
              <a:gd name="connsiteX3" fmla="*/ 0 w 4630139"/>
              <a:gd name="connsiteY3" fmla="*/ 5265795 h 5265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0139" h="5265795">
                <a:moveTo>
                  <a:pt x="0" y="0"/>
                </a:moveTo>
                <a:lnTo>
                  <a:pt x="4630139" y="0"/>
                </a:lnTo>
                <a:lnTo>
                  <a:pt x="4630139" y="5265795"/>
                </a:lnTo>
                <a:lnTo>
                  <a:pt x="0" y="526579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F942E2A-41CF-403E-8561-0D5F175323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174" y="838200"/>
            <a:ext cx="2724020" cy="3386865"/>
          </a:xfrm>
          <a:prstGeom prst="rect">
            <a:avLst/>
          </a:prstGeom>
        </p:spPr>
      </p:pic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F78382DC-4207-465E-B379-1E16448AA2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76335" y="1071563"/>
            <a:ext cx="5467663" cy="5242298"/>
          </a:xfrm>
          <a:custGeom>
            <a:avLst/>
            <a:gdLst>
              <a:gd name="connsiteX0" fmla="*/ 0 w 7290218"/>
              <a:gd name="connsiteY0" fmla="*/ 0 h 5242298"/>
              <a:gd name="connsiteX1" fmla="*/ 7290218 w 7290218"/>
              <a:gd name="connsiteY1" fmla="*/ 0 h 5242298"/>
              <a:gd name="connsiteX2" fmla="*/ 7290218 w 7290218"/>
              <a:gd name="connsiteY2" fmla="*/ 5242298 h 5242298"/>
              <a:gd name="connsiteX3" fmla="*/ 0 w 7290218"/>
              <a:gd name="connsiteY3" fmla="*/ 5242298 h 5242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90218" h="5242298">
                <a:moveTo>
                  <a:pt x="0" y="0"/>
                </a:moveTo>
                <a:lnTo>
                  <a:pt x="7290218" y="0"/>
                </a:lnTo>
                <a:lnTo>
                  <a:pt x="7290218" y="5242298"/>
                </a:lnTo>
                <a:lnTo>
                  <a:pt x="0" y="524229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B7AF076-CD6F-45BD-977B-5F349478713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b="6493"/>
          <a:stretch/>
        </p:blipFill>
        <p:spPr>
          <a:xfrm>
            <a:off x="4416634" y="2057400"/>
            <a:ext cx="3998635" cy="396711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78FB8E0-B7D1-41D5-B6E3-C00DD8957410}"/>
              </a:ext>
            </a:extLst>
          </p:cNvPr>
          <p:cNvSpPr txBox="1"/>
          <p:nvPr/>
        </p:nvSpPr>
        <p:spPr>
          <a:xfrm>
            <a:off x="4416634" y="1345912"/>
            <a:ext cx="3998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STUDENT ADVISING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02A769E-C094-41AC-8F79-26BE1A2FCEA5}"/>
              </a:ext>
            </a:extLst>
          </p:cNvPr>
          <p:cNvSpPr txBox="1"/>
          <p:nvPr/>
        </p:nvSpPr>
        <p:spPr>
          <a:xfrm>
            <a:off x="2286" y="4648200"/>
            <a:ext cx="34680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http://bit.ly/StudentAdvising</a:t>
            </a:r>
          </a:p>
        </p:txBody>
      </p:sp>
    </p:spTree>
    <p:extLst>
      <p:ext uri="{BB962C8B-B14F-4D97-AF65-F5344CB8AC3E}">
        <p14:creationId xmlns:p14="http://schemas.microsoft.com/office/powerpoint/2010/main" val="1928475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Bitter"/>
              </a:rPr>
              <a:t>Details, Details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6F1E89-BD18-4FAE-987E-477BD0BE127F}"/>
              </a:ext>
            </a:extLst>
          </p:cNvPr>
          <p:cNvSpPr txBox="1">
            <a:spLocks/>
          </p:cNvSpPr>
          <p:nvPr/>
        </p:nvSpPr>
        <p:spPr>
          <a:xfrm>
            <a:off x="457200" y="2514600"/>
            <a:ext cx="8229600" cy="498316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Mission Gothic Regular"/>
              <a:ea typeface="+mn-ea"/>
              <a:cs typeface="Mission Gothic Regular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289302C-1EEE-4A9D-A8C7-0DDA626E1A9D}"/>
              </a:ext>
            </a:extLst>
          </p:cNvPr>
          <p:cNvSpPr/>
          <p:nvPr/>
        </p:nvSpPr>
        <p:spPr>
          <a:xfrm>
            <a:off x="3619500" y="5052152"/>
            <a:ext cx="1905000" cy="11430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Fall 2024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Course List,</a:t>
            </a:r>
            <a:r>
              <a:rPr kumimoji="0" lang="en-US" sz="1800" b="0" i="0" u="none" strike="noStrike" kern="1200" cap="none" spc="0" normalizeH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Course Grid &amp; Exam Schedule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75FFD6B-36CA-4230-BC89-A75A9E5A149D}"/>
              </a:ext>
            </a:extLst>
          </p:cNvPr>
          <p:cNvSpPr/>
          <p:nvPr/>
        </p:nvSpPr>
        <p:spPr>
          <a:xfrm>
            <a:off x="2515059" y="3355095"/>
            <a:ext cx="1905000" cy="11430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Academic Regulations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(Esp. AR 5, 6, 10 &amp; 16)</a:t>
            </a:r>
            <a:endParaRPr kumimoji="0" lang="en-US" sz="1600" b="0" i="0" u="none" strike="noStrike" kern="1200" cap="none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3466A31-4652-4572-BD39-AA0AE438C50A}"/>
              </a:ext>
            </a:extLst>
          </p:cNvPr>
          <p:cNvSpPr/>
          <p:nvPr/>
        </p:nvSpPr>
        <p:spPr>
          <a:xfrm>
            <a:off x="4774435" y="3355095"/>
            <a:ext cx="1905000" cy="11430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Registration Memo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CFE4042-0D4E-4A6A-B09B-F9A6A76890BB}"/>
              </a:ext>
            </a:extLst>
          </p:cNvPr>
          <p:cNvSpPr/>
          <p:nvPr/>
        </p:nvSpPr>
        <p:spPr>
          <a:xfrm>
            <a:off x="793214" y="5052152"/>
            <a:ext cx="1905000" cy="11430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Course Catalog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5C0A1EB2-A10C-4414-B96E-DB3EEBE3BCEE}"/>
              </a:ext>
            </a:extLst>
          </p:cNvPr>
          <p:cNvSpPr/>
          <p:nvPr/>
        </p:nvSpPr>
        <p:spPr>
          <a:xfrm>
            <a:off x="6445786" y="5052152"/>
            <a:ext cx="1905000" cy="11430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Summer 2024 Schedule </a:t>
            </a:r>
            <a:r>
              <a:rPr kumimoji="0" lang="en-US" sz="1800" b="0" i="0" u="none" strike="noStrike" kern="1200" cap="none" spc="0" normalizeH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&amp; </a:t>
            </a:r>
            <a:r>
              <a: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Spring 2025</a:t>
            </a:r>
            <a:r>
              <a:rPr kumimoji="0" lang="en-US" sz="1800" b="0" i="0" u="none" strike="noStrike" kern="1200" cap="none" spc="0" normalizeH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Tentative Course List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F3B1375E-BEAB-4097-B925-176C497F40E4}"/>
              </a:ext>
            </a:extLst>
          </p:cNvPr>
          <p:cNvSpPr/>
          <p:nvPr/>
        </p:nvSpPr>
        <p:spPr>
          <a:xfrm>
            <a:off x="3619500" y="1765970"/>
            <a:ext cx="1905000" cy="11430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Academic Advising Worksheet</a:t>
            </a:r>
            <a:endParaRPr kumimoji="0" lang="en-US" sz="1600" b="0" i="0" u="none" strike="noStrike" kern="1200" cap="none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25934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74638"/>
            <a:ext cx="7543800" cy="1143000"/>
          </a:xfrm>
        </p:spPr>
        <p:txBody>
          <a:bodyPr>
            <a:normAutofit/>
          </a:bodyPr>
          <a:lstStyle/>
          <a:p>
            <a:r>
              <a:rPr lang="en-US" sz="4000" b="1" cap="none" dirty="0">
                <a:solidFill>
                  <a:schemeClr val="bg1"/>
                </a:solidFill>
                <a:latin typeface="Bitter"/>
                <a:cs typeface="Bitter"/>
              </a:rPr>
              <a:t>Graduation Requirements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6F1E89-BD18-4FAE-987E-477BD0BE127F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98316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solidFill>
                <a:schemeClr val="accent1"/>
              </a:solidFill>
              <a:latin typeface="Mission Gothic Regular"/>
              <a:cs typeface="Mission Gothic Regular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89BB2BA2-218C-4D48-9B3A-D9EC521288EC}"/>
              </a:ext>
            </a:extLst>
          </p:cNvPr>
          <p:cNvGraphicFramePr/>
          <p:nvPr/>
        </p:nvGraphicFramePr>
        <p:xfrm>
          <a:off x="990600" y="1600200"/>
          <a:ext cx="7315200" cy="4983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1274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58486"/>
            <a:ext cx="9144000" cy="1143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cap="none" dirty="0">
                <a:solidFill>
                  <a:schemeClr val="bg1"/>
                </a:solidFill>
                <a:latin typeface="Bitter"/>
                <a:cs typeface="Bitter"/>
              </a:rPr>
              <a:t>Required &amp; Bar-Tested Courses*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B6D340-E4CD-4626-A059-160BF5518D3F}"/>
              </a:ext>
            </a:extLst>
          </p:cNvPr>
          <p:cNvSpPr txBox="1"/>
          <p:nvPr/>
        </p:nvSpPr>
        <p:spPr>
          <a:xfrm>
            <a:off x="0" y="6519446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*Given the audience, this list does not include required 1L &amp; 2L courses.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18985CEF-CAC6-5FA6-990B-78F460130F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0760940"/>
              </p:ext>
            </p:extLst>
          </p:nvPr>
        </p:nvGraphicFramePr>
        <p:xfrm>
          <a:off x="1325880" y="1243837"/>
          <a:ext cx="6492240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1760">
                  <a:extLst>
                    <a:ext uri="{9D8B030D-6E8A-4147-A177-3AD203B41FA5}">
                      <a16:colId xmlns:a16="http://schemas.microsoft.com/office/drawing/2014/main" val="335027904"/>
                    </a:ext>
                  </a:extLst>
                </a:gridCol>
                <a:gridCol w="1920240">
                  <a:extLst>
                    <a:ext uri="{9D8B030D-6E8A-4147-A177-3AD203B41FA5}">
                      <a16:colId xmlns:a16="http://schemas.microsoft.com/office/drawing/2014/main" val="1931740442"/>
                    </a:ext>
                  </a:extLst>
                </a:gridCol>
                <a:gridCol w="1920240">
                  <a:extLst>
                    <a:ext uri="{9D8B030D-6E8A-4147-A177-3AD203B41FA5}">
                      <a16:colId xmlns:a16="http://schemas.microsoft.com/office/drawing/2014/main" val="1683216936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r>
                        <a:rPr lang="en-US" dirty="0"/>
                        <a:t>Course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Fall 2024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Spring 2025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418084657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Bar Preparation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2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0806165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Business Organizations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2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3844841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Commercial Law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2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6985145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dirty="0"/>
                        <a:t>Criminal Procedure 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2400" dirty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0209949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dirty="0"/>
                        <a:t>Decedents’ Estates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2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8137405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Professional Responsibility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2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26732684"/>
                  </a:ext>
                </a:extLst>
              </a:tr>
              <a:tr h="365760">
                <a:tc gridSpan="3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058266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Conflict of Laws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2400" dirty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436012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Family Law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2400" dirty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2013003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Fund. of Bar Exam Writing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2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5242041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Remedies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2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9867960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2400" dirty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6336234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Secured Transactions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2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245819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2056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/>
          <a:lstStyle/>
          <a:p>
            <a:r>
              <a:rPr lang="en-US" sz="4000" b="1" dirty="0">
                <a:solidFill>
                  <a:schemeClr val="bg1"/>
                </a:solidFill>
                <a:latin typeface="Bitter"/>
                <a:cs typeface="Bitter"/>
              </a:rPr>
              <a:t>General Limitations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B12E5C8C-5227-48F9-ACD2-78EE9D2B6B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33564776"/>
              </p:ext>
            </p:extLst>
          </p:nvPr>
        </p:nvGraphicFramePr>
        <p:xfrm>
          <a:off x="914400" y="1581055"/>
          <a:ext cx="7315200" cy="50023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05290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/>
          <a:lstStyle/>
          <a:p>
            <a:r>
              <a:rPr lang="en-US" sz="4000" b="1" dirty="0">
                <a:solidFill>
                  <a:schemeClr val="bg1"/>
                </a:solidFill>
                <a:latin typeface="Bitter"/>
                <a:cs typeface="Bitter"/>
              </a:rPr>
              <a:t>Registration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Content Placeholder 5">
            <a:extLst>
              <a:ext uri="{FF2B5EF4-FFF2-40B4-BE49-F238E27FC236}">
                <a16:creationId xmlns:a16="http://schemas.microsoft.com/office/drawing/2014/main" id="{44C7CA20-3E06-4668-89F0-3EB8D94CD9EE}"/>
              </a:ext>
            </a:extLst>
          </p:cNvPr>
          <p:cNvSpPr txBox="1">
            <a:spLocks/>
          </p:cNvSpPr>
          <p:nvPr/>
        </p:nvSpPr>
        <p:spPr>
          <a:xfrm>
            <a:off x="876300" y="1691422"/>
            <a:ext cx="7391400" cy="2423378"/>
          </a:xfrm>
          <a:prstGeom prst="rect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682625" lvl="0" indent="-166688">
              <a:defRPr/>
            </a:pPr>
            <a:r>
              <a:rPr lang="en-US" sz="2400" dirty="0">
                <a:solidFill>
                  <a:prstClr val="black"/>
                </a:solidFill>
              </a:rPr>
              <a:t>Veterans: April 10, 8 a.m.</a:t>
            </a:r>
          </a:p>
          <a:p>
            <a:pPr marL="682625" lvl="0" indent="-166688">
              <a:defRPr/>
            </a:pPr>
            <a:r>
              <a:rPr lang="en-US" sz="2400" dirty="0">
                <a:solidFill>
                  <a:prstClr val="black"/>
                </a:solidFill>
              </a:rPr>
              <a:t>43+ Attempted Credit Hours (“ACH”): April 15, Noon</a:t>
            </a:r>
          </a:p>
          <a:p>
            <a:pPr marL="682625" lvl="0" indent="-166688">
              <a:defRPr/>
            </a:pPr>
            <a:r>
              <a:rPr lang="en-US" sz="2400" dirty="0">
                <a:solidFill>
                  <a:prstClr val="black"/>
                </a:solidFill>
              </a:rPr>
              <a:t>42-15 ACH: April 17, Noon</a:t>
            </a:r>
          </a:p>
          <a:p>
            <a:pPr marL="682625" lvl="0" indent="-166688">
              <a:defRPr/>
            </a:pPr>
            <a:r>
              <a:rPr lang="en-US" sz="2400" dirty="0">
                <a:solidFill>
                  <a:prstClr val="black"/>
                </a:solidFill>
              </a:rPr>
              <a:t>0-14 ACH:  April 19, Noon</a:t>
            </a:r>
          </a:p>
          <a:p>
            <a:pPr marL="515937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US" sz="600" dirty="0">
              <a:solidFill>
                <a:prstClr val="black"/>
              </a:solidFill>
              <a:latin typeface="Calibri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Calibri"/>
              </a:rPr>
              <a:t>ACH do not include the hours currently in-progress.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9462F6C-9F3D-4E64-91A8-CB3173F202E2}"/>
              </a:ext>
            </a:extLst>
          </p:cNvPr>
          <p:cNvGrpSpPr/>
          <p:nvPr/>
        </p:nvGrpSpPr>
        <p:grpSpPr>
          <a:xfrm>
            <a:off x="1283101" y="1432502"/>
            <a:ext cx="4572001" cy="507750"/>
            <a:chOff x="358140" y="2772955"/>
            <a:chExt cx="5013960" cy="501840"/>
          </a:xfrm>
        </p:grpSpPr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FB6208A4-19C5-45CC-8792-31A68E54832B}"/>
                </a:ext>
              </a:extLst>
            </p:cNvPr>
            <p:cNvSpPr/>
            <p:nvPr/>
          </p:nvSpPr>
          <p:spPr>
            <a:xfrm>
              <a:off x="358140" y="2772955"/>
              <a:ext cx="5013960" cy="50184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Rectangle: Rounded Corners 6">
              <a:extLst>
                <a:ext uri="{FF2B5EF4-FFF2-40B4-BE49-F238E27FC236}">
                  <a16:creationId xmlns:a16="http://schemas.microsoft.com/office/drawing/2014/main" id="{C646D244-D465-443A-BDBF-52A2D581F946}"/>
                </a:ext>
              </a:extLst>
            </p:cNvPr>
            <p:cNvSpPr txBox="1"/>
            <p:nvPr/>
          </p:nvSpPr>
          <p:spPr>
            <a:xfrm>
              <a:off x="382638" y="2797453"/>
              <a:ext cx="3491001" cy="4528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89516" tIns="0" rIns="189516" bIns="0" numCol="1" spcCol="1270" anchor="ctr" anchorCtr="0">
              <a:noAutofit/>
            </a:bodyPr>
            <a:lstStyle/>
            <a:p>
              <a:pPr marL="0" marR="0" lvl="0" indent="0" algn="l" defTabSz="7556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Timeline</a:t>
              </a:r>
            </a:p>
          </p:txBody>
        </p:sp>
      </p:grpSp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1DA3CB39-2850-4E52-8D23-7CCFC2B7B9E8}"/>
              </a:ext>
            </a:extLst>
          </p:cNvPr>
          <p:cNvSpPr txBox="1">
            <a:spLocks/>
          </p:cNvSpPr>
          <p:nvPr/>
        </p:nvSpPr>
        <p:spPr>
          <a:xfrm>
            <a:off x="887240" y="4495800"/>
            <a:ext cx="7391400" cy="2234697"/>
          </a:xfrm>
          <a:prstGeom prst="rect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 fontScale="70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682625" marR="0" lvl="0" indent="-220663" algn="l" defTabSz="4572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Get advance approval for exam conflicts.</a:t>
            </a:r>
          </a:p>
          <a:p>
            <a:pPr marL="682625" marR="0" lvl="0" indent="-220663" algn="l" defTabSz="4572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New Registration Process – Info Session on 4/8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at Noon in Wade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682625" marR="0" lvl="0" indent="-220663" algn="l" defTabSz="4572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Check for holds/Alternate PIN requirements.</a:t>
            </a:r>
          </a:p>
          <a:p>
            <a:pPr marL="682625" marR="0" lvl="0" indent="-220663" algn="l" defTabSz="4572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/>
              </a:rPr>
              <a:t>Do NOT register early.</a:t>
            </a:r>
          </a:p>
          <a:p>
            <a:pPr marL="682625" marR="0" lvl="0" indent="-220663" algn="l" defTabSz="4572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/>
              </a:rPr>
              <a:t>Use the waitlist – and monitor your email.</a:t>
            </a:r>
          </a:p>
          <a:p>
            <a:pPr marL="682625" marR="0" lvl="0" indent="-220663" algn="l" defTabSz="4572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Be mindful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of drop/add deadlines.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Mission Gothic Regular"/>
              <a:ea typeface="+mn-ea"/>
              <a:cs typeface="+mn-cs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291C080-E522-4643-9D0B-9BD8F43A9A5D}"/>
              </a:ext>
            </a:extLst>
          </p:cNvPr>
          <p:cNvGrpSpPr/>
          <p:nvPr/>
        </p:nvGrpSpPr>
        <p:grpSpPr>
          <a:xfrm>
            <a:off x="1283100" y="4229100"/>
            <a:ext cx="4572001" cy="533400"/>
            <a:chOff x="358140" y="2772955"/>
            <a:chExt cx="5013960" cy="501840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4266C94D-CDB0-4A3E-8F0A-C0B40AD763C1}"/>
                </a:ext>
              </a:extLst>
            </p:cNvPr>
            <p:cNvSpPr/>
            <p:nvPr/>
          </p:nvSpPr>
          <p:spPr>
            <a:xfrm>
              <a:off x="358140" y="2772955"/>
              <a:ext cx="5013960" cy="50184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Rectangle: Rounded Corners 6">
              <a:extLst>
                <a:ext uri="{FF2B5EF4-FFF2-40B4-BE49-F238E27FC236}">
                  <a16:creationId xmlns:a16="http://schemas.microsoft.com/office/drawing/2014/main" id="{BE803436-3836-40B1-8994-1FBAF74E8DF0}"/>
                </a:ext>
              </a:extLst>
            </p:cNvPr>
            <p:cNvSpPr txBox="1"/>
            <p:nvPr/>
          </p:nvSpPr>
          <p:spPr>
            <a:xfrm>
              <a:off x="382638" y="2797453"/>
              <a:ext cx="3491001" cy="4528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89516" tIns="0" rIns="189516" bIns="0" numCol="1" spcCol="1270" anchor="ctr" anchorCtr="0">
              <a:noAutofit/>
            </a:bodyPr>
            <a:lstStyle/>
            <a:p>
              <a:pPr marL="0" marR="0" lvl="0" indent="0" algn="l" defTabSz="7556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Additional Notes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87748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07039"/>
          </a:xfrm>
        </p:spPr>
        <p:txBody>
          <a:bodyPr/>
          <a:lstStyle/>
          <a:p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Mor</a:t>
            </a:r>
            <a:r>
              <a:rPr lang="en-US" b="1" dirty="0">
                <a:solidFill>
                  <a:schemeClr val="bg1"/>
                </a:solidFill>
                <a:latin typeface="Bitter"/>
                <a:cs typeface="Bitter"/>
              </a:rPr>
              <a:t>e </a:t>
            </a:r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Questions?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E639E0A7-1393-43C7-B452-D24BC66104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83732040"/>
              </p:ext>
            </p:extLst>
          </p:nvPr>
        </p:nvGraphicFramePr>
        <p:xfrm>
          <a:off x="571500" y="1381677"/>
          <a:ext cx="8001000" cy="5186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9922365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8|7.5|1.7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theme/theme1.xml><?xml version="1.0" encoding="utf-8"?>
<a:theme xmlns:a="http://schemas.openxmlformats.org/drawingml/2006/main" name="Clarity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6640</TotalTime>
  <Words>351</Words>
  <Application>Microsoft Office PowerPoint</Application>
  <PresentationFormat>On-screen Show (4:3)</PresentationFormat>
  <Paragraphs>92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Bitter</vt:lpstr>
      <vt:lpstr>Calibri</vt:lpstr>
      <vt:lpstr>Mission Gothic Regular</vt:lpstr>
      <vt:lpstr>Wingdings</vt:lpstr>
      <vt:lpstr>Clarity</vt:lpstr>
      <vt:lpstr>Office Theme</vt:lpstr>
      <vt:lpstr>ACADEMIC ADVISING Rising 3Ls</vt:lpstr>
      <vt:lpstr>PowerPoint Presentation</vt:lpstr>
      <vt:lpstr>Details, Details</vt:lpstr>
      <vt:lpstr>Graduation Requirements</vt:lpstr>
      <vt:lpstr>Required &amp; Bar-Tested Courses*</vt:lpstr>
      <vt:lpstr>General Limitations</vt:lpstr>
      <vt:lpstr>Registration</vt:lpstr>
      <vt:lpstr>More Questions?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ACADEMIC ADVISING</dc:title>
  <dc:creator>David Scott Romantz (dromantz)</dc:creator>
  <cp:lastModifiedBy>Jodi L Wilson (jlwlson2)</cp:lastModifiedBy>
  <cp:revision>101</cp:revision>
  <cp:lastPrinted>2022-03-23T21:52:32Z</cp:lastPrinted>
  <dcterms:created xsi:type="dcterms:W3CDTF">2013-01-07T18:10:23Z</dcterms:created>
  <dcterms:modified xsi:type="dcterms:W3CDTF">2024-03-26T14:58:27Z</dcterms:modified>
</cp:coreProperties>
</file>