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2/17/2014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2/17/2014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435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22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5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test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9810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0</TotalTime>
  <Words>5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Corbel</vt:lpstr>
      <vt:lpstr>Wingdings</vt:lpstr>
      <vt:lpstr>Banded</vt:lpstr>
      <vt:lpstr>test</vt:lpstr>
      <vt:lpstr>test</vt:lpstr>
      <vt:lpstr>Test </vt:lpstr>
      <vt:lpstr>test</vt:lpstr>
    </vt:vector>
  </TitlesOfParts>
  <Company>University of Memphis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Robert Owen Watson Jr (rowatson)</dc:creator>
  <cp:lastModifiedBy>Robert Owen Watson Jr (rowatson)</cp:lastModifiedBy>
  <cp:revision>1</cp:revision>
  <dcterms:created xsi:type="dcterms:W3CDTF">2014-02-17T21:23:31Z</dcterms:created>
  <dcterms:modified xsi:type="dcterms:W3CDTF">2014-02-17T21:24:23Z</dcterms:modified>
</cp:coreProperties>
</file>