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5270163" cy="7954963"/>
  <p:notesSz cx="6858000" cy="9144000"/>
  <p:defaultTextStyle>
    <a:defPPr>
      <a:defRPr lang="en-US"/>
    </a:defPPr>
    <a:lvl1pPr marL="0" algn="l" defTabSz="1327069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63534" algn="l" defTabSz="1327069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27069" algn="l" defTabSz="1327069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90603" algn="l" defTabSz="1327069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54137" algn="l" defTabSz="1327069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317672" algn="l" defTabSz="1327069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81206" algn="l" defTabSz="1327069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644741" algn="l" defTabSz="1327069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308275" algn="l" defTabSz="1327069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732" y="-192"/>
      </p:cViewPr>
      <p:guideLst>
        <p:guide orient="horz" pos="2506"/>
        <p:guide pos="48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B5E0F-DEF7-414C-88DD-8D2DB8D0F13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685800"/>
            <a:ext cx="65817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486D7-935F-4F55-9E24-DBA2CA1E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81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2706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63534" algn="l" defTabSz="132706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27069" algn="l" defTabSz="132706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90603" algn="l" defTabSz="132706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54137" algn="l" defTabSz="132706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317672" algn="l" defTabSz="132706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81206" algn="l" defTabSz="132706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644741" algn="l" defTabSz="132706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308275" algn="l" defTabSz="132706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486D7-935F-4F55-9E24-DBA2CA1E2B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1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5262" y="2471195"/>
            <a:ext cx="12979639" cy="17051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0525" y="4507812"/>
            <a:ext cx="10689114" cy="20329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3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2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90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54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17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81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4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0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E2BD-48A9-4537-8F9B-161A1147BA0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A295-1F74-4107-8749-3D787952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9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E2BD-48A9-4537-8F9B-161A1147BA0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A295-1F74-4107-8749-3D787952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6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488562" y="370127"/>
            <a:ext cx="5736915" cy="78720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5166" y="370127"/>
            <a:ext cx="16958894" cy="78720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E2BD-48A9-4537-8F9B-161A1147BA0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A295-1F74-4107-8749-3D787952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3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E2BD-48A9-4537-8F9B-161A1147BA0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A295-1F74-4107-8749-3D787952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0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237" y="5111801"/>
            <a:ext cx="12979639" cy="1579944"/>
          </a:xfrm>
        </p:spPr>
        <p:txBody>
          <a:bodyPr anchor="t"/>
          <a:lstStyle>
            <a:lvl1pPr algn="l">
              <a:defRPr sz="5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237" y="3371653"/>
            <a:ext cx="12979639" cy="1740148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6353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2706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906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541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3176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81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6447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3082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E2BD-48A9-4537-8F9B-161A1147BA0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A295-1F74-4107-8749-3D787952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7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5166" y="2152628"/>
            <a:ext cx="11346579" cy="6089597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6248" y="2152628"/>
            <a:ext cx="11349230" cy="6089597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E2BD-48A9-4537-8F9B-161A1147BA0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A295-1F74-4107-8749-3D787952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6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08" y="318567"/>
            <a:ext cx="13743147" cy="13258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3508" y="1780660"/>
            <a:ext cx="6746974" cy="742094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63534" indent="0">
              <a:buNone/>
              <a:defRPr sz="2900" b="1"/>
            </a:lvl2pPr>
            <a:lvl3pPr marL="1327069" indent="0">
              <a:buNone/>
              <a:defRPr sz="2600" b="1"/>
            </a:lvl3pPr>
            <a:lvl4pPr marL="1990603" indent="0">
              <a:buNone/>
              <a:defRPr sz="2300" b="1"/>
            </a:lvl4pPr>
            <a:lvl5pPr marL="2654137" indent="0">
              <a:buNone/>
              <a:defRPr sz="2300" b="1"/>
            </a:lvl5pPr>
            <a:lvl6pPr marL="3317672" indent="0">
              <a:buNone/>
              <a:defRPr sz="2300" b="1"/>
            </a:lvl6pPr>
            <a:lvl7pPr marL="3981206" indent="0">
              <a:buNone/>
              <a:defRPr sz="2300" b="1"/>
            </a:lvl7pPr>
            <a:lvl8pPr marL="4644741" indent="0">
              <a:buNone/>
              <a:defRPr sz="2300" b="1"/>
            </a:lvl8pPr>
            <a:lvl9pPr marL="5308275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508" y="2522755"/>
            <a:ext cx="6746974" cy="4583311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57032" y="1780660"/>
            <a:ext cx="6749624" cy="742094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63534" indent="0">
              <a:buNone/>
              <a:defRPr sz="2900" b="1"/>
            </a:lvl2pPr>
            <a:lvl3pPr marL="1327069" indent="0">
              <a:buNone/>
              <a:defRPr sz="2600" b="1"/>
            </a:lvl3pPr>
            <a:lvl4pPr marL="1990603" indent="0">
              <a:buNone/>
              <a:defRPr sz="2300" b="1"/>
            </a:lvl4pPr>
            <a:lvl5pPr marL="2654137" indent="0">
              <a:buNone/>
              <a:defRPr sz="2300" b="1"/>
            </a:lvl5pPr>
            <a:lvl6pPr marL="3317672" indent="0">
              <a:buNone/>
              <a:defRPr sz="2300" b="1"/>
            </a:lvl6pPr>
            <a:lvl7pPr marL="3981206" indent="0">
              <a:buNone/>
              <a:defRPr sz="2300" b="1"/>
            </a:lvl7pPr>
            <a:lvl8pPr marL="4644741" indent="0">
              <a:buNone/>
              <a:defRPr sz="2300" b="1"/>
            </a:lvl8pPr>
            <a:lvl9pPr marL="5308275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7032" y="2522755"/>
            <a:ext cx="6749624" cy="4583311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E2BD-48A9-4537-8F9B-161A1147BA0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A295-1F74-4107-8749-3D787952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5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E2BD-48A9-4537-8F9B-161A1147BA0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A295-1F74-4107-8749-3D787952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0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E2BD-48A9-4537-8F9B-161A1147BA0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A295-1F74-4107-8749-3D787952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0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09" y="316726"/>
            <a:ext cx="5023778" cy="1347924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0210" y="316726"/>
            <a:ext cx="8536445" cy="6789341"/>
          </a:xfrm>
        </p:spPr>
        <p:txBody>
          <a:bodyPr/>
          <a:lstStyle>
            <a:lvl1pPr>
              <a:defRPr sz="4600"/>
            </a:lvl1pPr>
            <a:lvl2pPr>
              <a:defRPr sz="41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09" y="1664650"/>
            <a:ext cx="5023778" cy="5441416"/>
          </a:xfrm>
        </p:spPr>
        <p:txBody>
          <a:bodyPr/>
          <a:lstStyle>
            <a:lvl1pPr marL="0" indent="0">
              <a:buNone/>
              <a:defRPr sz="2000"/>
            </a:lvl1pPr>
            <a:lvl2pPr marL="663534" indent="0">
              <a:buNone/>
              <a:defRPr sz="1700"/>
            </a:lvl2pPr>
            <a:lvl3pPr marL="1327069" indent="0">
              <a:buNone/>
              <a:defRPr sz="1500"/>
            </a:lvl3pPr>
            <a:lvl4pPr marL="1990603" indent="0">
              <a:buNone/>
              <a:defRPr sz="1300"/>
            </a:lvl4pPr>
            <a:lvl5pPr marL="2654137" indent="0">
              <a:buNone/>
              <a:defRPr sz="1300"/>
            </a:lvl5pPr>
            <a:lvl6pPr marL="3317672" indent="0">
              <a:buNone/>
              <a:defRPr sz="1300"/>
            </a:lvl6pPr>
            <a:lvl7pPr marL="3981206" indent="0">
              <a:buNone/>
              <a:defRPr sz="1300"/>
            </a:lvl7pPr>
            <a:lvl8pPr marL="4644741" indent="0">
              <a:buNone/>
              <a:defRPr sz="1300"/>
            </a:lvl8pPr>
            <a:lvl9pPr marL="530827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E2BD-48A9-4537-8F9B-161A1147BA0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A295-1F74-4107-8749-3D787952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1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3059" y="5568474"/>
            <a:ext cx="9162098" cy="65739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93059" y="710791"/>
            <a:ext cx="9162098" cy="4772978"/>
          </a:xfrm>
        </p:spPr>
        <p:txBody>
          <a:bodyPr/>
          <a:lstStyle>
            <a:lvl1pPr marL="0" indent="0">
              <a:buNone/>
              <a:defRPr sz="4600"/>
            </a:lvl1pPr>
            <a:lvl2pPr marL="663534" indent="0">
              <a:buNone/>
              <a:defRPr sz="4100"/>
            </a:lvl2pPr>
            <a:lvl3pPr marL="1327069" indent="0">
              <a:buNone/>
              <a:defRPr sz="3500"/>
            </a:lvl3pPr>
            <a:lvl4pPr marL="1990603" indent="0">
              <a:buNone/>
              <a:defRPr sz="2900"/>
            </a:lvl4pPr>
            <a:lvl5pPr marL="2654137" indent="0">
              <a:buNone/>
              <a:defRPr sz="2900"/>
            </a:lvl5pPr>
            <a:lvl6pPr marL="3317672" indent="0">
              <a:buNone/>
              <a:defRPr sz="2900"/>
            </a:lvl6pPr>
            <a:lvl7pPr marL="3981206" indent="0">
              <a:buNone/>
              <a:defRPr sz="2900"/>
            </a:lvl7pPr>
            <a:lvl8pPr marL="4644741" indent="0">
              <a:buNone/>
              <a:defRPr sz="2900"/>
            </a:lvl8pPr>
            <a:lvl9pPr marL="5308275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3059" y="6225864"/>
            <a:ext cx="9162098" cy="933603"/>
          </a:xfrm>
        </p:spPr>
        <p:txBody>
          <a:bodyPr/>
          <a:lstStyle>
            <a:lvl1pPr marL="0" indent="0">
              <a:buNone/>
              <a:defRPr sz="2000"/>
            </a:lvl1pPr>
            <a:lvl2pPr marL="663534" indent="0">
              <a:buNone/>
              <a:defRPr sz="1700"/>
            </a:lvl2pPr>
            <a:lvl3pPr marL="1327069" indent="0">
              <a:buNone/>
              <a:defRPr sz="1500"/>
            </a:lvl3pPr>
            <a:lvl4pPr marL="1990603" indent="0">
              <a:buNone/>
              <a:defRPr sz="1300"/>
            </a:lvl4pPr>
            <a:lvl5pPr marL="2654137" indent="0">
              <a:buNone/>
              <a:defRPr sz="1300"/>
            </a:lvl5pPr>
            <a:lvl6pPr marL="3317672" indent="0">
              <a:buNone/>
              <a:defRPr sz="1300"/>
            </a:lvl6pPr>
            <a:lvl7pPr marL="3981206" indent="0">
              <a:buNone/>
              <a:defRPr sz="1300"/>
            </a:lvl7pPr>
            <a:lvl8pPr marL="4644741" indent="0">
              <a:buNone/>
              <a:defRPr sz="1300"/>
            </a:lvl8pPr>
            <a:lvl9pPr marL="530827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E2BD-48A9-4537-8F9B-161A1147BA0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A295-1F74-4107-8749-3D787952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6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3508" y="318567"/>
            <a:ext cx="13743147" cy="1325827"/>
          </a:xfrm>
          <a:prstGeom prst="rect">
            <a:avLst/>
          </a:prstGeom>
        </p:spPr>
        <p:txBody>
          <a:bodyPr vert="horz" lIns="132707" tIns="66353" rIns="132707" bIns="663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3508" y="1856159"/>
            <a:ext cx="13743147" cy="5249908"/>
          </a:xfrm>
          <a:prstGeom prst="rect">
            <a:avLst/>
          </a:prstGeom>
        </p:spPr>
        <p:txBody>
          <a:bodyPr vert="horz" lIns="132707" tIns="66353" rIns="132707" bIns="663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3508" y="7373073"/>
            <a:ext cx="3563038" cy="423528"/>
          </a:xfrm>
          <a:prstGeom prst="rect">
            <a:avLst/>
          </a:prstGeom>
        </p:spPr>
        <p:txBody>
          <a:bodyPr vert="horz" lIns="132707" tIns="66353" rIns="132707" bIns="6635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7E2BD-48A9-4537-8F9B-161A1147BA0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17306" y="7373073"/>
            <a:ext cx="4835552" cy="423528"/>
          </a:xfrm>
          <a:prstGeom prst="rect">
            <a:avLst/>
          </a:prstGeom>
        </p:spPr>
        <p:txBody>
          <a:bodyPr vert="horz" lIns="132707" tIns="66353" rIns="132707" bIns="6635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3617" y="7373073"/>
            <a:ext cx="3563038" cy="423528"/>
          </a:xfrm>
          <a:prstGeom prst="rect">
            <a:avLst/>
          </a:prstGeom>
        </p:spPr>
        <p:txBody>
          <a:bodyPr vert="horz" lIns="132707" tIns="66353" rIns="132707" bIns="6635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5A295-1F74-4107-8749-3D787952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27069" rtl="0" eaLnBrk="1" latinLnBrk="0" hangingPunct="1">
        <a:spcBef>
          <a:spcPct val="0"/>
        </a:spcBef>
        <a:buNone/>
        <a:defRPr sz="6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7651" indent="-497651" algn="l" defTabSz="1327069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78243" indent="-414709" algn="l" defTabSz="1327069" rtl="0" eaLnBrk="1" latinLnBrk="0" hangingPunct="1">
        <a:spcBef>
          <a:spcPct val="20000"/>
        </a:spcBef>
        <a:buFont typeface="Arial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658836" indent="-331767" algn="l" defTabSz="1327069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322370" indent="-331767" algn="l" defTabSz="1327069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85905" indent="-331767" algn="l" defTabSz="1327069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49439" indent="-331767" algn="l" defTabSz="1327069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12973" indent="-331767" algn="l" defTabSz="1327069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76508" indent="-331767" algn="l" defTabSz="1327069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640042" indent="-331767" algn="l" defTabSz="1327069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706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3534" algn="l" defTabSz="132706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7069" algn="l" defTabSz="132706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90603" algn="l" defTabSz="132706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54137" algn="l" defTabSz="132706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17672" algn="l" defTabSz="132706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81206" algn="l" defTabSz="132706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44741" algn="l" defTabSz="132706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08275" algn="l" defTabSz="132706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86"/>
            <a:ext cx="15240000" cy="797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681" y="7016551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Imagine your future in more than 30 undergrad and graduate program offerings at memphis.edu/music 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4281" y="319881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Promotional Strategies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for Singers &amp; Songwriters</a:t>
            </a:r>
            <a:endParaRPr lang="en-US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0481" y="1956097"/>
            <a:ext cx="6096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Detailed explanation of a person, place, thing, or event. 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Arial Black" pitchFamily="34" charset="0"/>
              </a:rPr>
              <a:t>Bulletpoint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 One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Bullet One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Bullet Two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Arial Black" pitchFamily="34" charset="0"/>
              </a:rPr>
              <a:t>Bulletp</a:t>
            </a:r>
            <a:r>
              <a:rPr lang="en-US" sz="2400" dirty="0" err="1" smtClean="0">
                <a:solidFill>
                  <a:schemeClr val="bg1"/>
                </a:solidFill>
                <a:latin typeface="Arial Black" pitchFamily="34" charset="0"/>
              </a:rPr>
              <a:t>oint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 Two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Bullet One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Bullet Two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81" y="705287"/>
            <a:ext cx="8458200" cy="5629989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526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46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</cp:revision>
  <dcterms:created xsi:type="dcterms:W3CDTF">2021-01-20T16:59:35Z</dcterms:created>
  <dcterms:modified xsi:type="dcterms:W3CDTF">2021-01-21T02:42:53Z</dcterms:modified>
</cp:coreProperties>
</file>