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5" r:id="rId2"/>
  </p:sldMasterIdLst>
  <p:notesMasterIdLst>
    <p:notesMasterId r:id="rId14"/>
  </p:notesMasterIdLst>
  <p:sldIdLst>
    <p:sldId id="262" r:id="rId3"/>
    <p:sldId id="256" r:id="rId4"/>
    <p:sldId id="285" r:id="rId5"/>
    <p:sldId id="288" r:id="rId6"/>
    <p:sldId id="272" r:id="rId7"/>
    <p:sldId id="274" r:id="rId8"/>
    <p:sldId id="267" r:id="rId9"/>
    <p:sldId id="271" r:id="rId10"/>
    <p:sldId id="269" r:id="rId11"/>
    <p:sldId id="287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EC2A628-4EF1-9FFA-D1EE-0E5D50515D89}" name="Kristen Russell (krssell2)" initials="K(" userId="S::krssell2@memphis.edu::59e88396-62a0-4d18-a8f4-824f94d11f5d" providerId="AD"/>
  <p188:author id="{3A102454-1DBF-3841-33C1-D49A5F6137DE}" name="Timothy Robert Dredge (trdredge)" initials="T(" userId="S::trdredge@memphis.edu::dc720b7f-41e8-49af-9f32-aa26aa2489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9594"/>
    <a:srgbClr val="CDD5E2"/>
    <a:srgbClr val="E8ECF1"/>
    <a:srgbClr val="E7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63218D-17CF-4576-BD66-20053303081F}" v="25" dt="2026-08-25T15:45:52.2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606"/>
    <p:restoredTop sz="86415"/>
  </p:normalViewPr>
  <p:slideViewPr>
    <p:cSldViewPr snapToGrid="0">
      <p:cViewPr varScale="1">
        <p:scale>
          <a:sx n="91" d="100"/>
          <a:sy n="91" d="100"/>
        </p:scale>
        <p:origin x="108" y="1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A201C-EE90-6C4C-A877-A60FF55C65CD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8EF988-E848-3B47-B81F-3AC45CACE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678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01" dirty="0"/>
              <a:t>Title Slide Option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8EF988-E848-3B47-B81F-3AC45CACEC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90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01" dirty="0"/>
              <a:t>Title Slide Option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8EF988-E848-3B47-B81F-3AC45CACEC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53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01" dirty="0"/>
              <a:t>Schedule/Table of Contents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8EF988-E848-3B47-B81F-3AC45CACEC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776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01" dirty="0"/>
              <a:t>Quick Facts Template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8EF988-E848-3B47-B81F-3AC45CACEC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81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01" dirty="0"/>
              <a:t>General Content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8EF988-E848-3B47-B81F-3AC45CACEC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259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01" dirty="0"/>
              <a:t>Transition Slide Option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8EF988-E848-3B47-B81F-3AC45CACEC2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9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01" dirty="0"/>
              <a:t>Transition Slide Option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8EF988-E848-3B47-B81F-3AC45CACEC2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28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424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63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61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604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92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6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5987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346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4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699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01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49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9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170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8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1920">
          <p15:clr>
            <a:srgbClr val="F26B43"/>
          </p15:clr>
        </p15:guide>
        <p15:guide id="4" pos="5760">
          <p15:clr>
            <a:srgbClr val="F26B43"/>
          </p15:clr>
        </p15:guide>
        <p15:guide id="5" pos="7248">
          <p15:clr>
            <a:srgbClr val="F26B43"/>
          </p15:clr>
        </p15:guide>
        <p15:guide id="6" pos="43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74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6F21F13-8CDA-378C-9D5A-FD74E0291A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1507" y="3141002"/>
            <a:ext cx="11108986" cy="18074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604020202020204" pitchFamily="34" charset="0"/>
                <a:ea typeface="+mj-ea"/>
                <a:cs typeface="Arial Black" panose="020B0604020202020204" pitchFamily="34" charset="0"/>
              </a:rPr>
              <a:t>TITLE SLIDE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76361B-C602-49BF-89CC-42A6362FF25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0" y="2382618"/>
            <a:ext cx="12190655" cy="7583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spc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PLACEHOLDER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D0636AB7-B32B-56EE-7F06-F794DD1DD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137" y="381893"/>
            <a:ext cx="9532883" cy="148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182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 t="-19000" b="-1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5AD9B6-6509-8EA3-5E95-5AC54C7E8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 descr="Hidden Subject Title">
            <a:extLst>
              <a:ext uri="{FF2B5EF4-FFF2-40B4-BE49-F238E27FC236}">
                <a16:creationId xmlns:a16="http://schemas.microsoft.com/office/drawing/2014/main" id="{96771821-D2BE-7BDA-7A26-6599030F49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Title Goes Here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60462BD2-12EE-79C3-5D95-9E7CCC135F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5770" y="6143657"/>
            <a:ext cx="3402562" cy="52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15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70F178-D840-C175-5669-3ABF0C611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" y="0"/>
            <a:ext cx="12188389" cy="6858000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683925" y="2711863"/>
            <a:ext cx="9046876" cy="3150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algn="ctr" defTabSz="609630">
              <a:lnSpc>
                <a:spcPts val="12154"/>
              </a:lnSpc>
              <a:defRPr/>
            </a:pPr>
            <a:r>
              <a:rPr lang="en-US" sz="14132" b="1" spc="-282" dirty="0">
                <a:solidFill>
                  <a:srgbClr val="FFFFFF"/>
                </a:solidFill>
                <a:latin typeface="+mj-lt"/>
                <a:ea typeface="Montserrat Heavy"/>
                <a:cs typeface="Montserrat Heavy"/>
                <a:sym typeface="Montserrat Heavy"/>
              </a:rPr>
              <a:t>THANK YOU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759201" y="6144649"/>
            <a:ext cx="2748875" cy="179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1440"/>
              </a:lnSpc>
              <a:spcBef>
                <a:spcPct val="0"/>
              </a:spcBef>
              <a:defRPr/>
            </a:pPr>
            <a:r>
              <a:rPr lang="en-US"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MEMPHIS.EDU/NURSING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0F6DC5-61ED-8130-F4DA-119026EAF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668" y="577478"/>
            <a:ext cx="8779001" cy="13656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uilding with trees in the background&#10;&#10;Description automatically generated">
            <a:extLst>
              <a:ext uri="{FF2B5EF4-FFF2-40B4-BE49-F238E27FC236}">
                <a16:creationId xmlns:a16="http://schemas.microsoft.com/office/drawing/2014/main" id="{2132E923-A9D0-DC84-27D0-F4FE27B5F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357AB9D-E5C6-45DB-9080-A219BC9950D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27697" y="453101"/>
            <a:ext cx="4974889" cy="1046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/>
                <a:ea typeface="+mj-ea"/>
                <a:cs typeface="Arial"/>
              </a:rPr>
              <a:t>Headline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/>
                <a:ea typeface="+mj-ea"/>
                <a:cs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/>
                <a:ea typeface="+mj-ea"/>
                <a:cs typeface="Arial"/>
              </a:rPr>
              <a:t>Here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/>
              <a:ea typeface="+mj-ea"/>
              <a:cs typeface="Arial"/>
            </a:endParaRPr>
          </a:p>
        </p:txBody>
      </p:sp>
      <p:cxnSp>
        <p:nvCxnSpPr>
          <p:cNvPr id="11" name="Straight Connector 10" descr="White separator bar">
            <a:extLst>
              <a:ext uri="{FF2B5EF4-FFF2-40B4-BE49-F238E27FC236}">
                <a16:creationId xmlns:a16="http://schemas.microsoft.com/office/drawing/2014/main" id="{FB99CD47-F2B4-85BB-0020-615AE553B6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315143" y="370488"/>
            <a:ext cx="0" cy="188093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42DFB762-F623-8E16-B3DE-483C656E31FF}"/>
              </a:ext>
            </a:extLst>
          </p:cNvPr>
          <p:cNvSpPr txBox="1">
            <a:spLocks/>
          </p:cNvSpPr>
          <p:nvPr/>
        </p:nvSpPr>
        <p:spPr>
          <a:xfrm>
            <a:off x="4543195" y="1363851"/>
            <a:ext cx="3671278" cy="4139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Body Copy Here</a:t>
            </a:r>
          </a:p>
        </p:txBody>
      </p:sp>
      <p:pic>
        <p:nvPicPr>
          <p:cNvPr id="5" name="Picture 4" descr="A blue tiger with a black background&#10;&#10;Description automatically generated">
            <a:extLst>
              <a:ext uri="{FF2B5EF4-FFF2-40B4-BE49-F238E27FC236}">
                <a16:creationId xmlns:a16="http://schemas.microsoft.com/office/drawing/2014/main" id="{BC02D2FF-37EE-013A-957D-75DA8678E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938" y="244520"/>
            <a:ext cx="2198043" cy="225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4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BE5DB4-BF88-A7DF-D6BA-E24B8C14E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>
            <a:extLst>
              <a:ext uri="{FF2B5EF4-FFF2-40B4-BE49-F238E27FC236}">
                <a16:creationId xmlns:a16="http://schemas.microsoft.com/office/drawing/2014/main" id="{0003507E-52C6-1D39-9967-3945C2B7D7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4821" y="335848"/>
            <a:ext cx="10348739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Headline Goes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595B3B-D5C7-0641-2D51-E788ABB7CD2E}"/>
              </a:ext>
            </a:extLst>
          </p:cNvPr>
          <p:cNvSpPr txBox="1"/>
          <p:nvPr/>
        </p:nvSpPr>
        <p:spPr>
          <a:xfrm>
            <a:off x="801017" y="1543510"/>
            <a:ext cx="2696572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Arial Black"/>
                <a:cs typeface="Arial"/>
              </a:rPr>
              <a:t>Section Title</a:t>
            </a:r>
            <a:endParaRPr lang="en-US" sz="2400" dirty="0">
              <a:solidFill>
                <a:schemeClr val="tx2"/>
              </a:solidFill>
              <a:latin typeface="Arial Black"/>
              <a:cs typeface="Arial"/>
            </a:endParaRPr>
          </a:p>
        </p:txBody>
      </p:sp>
      <p:grpSp>
        <p:nvGrpSpPr>
          <p:cNvPr id="15" name="Group 14" descr="Group text box with times and placeholder text">
            <a:extLst>
              <a:ext uri="{FF2B5EF4-FFF2-40B4-BE49-F238E27FC236}">
                <a16:creationId xmlns:a16="http://schemas.microsoft.com/office/drawing/2014/main" id="{F90983FC-188F-940C-2EEB-942C89D427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02893" y="2185883"/>
            <a:ext cx="4988577" cy="3282381"/>
            <a:chOff x="825375" y="2193562"/>
            <a:chExt cx="4988577" cy="328238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A3DF3B-22B9-4A8E-B367-E6044F9C5E0F}"/>
                </a:ext>
              </a:extLst>
            </p:cNvPr>
            <p:cNvSpPr txBox="1"/>
            <p:nvPr/>
          </p:nvSpPr>
          <p:spPr>
            <a:xfrm>
              <a:off x="1038811" y="2313810"/>
              <a:ext cx="2033054" cy="306923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  <a:latin typeface="Arial"/>
                  <a:cs typeface="Arial"/>
                </a:rPr>
                <a:t>9 AM</a:t>
              </a:r>
              <a:endParaRPr lang="en-US" sz="2800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latin typeface="Arial"/>
                  <a:cs typeface="Arial"/>
                </a:rPr>
                <a:t>9:25 AM</a:t>
              </a: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latin typeface="Arial"/>
                  <a:cs typeface="Arial"/>
                </a:rPr>
                <a:t>10:05 AM</a:t>
              </a: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latin typeface="Arial"/>
                  <a:cs typeface="Arial"/>
                </a:rPr>
                <a:t>10:55 AM</a:t>
              </a:r>
              <a:endParaRPr lang="en-US" sz="1600" dirty="0">
                <a:solidFill>
                  <a:schemeClr val="accent2"/>
                </a:solidFill>
                <a:latin typeface="Arial"/>
                <a:cs typeface="Arial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485B3D6-0D46-48DE-9BB1-1DE276EA87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5375" y="2193562"/>
              <a:ext cx="5562" cy="3282381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0EB345D-11EC-06B9-1381-3BF65BA581C3}"/>
                </a:ext>
              </a:extLst>
            </p:cNvPr>
            <p:cNvSpPr txBox="1"/>
            <p:nvPr/>
          </p:nvSpPr>
          <p:spPr>
            <a:xfrm>
              <a:off x="2979964" y="2313810"/>
              <a:ext cx="283398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  <a:latin typeface="Arial"/>
                  <a:cs typeface="Arial"/>
                </a:rPr>
                <a:t>Placeholder</a:t>
              </a:r>
              <a:endParaRPr lang="en-US" sz="1600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cs typeface="Arial"/>
                </a:rPr>
                <a:t>Placeholder</a:t>
              </a:r>
              <a:endParaRPr lang="en-US" sz="1600" dirty="0">
                <a:solidFill>
                  <a:schemeClr val="accent2"/>
                </a:solidFill>
                <a:cs typeface="Arial"/>
              </a:endParaRP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cs typeface="Arial"/>
                </a:rPr>
                <a:t>Placeholder</a:t>
              </a:r>
              <a:endParaRPr lang="en-US" sz="1600" dirty="0">
                <a:solidFill>
                  <a:schemeClr val="accent2"/>
                </a:solidFill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cs typeface="Arial"/>
                </a:rPr>
                <a:t>Placeholder</a:t>
              </a:r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cs typeface="Arial"/>
                </a:rPr>
                <a:t>Placeholder</a:t>
              </a:r>
              <a:endParaRPr lang="en-US" sz="1600" dirty="0">
                <a:solidFill>
                  <a:schemeClr val="accent2"/>
                </a:solidFill>
                <a:cs typeface="Arial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E1122F8-4457-79CC-D16B-3CF7D95421EA}"/>
              </a:ext>
            </a:extLst>
          </p:cNvPr>
          <p:cNvSpPr txBox="1"/>
          <p:nvPr/>
        </p:nvSpPr>
        <p:spPr>
          <a:xfrm>
            <a:off x="5829104" y="1543510"/>
            <a:ext cx="2696572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Arial Black"/>
                <a:cs typeface="Arial"/>
              </a:rPr>
              <a:t>Section Title</a:t>
            </a:r>
            <a:endParaRPr lang="en-US" sz="2400" dirty="0">
              <a:solidFill>
                <a:schemeClr val="tx2"/>
              </a:solidFill>
              <a:latin typeface="Arial Black"/>
              <a:cs typeface="Arial"/>
            </a:endParaRPr>
          </a:p>
        </p:txBody>
      </p:sp>
      <p:grpSp>
        <p:nvGrpSpPr>
          <p:cNvPr id="12" name="Group 11" descr="Group text box with times and placeholder text">
            <a:extLst>
              <a:ext uri="{FF2B5EF4-FFF2-40B4-BE49-F238E27FC236}">
                <a16:creationId xmlns:a16="http://schemas.microsoft.com/office/drawing/2014/main" id="{5782486F-7D66-1CB3-2A36-1A4A0E10A2D2}"/>
              </a:ext>
            </a:extLst>
          </p:cNvPr>
          <p:cNvGrpSpPr/>
          <p:nvPr/>
        </p:nvGrpSpPr>
        <p:grpSpPr>
          <a:xfrm>
            <a:off x="5630980" y="2185883"/>
            <a:ext cx="4988577" cy="3282381"/>
            <a:chOff x="5719973" y="2171314"/>
            <a:chExt cx="4988577" cy="328238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A8260F2-1F34-6F07-0506-95B7FF8C9B79}"/>
                </a:ext>
              </a:extLst>
            </p:cNvPr>
            <p:cNvSpPr txBox="1"/>
            <p:nvPr/>
          </p:nvSpPr>
          <p:spPr>
            <a:xfrm>
              <a:off x="5933409" y="2291562"/>
              <a:ext cx="2033054" cy="306923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  <a:latin typeface="Arial"/>
                  <a:cs typeface="Arial"/>
                </a:rPr>
                <a:t>9 AM</a:t>
              </a:r>
              <a:endParaRPr lang="en-US" sz="2800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latin typeface="Arial"/>
                  <a:cs typeface="Arial"/>
                </a:rPr>
                <a:t>9:25 AM</a:t>
              </a: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latin typeface="Arial"/>
                  <a:cs typeface="Arial"/>
                </a:rPr>
                <a:t>10:05 AM</a:t>
              </a: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latin typeface="Arial"/>
                  <a:cs typeface="Arial"/>
                </a:rPr>
                <a:t>10:55 AM</a:t>
              </a:r>
              <a:endParaRPr lang="en-US" sz="1600" dirty="0">
                <a:solidFill>
                  <a:schemeClr val="accent2"/>
                </a:solidFill>
                <a:latin typeface="Arial"/>
                <a:cs typeface="Arial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377E483-3C09-2246-FAE3-65D5CC407AE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19973" y="2171314"/>
              <a:ext cx="5562" cy="3282381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1029D3-D405-03F4-DC4E-530575917270}"/>
                </a:ext>
              </a:extLst>
            </p:cNvPr>
            <p:cNvSpPr txBox="1"/>
            <p:nvPr/>
          </p:nvSpPr>
          <p:spPr>
            <a:xfrm>
              <a:off x="7874562" y="2291562"/>
              <a:ext cx="283398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  <a:cs typeface="Arial"/>
                </a:rPr>
                <a:t>Placeholder</a:t>
              </a:r>
              <a:endParaRPr lang="en-US" sz="1600" dirty="0">
                <a:solidFill>
                  <a:schemeClr val="accent2"/>
                </a:solidFill>
                <a:cs typeface="Arial"/>
              </a:endParaRP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cs typeface="Arial"/>
                </a:rPr>
                <a:t>Placeholder</a:t>
              </a:r>
              <a:endParaRPr lang="en-US" sz="1600" dirty="0">
                <a:solidFill>
                  <a:schemeClr val="accent2"/>
                </a:solidFill>
                <a:cs typeface="Arial"/>
              </a:endParaRP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cs typeface="Arial"/>
                </a:rPr>
                <a:t>Placeholder</a:t>
              </a:r>
              <a:endParaRPr lang="en-US" sz="1600" dirty="0">
                <a:solidFill>
                  <a:schemeClr val="accent2"/>
                </a:solidFill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cs typeface="Arial"/>
                </a:rPr>
                <a:t>Placeholder</a:t>
              </a:r>
              <a:endParaRPr lang="en-US" sz="1600" dirty="0">
                <a:solidFill>
                  <a:schemeClr val="accent2"/>
                </a:solidFill>
                <a:cs typeface="Arial"/>
              </a:endParaRPr>
            </a:p>
            <a:p>
              <a:endParaRPr lang="en-US" sz="2400" b="1" dirty="0">
                <a:solidFill>
                  <a:schemeClr val="accent2"/>
                </a:solidFill>
                <a:latin typeface="Arial"/>
                <a:cs typeface="Arial"/>
              </a:endParaRPr>
            </a:p>
            <a:p>
              <a:r>
                <a:rPr lang="en-US" sz="2400" b="1" dirty="0">
                  <a:solidFill>
                    <a:schemeClr val="accent2"/>
                  </a:solidFill>
                  <a:cs typeface="Arial"/>
                </a:rPr>
                <a:t>Placeholder</a:t>
              </a:r>
              <a:endParaRPr lang="en-US" sz="1600" dirty="0">
                <a:solidFill>
                  <a:schemeClr val="accent2"/>
                </a:solidFill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6186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 descr="Blue box behind text for a fact or point to highlight">
            <a:extLst>
              <a:ext uri="{FF2B5EF4-FFF2-40B4-BE49-F238E27FC236}">
                <a16:creationId xmlns:a16="http://schemas.microsoft.com/office/drawing/2014/main" id="{2AC56B1E-A361-F6E6-F470-D2B7E392CCFD}"/>
              </a:ext>
            </a:extLst>
          </p:cNvPr>
          <p:cNvSpPr/>
          <p:nvPr/>
        </p:nvSpPr>
        <p:spPr>
          <a:xfrm>
            <a:off x="7615440" y="714343"/>
            <a:ext cx="4576560" cy="4652681"/>
          </a:xfrm>
          <a:prstGeom prst="rect">
            <a:avLst/>
          </a:prstGeom>
          <a:solidFill>
            <a:srgbClr val="00498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25C82596-BE4D-7A99-DF56-877C35D96C8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62562" y="1037624"/>
            <a:ext cx="3402562" cy="40010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200150">
              <a:lnSpc>
                <a:spcPct val="100000"/>
              </a:lnSpc>
              <a:spcAft>
                <a:spcPct val="35000"/>
              </a:spcAft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FACT 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Copy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b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FACT 2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2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FACT 3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 3</a:t>
            </a:r>
            <a:b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Picture 22" descr="Tiger striped left panel">
            <a:extLst>
              <a:ext uri="{FF2B5EF4-FFF2-40B4-BE49-F238E27FC236}">
                <a16:creationId xmlns:a16="http://schemas.microsoft.com/office/drawing/2014/main" id="{43D24993-4D07-DA98-071A-8CFBF75C0C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442" r="-25"/>
          <a:stretch>
            <a:fillRect/>
          </a:stretch>
        </p:blipFill>
        <p:spPr>
          <a:xfrm>
            <a:off x="7598726" y="703455"/>
            <a:ext cx="336960" cy="4663569"/>
          </a:xfrm>
          <a:prstGeom prst="rect">
            <a:avLst/>
          </a:prstGeom>
        </p:spPr>
      </p:pic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E185AFC6-ED23-C88A-F0F2-A00292D94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5770" y="6143657"/>
            <a:ext cx="3402562" cy="52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11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96000" y="1"/>
            <a:ext cx="6096000" cy="3859571"/>
            <a:chOff x="0" y="0"/>
            <a:chExt cx="12192000" cy="771914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41990" b="28540"/>
            <a:stretch>
              <a:fillRect/>
            </a:stretch>
          </p:blipFill>
          <p:spPr>
            <a:xfrm>
              <a:off x="0" y="0"/>
              <a:ext cx="12192000" cy="7719142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1"/>
            <a:ext cx="6096000" cy="3859571"/>
            <a:chOff x="0" y="0"/>
            <a:chExt cx="12192000" cy="7719142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t="42887" b="27643"/>
            <a:stretch>
              <a:fillRect/>
            </a:stretch>
          </p:blipFill>
          <p:spPr>
            <a:xfrm>
              <a:off x="0" y="0"/>
              <a:ext cx="12192000" cy="7719142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711200" y="4445000"/>
            <a:ext cx="10424047" cy="942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7178"/>
              </a:lnSpc>
            </a:pPr>
            <a:r>
              <a:rPr lang="en-US" sz="8546" b="1" dirty="0">
                <a:solidFill>
                  <a:srgbClr val="00499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Header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C3A508-512D-F554-7C96-17903C518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A04623-BF1D-9FE8-46AE-FBE81E26951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348340"/>
            <a:ext cx="1023583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Headline Here –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Subhead here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75D190-44D4-6075-BFCA-D8234742EB44}"/>
              </a:ext>
            </a:extLst>
          </p:cNvPr>
          <p:cNvSpPr txBox="1"/>
          <p:nvPr/>
        </p:nvSpPr>
        <p:spPr>
          <a:xfrm>
            <a:off x="833507" y="1530177"/>
            <a:ext cx="10516824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consectetur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adipiscing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elit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, sed do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eiusmod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tempor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incididunt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ut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labore et dolore magna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aliqua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. Ut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enim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ad minim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veniam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, quis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nostrud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exercitation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ullamco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laboris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nisi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ut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aliquip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ex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ea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commodo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/>
                <a:ea typeface="+mn-lt"/>
                <a:cs typeface="Arial"/>
              </a:rPr>
              <a:t>consequat</a:t>
            </a:r>
            <a:r>
              <a:rPr lang="en-US" sz="2400" dirty="0">
                <a:solidFill>
                  <a:schemeClr val="bg1"/>
                </a:solidFill>
                <a:latin typeface="Arial"/>
                <a:ea typeface="+mn-lt"/>
                <a:cs typeface="Arial"/>
              </a:rPr>
              <a:t>.</a:t>
            </a:r>
            <a:endParaRPr lang="en-US" sz="2400" dirty="0">
              <a:solidFill>
                <a:schemeClr val="bg1"/>
              </a:solidFill>
              <a:latin typeface="Arial"/>
              <a:ea typeface="Calibri"/>
              <a:cs typeface="Arial"/>
            </a:endParaRPr>
          </a:p>
          <a:p>
            <a:endParaRPr lang="en-US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598A5D80-4791-05A9-B692-059C29162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5770" y="6143657"/>
            <a:ext cx="3402562" cy="52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82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85800" y="2098663"/>
            <a:ext cx="10820400" cy="0"/>
          </a:xfrm>
          <a:prstGeom prst="line">
            <a:avLst/>
          </a:prstGeom>
          <a:ln w="9525" cap="flat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685801" y="1255552"/>
            <a:ext cx="8136975" cy="668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107"/>
              </a:lnSpc>
              <a:defRPr/>
            </a:pPr>
            <a:r>
              <a:rPr lang="en-US" sz="6080" b="1" dirty="0">
                <a:solidFill>
                  <a:srgbClr val="004990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Header</a:t>
            </a:r>
          </a:p>
        </p:txBody>
      </p:sp>
      <p:pic>
        <p:nvPicPr>
          <p:cNvPr id="25" name="Picture 24" descr="A black and blue logo&#10;&#10;Description automatically generated">
            <a:extLst>
              <a:ext uri="{FF2B5EF4-FFF2-40B4-BE49-F238E27FC236}">
                <a16:creationId xmlns:a16="http://schemas.microsoft.com/office/drawing/2014/main" id="{4E23B9F1-8E2D-F8AA-08E7-10CF27E54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36" y="174923"/>
            <a:ext cx="3889114" cy="60554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432E010-CA5C-1071-DD34-1D8D24A3DF60}"/>
              </a:ext>
            </a:extLst>
          </p:cNvPr>
          <p:cNvSpPr txBox="1"/>
          <p:nvPr/>
        </p:nvSpPr>
        <p:spPr>
          <a:xfrm>
            <a:off x="685800" y="2263033"/>
            <a:ext cx="10516824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latin typeface="Arial"/>
                <a:ea typeface="+mn-lt"/>
                <a:cs typeface="Arial"/>
              </a:rPr>
              <a:t>Lorem ipsum dolor sit </a:t>
            </a:r>
            <a:r>
              <a:rPr lang="en-US" sz="2400" dirty="0" err="1">
                <a:latin typeface="Arial"/>
                <a:ea typeface="+mn-lt"/>
                <a:cs typeface="Arial"/>
              </a:rPr>
              <a:t>amet</a:t>
            </a:r>
            <a:r>
              <a:rPr lang="en-US" sz="2400" dirty="0">
                <a:latin typeface="Arial"/>
                <a:ea typeface="+mn-lt"/>
                <a:cs typeface="Arial"/>
              </a:rPr>
              <a:t>, </a:t>
            </a:r>
            <a:r>
              <a:rPr lang="en-US" sz="2400" dirty="0" err="1">
                <a:latin typeface="Arial"/>
                <a:ea typeface="+mn-lt"/>
                <a:cs typeface="Arial"/>
              </a:rPr>
              <a:t>consectetur</a:t>
            </a:r>
            <a:r>
              <a:rPr lang="en-US" sz="2400" dirty="0"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latin typeface="Arial"/>
                <a:ea typeface="+mn-lt"/>
                <a:cs typeface="Arial"/>
              </a:rPr>
              <a:t>adipiscing</a:t>
            </a:r>
            <a:r>
              <a:rPr lang="en-US" sz="2400" dirty="0"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latin typeface="Arial"/>
                <a:ea typeface="+mn-lt"/>
                <a:cs typeface="Arial"/>
              </a:rPr>
              <a:t>elit</a:t>
            </a:r>
            <a:r>
              <a:rPr lang="en-US" sz="2400" dirty="0">
                <a:latin typeface="Arial"/>
                <a:ea typeface="+mn-lt"/>
                <a:cs typeface="Arial"/>
              </a:rPr>
              <a:t>, sed do </a:t>
            </a:r>
            <a:r>
              <a:rPr lang="en-US" sz="2400" dirty="0" err="1">
                <a:latin typeface="Arial"/>
                <a:ea typeface="+mn-lt"/>
                <a:cs typeface="Arial"/>
              </a:rPr>
              <a:t>eiusmod</a:t>
            </a:r>
            <a:r>
              <a:rPr lang="en-US" sz="2400" dirty="0"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latin typeface="Arial"/>
                <a:ea typeface="+mn-lt"/>
                <a:cs typeface="Arial"/>
              </a:rPr>
              <a:t>tempor</a:t>
            </a:r>
            <a:r>
              <a:rPr lang="en-US" sz="2400" dirty="0"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latin typeface="Arial"/>
                <a:ea typeface="+mn-lt"/>
                <a:cs typeface="Arial"/>
              </a:rPr>
              <a:t>incididunt</a:t>
            </a:r>
            <a:r>
              <a:rPr lang="en-US" sz="2400" dirty="0"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latin typeface="Arial"/>
                <a:ea typeface="+mn-lt"/>
                <a:cs typeface="Arial"/>
              </a:rPr>
              <a:t>ut</a:t>
            </a:r>
            <a:r>
              <a:rPr lang="en-US" sz="2400" dirty="0">
                <a:latin typeface="Arial"/>
                <a:ea typeface="+mn-lt"/>
                <a:cs typeface="Arial"/>
              </a:rPr>
              <a:t> labore et dolore magna </a:t>
            </a:r>
            <a:r>
              <a:rPr lang="en-US" sz="2400" dirty="0" err="1">
                <a:latin typeface="Arial"/>
                <a:ea typeface="+mn-lt"/>
                <a:cs typeface="Arial"/>
              </a:rPr>
              <a:t>aliqua</a:t>
            </a:r>
            <a:r>
              <a:rPr lang="en-US" sz="2400" dirty="0">
                <a:latin typeface="Arial"/>
                <a:ea typeface="+mn-lt"/>
                <a:cs typeface="Arial"/>
              </a:rPr>
              <a:t>. Ut </a:t>
            </a:r>
            <a:r>
              <a:rPr lang="en-US" sz="2400" dirty="0" err="1">
                <a:latin typeface="Arial"/>
                <a:ea typeface="+mn-lt"/>
                <a:cs typeface="Arial"/>
              </a:rPr>
              <a:t>enim</a:t>
            </a:r>
            <a:r>
              <a:rPr lang="en-US" sz="2400" dirty="0">
                <a:latin typeface="Arial"/>
                <a:ea typeface="+mn-lt"/>
                <a:cs typeface="Arial"/>
              </a:rPr>
              <a:t> ad minim </a:t>
            </a:r>
            <a:r>
              <a:rPr lang="en-US" sz="2400" dirty="0" err="1">
                <a:latin typeface="Arial"/>
                <a:ea typeface="+mn-lt"/>
                <a:cs typeface="Arial"/>
              </a:rPr>
              <a:t>veniam</a:t>
            </a:r>
            <a:r>
              <a:rPr lang="en-US" sz="2400" dirty="0">
                <a:latin typeface="Arial"/>
                <a:ea typeface="+mn-lt"/>
                <a:cs typeface="Arial"/>
              </a:rPr>
              <a:t>, quis </a:t>
            </a:r>
            <a:r>
              <a:rPr lang="en-US" sz="2400" dirty="0" err="1">
                <a:latin typeface="Arial"/>
                <a:ea typeface="+mn-lt"/>
                <a:cs typeface="Arial"/>
              </a:rPr>
              <a:t>nostrud</a:t>
            </a:r>
            <a:r>
              <a:rPr lang="en-US" sz="2400" dirty="0">
                <a:latin typeface="Arial"/>
                <a:ea typeface="+mn-lt"/>
                <a:cs typeface="Arial"/>
              </a:rPr>
              <a:t> exercitation </a:t>
            </a:r>
            <a:r>
              <a:rPr lang="en-US" sz="2400" dirty="0" err="1">
                <a:latin typeface="Arial"/>
                <a:ea typeface="+mn-lt"/>
                <a:cs typeface="Arial"/>
              </a:rPr>
              <a:t>ullamco</a:t>
            </a:r>
            <a:r>
              <a:rPr lang="en-US" sz="2400" dirty="0"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latin typeface="Arial"/>
                <a:ea typeface="+mn-lt"/>
                <a:cs typeface="Arial"/>
              </a:rPr>
              <a:t>laboris</a:t>
            </a:r>
            <a:r>
              <a:rPr lang="en-US" sz="2400" dirty="0">
                <a:latin typeface="Arial"/>
                <a:ea typeface="+mn-lt"/>
                <a:cs typeface="Arial"/>
              </a:rPr>
              <a:t> nisi </a:t>
            </a:r>
            <a:r>
              <a:rPr lang="en-US" sz="2400" dirty="0" err="1">
                <a:latin typeface="Arial"/>
                <a:ea typeface="+mn-lt"/>
                <a:cs typeface="Arial"/>
              </a:rPr>
              <a:t>ut</a:t>
            </a:r>
            <a:r>
              <a:rPr lang="en-US" sz="2400" dirty="0"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latin typeface="Arial"/>
                <a:ea typeface="+mn-lt"/>
                <a:cs typeface="Arial"/>
              </a:rPr>
              <a:t>aliquip</a:t>
            </a:r>
            <a:r>
              <a:rPr lang="en-US" sz="2400" dirty="0">
                <a:latin typeface="Arial"/>
                <a:ea typeface="+mn-lt"/>
                <a:cs typeface="Arial"/>
              </a:rPr>
              <a:t> ex </a:t>
            </a:r>
            <a:r>
              <a:rPr lang="en-US" sz="2400" dirty="0" err="1">
                <a:latin typeface="Arial"/>
                <a:ea typeface="+mn-lt"/>
                <a:cs typeface="Arial"/>
              </a:rPr>
              <a:t>ea</a:t>
            </a:r>
            <a:r>
              <a:rPr lang="en-US" sz="2400" dirty="0"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latin typeface="Arial"/>
                <a:ea typeface="+mn-lt"/>
                <a:cs typeface="Arial"/>
              </a:rPr>
              <a:t>commodo</a:t>
            </a:r>
            <a:r>
              <a:rPr lang="en-US" sz="2400" dirty="0">
                <a:latin typeface="Arial"/>
                <a:ea typeface="+mn-lt"/>
                <a:cs typeface="Arial"/>
              </a:rPr>
              <a:t> </a:t>
            </a:r>
            <a:r>
              <a:rPr lang="en-US" sz="2400" dirty="0" err="1">
                <a:latin typeface="Arial"/>
                <a:ea typeface="+mn-lt"/>
                <a:cs typeface="Arial"/>
              </a:rPr>
              <a:t>consequat</a:t>
            </a:r>
            <a:r>
              <a:rPr lang="en-US" sz="2400" dirty="0">
                <a:latin typeface="Arial"/>
                <a:ea typeface="+mn-lt"/>
                <a:cs typeface="Arial"/>
              </a:rPr>
              <a:t>.</a:t>
            </a:r>
            <a:endParaRPr lang="en-US" sz="2400" dirty="0">
              <a:latin typeface="Arial"/>
              <a:ea typeface="Calibri"/>
              <a:cs typeface="Arial"/>
            </a:endParaRPr>
          </a:p>
          <a:p>
            <a:endParaRPr lang="en-US"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B62E0D0-F954-0BC6-55FC-5E2FEB1CA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" y="0"/>
            <a:ext cx="12188389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19A826F-00F7-5520-B646-C29BF5641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4971D-4610-DC59-A3D1-6271BA9307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7DA7B4-7E79-D4B8-93D6-9F18891C0A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8811A9BD-C00B-05A6-850A-F90D3DEDC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5770" y="6143657"/>
            <a:ext cx="3402562" cy="52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88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16B206-FE97-ADB0-B065-86346030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E9957C5-74A0-FD5D-A1B0-E1E88C341C0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683" y="447081"/>
            <a:ext cx="12190655" cy="7583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title can go here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6" name="Picture 5" descr="A group of women wearing Tiger blue t-shirts on the bridge during the Week of Welcome event">
            <a:extLst>
              <a:ext uri="{FF2B5EF4-FFF2-40B4-BE49-F238E27FC236}">
                <a16:creationId xmlns:a16="http://schemas.microsoft.com/office/drawing/2014/main" id="{BBA9C330-CE2D-BC78-7D3D-3DD6635860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372" t="37659" r="14" b="18553"/>
          <a:stretch>
            <a:fillRect/>
          </a:stretch>
        </p:blipFill>
        <p:spPr>
          <a:xfrm>
            <a:off x="2028" y="1399562"/>
            <a:ext cx="12189972" cy="4058876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4D9A4905-FA69-0177-3957-F70B97DA38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2570" y="5881130"/>
            <a:ext cx="3402562" cy="52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33174"/>
      </p:ext>
    </p:extLst>
  </p:cSld>
  <p:clrMapOvr>
    <a:masterClrMapping/>
  </p:clrMapOvr>
</p:sld>
</file>

<file path=ppt/theme/theme1.xml><?xml version="1.0" encoding="utf-8"?>
<a:theme xmlns:a="http://schemas.openxmlformats.org/drawingml/2006/main" name="Memphis">
  <a:themeElements>
    <a:clrScheme name="UofM Colors 1">
      <a:dk1>
        <a:srgbClr val="193059"/>
      </a:dk1>
      <a:lt1>
        <a:srgbClr val="FFFFFF"/>
      </a:lt1>
      <a:dk2>
        <a:srgbClr val="00498F"/>
      </a:dk2>
      <a:lt2>
        <a:srgbClr val="E2E3E6"/>
      </a:lt2>
      <a:accent1>
        <a:srgbClr val="00498F"/>
      </a:accent1>
      <a:accent2>
        <a:srgbClr val="193059"/>
      </a:accent2>
      <a:accent3>
        <a:srgbClr val="9C9EA1"/>
      </a:accent3>
      <a:accent4>
        <a:srgbClr val="E2E3E6"/>
      </a:accent4>
      <a:accent5>
        <a:srgbClr val="FFFFFF"/>
      </a:accent5>
      <a:accent6>
        <a:srgbClr val="000000"/>
      </a:accent6>
      <a:hlink>
        <a:srgbClr val="FFFFFF"/>
      </a:hlink>
      <a:folHlink>
        <a:srgbClr val="9C9EA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phis" id="{8997343B-B1B0-8345-A97C-1EE9C3B59872}" vid="{B9FC6A1B-A692-FE4D-B941-FE5ED8C0FFD0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204</Words>
  <Application>Microsoft Office PowerPoint</Application>
  <PresentationFormat>Widescreen</PresentationFormat>
  <Paragraphs>63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Arial</vt:lpstr>
      <vt:lpstr>Arial Black</vt:lpstr>
      <vt:lpstr>Calibri</vt:lpstr>
      <vt:lpstr>Montserrat Heavy</vt:lpstr>
      <vt:lpstr>Open Sans</vt:lpstr>
      <vt:lpstr>Memphis</vt:lpstr>
      <vt:lpstr>1_Office Theme</vt:lpstr>
      <vt:lpstr>TITLE SLIDE</vt:lpstr>
      <vt:lpstr>Headline Here</vt:lpstr>
      <vt:lpstr>Headline Goes Here</vt:lpstr>
      <vt:lpstr>FACT 1  Copy 1    FACT 2  Copy 2    FACT 3  Copy 3 </vt:lpstr>
      <vt:lpstr>PowerPoint Presentation</vt:lpstr>
      <vt:lpstr>Headline Here – Subhead here</vt:lpstr>
      <vt:lpstr>PowerPoint Presentation</vt:lpstr>
      <vt:lpstr>PowerPoint Presentation</vt:lpstr>
      <vt:lpstr>A title can go here</vt:lpstr>
      <vt:lpstr>Title Goes Here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Timothy Robert Dredge (trdredge)</dc:creator>
  <cp:lastModifiedBy>Mary J Judson (mjjudson)</cp:lastModifiedBy>
  <cp:revision>11</cp:revision>
  <dcterms:created xsi:type="dcterms:W3CDTF">2025-02-05T16:47:47Z</dcterms:created>
  <dcterms:modified xsi:type="dcterms:W3CDTF">2026-08-25T15:47:08Z</dcterms:modified>
</cp:coreProperties>
</file>