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60" r:id="rId2"/>
    <p:sldMasterId id="2147483672" r:id="rId3"/>
  </p:sldMasterIdLst>
  <p:notesMasterIdLst>
    <p:notesMasterId r:id="rId22"/>
  </p:notesMasterIdLst>
  <p:sldIdLst>
    <p:sldId id="259" r:id="rId4"/>
    <p:sldId id="1873" r:id="rId5"/>
    <p:sldId id="1874" r:id="rId6"/>
    <p:sldId id="1875" r:id="rId7"/>
    <p:sldId id="1891" r:id="rId8"/>
    <p:sldId id="1877" r:id="rId9"/>
    <p:sldId id="1878" r:id="rId10"/>
    <p:sldId id="1879" r:id="rId11"/>
    <p:sldId id="1886" r:id="rId12"/>
    <p:sldId id="1868" r:id="rId13"/>
    <p:sldId id="1870" r:id="rId14"/>
    <p:sldId id="1889" r:id="rId15"/>
    <p:sldId id="1871" r:id="rId16"/>
    <p:sldId id="1892" r:id="rId17"/>
    <p:sldId id="1880" r:id="rId18"/>
    <p:sldId id="1887" r:id="rId19"/>
    <p:sldId id="1893" r:id="rId20"/>
    <p:sldId id="183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84E0F9-8101-5072-9856-E2B7C6519BD8}" v="19" dt="2024-11-26T19:39:20.6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microsoft.com/office/2015/10/relationships/revisionInfo" Target="revisionInfo.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79B9C5-0F2D-49C0-ABAF-1C89D32C2F3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D6F7FCC4-4B0E-41CA-BB89-422D09BD48F7}">
      <dgm:prSet/>
      <dgm:spPr/>
      <dgm:t>
        <a:bodyPr/>
        <a:lstStyle/>
        <a:p>
          <a:r>
            <a:rPr lang="en-US"/>
            <a:t>Notice </a:t>
          </a:r>
        </a:p>
      </dgm:t>
    </dgm:pt>
    <dgm:pt modelId="{991E4D64-3ADE-4CFE-A6E5-6B44DB94F6A6}" type="parTrans" cxnId="{F691A0D0-E88F-46CC-97DD-8FEB33EB9641}">
      <dgm:prSet/>
      <dgm:spPr/>
      <dgm:t>
        <a:bodyPr/>
        <a:lstStyle/>
        <a:p>
          <a:endParaRPr lang="en-US"/>
        </a:p>
      </dgm:t>
    </dgm:pt>
    <dgm:pt modelId="{616118C1-4647-40C5-BA77-A0B2EBF9651B}" type="sibTrans" cxnId="{F691A0D0-E88F-46CC-97DD-8FEB33EB9641}">
      <dgm:prSet/>
      <dgm:spPr/>
      <dgm:t>
        <a:bodyPr/>
        <a:lstStyle/>
        <a:p>
          <a:endParaRPr lang="en-US"/>
        </a:p>
      </dgm:t>
    </dgm:pt>
    <dgm:pt modelId="{31EA0F7C-55DB-4A0C-9B2B-DC2E80E4F637}">
      <dgm:prSet/>
      <dgm:spPr/>
      <dgm:t>
        <a:bodyPr/>
        <a:lstStyle/>
        <a:p>
          <a:r>
            <a:rPr lang="en-US"/>
            <a:t>Conduct secondary research to determine industry trends </a:t>
          </a:r>
        </a:p>
      </dgm:t>
    </dgm:pt>
    <dgm:pt modelId="{05D9C8FC-4D38-4868-9563-320E5BA061E8}" type="parTrans" cxnId="{0E2DAA09-2F97-4C42-980B-1DDAECB46F1D}">
      <dgm:prSet/>
      <dgm:spPr/>
      <dgm:t>
        <a:bodyPr/>
        <a:lstStyle/>
        <a:p>
          <a:endParaRPr lang="en-US"/>
        </a:p>
      </dgm:t>
    </dgm:pt>
    <dgm:pt modelId="{0710ABAA-8204-4261-9A5A-1BF4A81EB5AB}" type="sibTrans" cxnId="{0E2DAA09-2F97-4C42-980B-1DDAECB46F1D}">
      <dgm:prSet/>
      <dgm:spPr/>
      <dgm:t>
        <a:bodyPr/>
        <a:lstStyle/>
        <a:p>
          <a:endParaRPr lang="en-US"/>
        </a:p>
      </dgm:t>
    </dgm:pt>
    <dgm:pt modelId="{FA3B59A4-0F30-4038-905F-52E6413D4690}">
      <dgm:prSet/>
      <dgm:spPr/>
      <dgm:t>
        <a:bodyPr/>
        <a:lstStyle/>
        <a:p>
          <a:r>
            <a:rPr lang="en-US"/>
            <a:t>Identify other relevant demographic, political, social, economic, or technological trends </a:t>
          </a:r>
        </a:p>
      </dgm:t>
    </dgm:pt>
    <dgm:pt modelId="{9FCD6BA9-013A-4421-8C74-DCB816A670A9}" type="parTrans" cxnId="{437C37E8-B12B-4FEF-9BAF-539A52612DD1}">
      <dgm:prSet/>
      <dgm:spPr/>
      <dgm:t>
        <a:bodyPr/>
        <a:lstStyle/>
        <a:p>
          <a:endParaRPr lang="en-US"/>
        </a:p>
      </dgm:t>
    </dgm:pt>
    <dgm:pt modelId="{087F69AC-B36A-41AF-B9FB-5FDBA38DD458}" type="sibTrans" cxnId="{437C37E8-B12B-4FEF-9BAF-539A52612DD1}">
      <dgm:prSet/>
      <dgm:spPr/>
      <dgm:t>
        <a:bodyPr/>
        <a:lstStyle/>
        <a:p>
          <a:endParaRPr lang="en-US"/>
        </a:p>
      </dgm:t>
    </dgm:pt>
    <dgm:pt modelId="{23BDB2D6-A9E5-4404-BBF3-7F557E4742FE}">
      <dgm:prSet/>
      <dgm:spPr/>
      <dgm:t>
        <a:bodyPr/>
        <a:lstStyle/>
        <a:p>
          <a:r>
            <a:rPr lang="en-US"/>
            <a:t>Identify your key stakeholders </a:t>
          </a:r>
        </a:p>
      </dgm:t>
    </dgm:pt>
    <dgm:pt modelId="{1C365A7B-1ED4-4848-ABD5-5E0FF42C24BE}" type="parTrans" cxnId="{4C9F1766-EBF6-4951-9AC3-8E729A599DC3}">
      <dgm:prSet/>
      <dgm:spPr/>
      <dgm:t>
        <a:bodyPr/>
        <a:lstStyle/>
        <a:p>
          <a:endParaRPr lang="en-US"/>
        </a:p>
      </dgm:t>
    </dgm:pt>
    <dgm:pt modelId="{EADF4364-AF86-4186-8559-D1996ABE5004}" type="sibTrans" cxnId="{4C9F1766-EBF6-4951-9AC3-8E729A599DC3}">
      <dgm:prSet/>
      <dgm:spPr/>
      <dgm:t>
        <a:bodyPr/>
        <a:lstStyle/>
        <a:p>
          <a:endParaRPr lang="en-US"/>
        </a:p>
      </dgm:t>
    </dgm:pt>
    <dgm:pt modelId="{170D6638-4920-464A-8670-BCC664913FD3}">
      <dgm:prSet/>
      <dgm:spPr/>
      <dgm:t>
        <a:bodyPr/>
        <a:lstStyle/>
        <a:p>
          <a:r>
            <a:rPr lang="en-US"/>
            <a:t>Identify your positionality </a:t>
          </a:r>
        </a:p>
      </dgm:t>
    </dgm:pt>
    <dgm:pt modelId="{73C9A30E-1002-4080-8247-F700430D437B}" type="parTrans" cxnId="{60BCF3BA-BD75-40C0-9B11-28507CA37DBA}">
      <dgm:prSet/>
      <dgm:spPr/>
      <dgm:t>
        <a:bodyPr/>
        <a:lstStyle/>
        <a:p>
          <a:endParaRPr lang="en-US"/>
        </a:p>
      </dgm:t>
    </dgm:pt>
    <dgm:pt modelId="{3E81C5B6-A478-47D8-8FFB-92957723F465}" type="sibTrans" cxnId="{60BCF3BA-BD75-40C0-9B11-28507CA37DBA}">
      <dgm:prSet/>
      <dgm:spPr/>
      <dgm:t>
        <a:bodyPr/>
        <a:lstStyle/>
        <a:p>
          <a:endParaRPr lang="en-US"/>
        </a:p>
      </dgm:t>
    </dgm:pt>
    <dgm:pt modelId="{E2507502-9698-4503-BC84-59BB5B6E3B07}">
      <dgm:prSet/>
      <dgm:spPr/>
      <dgm:t>
        <a:bodyPr/>
        <a:lstStyle/>
        <a:p>
          <a:r>
            <a:rPr lang="en-US"/>
            <a:t>Empathize </a:t>
          </a:r>
        </a:p>
      </dgm:t>
    </dgm:pt>
    <dgm:pt modelId="{F218BD39-7E72-4B16-B264-032132218BA3}" type="parTrans" cxnId="{F3A67026-1F45-47F1-A4FC-0B22986BC2E5}">
      <dgm:prSet/>
      <dgm:spPr/>
      <dgm:t>
        <a:bodyPr/>
        <a:lstStyle/>
        <a:p>
          <a:endParaRPr lang="en-US"/>
        </a:p>
      </dgm:t>
    </dgm:pt>
    <dgm:pt modelId="{0D535185-BF34-4799-8FAA-4290DF9944EB}" type="sibTrans" cxnId="{F3A67026-1F45-47F1-A4FC-0B22986BC2E5}">
      <dgm:prSet/>
      <dgm:spPr/>
      <dgm:t>
        <a:bodyPr/>
        <a:lstStyle/>
        <a:p>
          <a:endParaRPr lang="en-US"/>
        </a:p>
      </dgm:t>
    </dgm:pt>
    <dgm:pt modelId="{4755CC54-BBBD-4B24-93C9-3C715B5EA015}">
      <dgm:prSet/>
      <dgm:spPr/>
      <dgm:t>
        <a:bodyPr/>
        <a:lstStyle/>
        <a:p>
          <a:r>
            <a:rPr lang="en-US"/>
            <a:t>Develop empathy for a particular group of people through interviews and rapport building</a:t>
          </a:r>
        </a:p>
      </dgm:t>
    </dgm:pt>
    <dgm:pt modelId="{7496F2DC-7119-4890-BDF7-D28C959FD9CC}" type="parTrans" cxnId="{A7BF3130-F9A2-40AD-B684-CB4EF662A7BD}">
      <dgm:prSet/>
      <dgm:spPr/>
      <dgm:t>
        <a:bodyPr/>
        <a:lstStyle/>
        <a:p>
          <a:endParaRPr lang="en-US"/>
        </a:p>
      </dgm:t>
    </dgm:pt>
    <dgm:pt modelId="{27D1AD34-C1B8-4870-B77B-D061CDCF236C}" type="sibTrans" cxnId="{A7BF3130-F9A2-40AD-B684-CB4EF662A7BD}">
      <dgm:prSet/>
      <dgm:spPr/>
      <dgm:t>
        <a:bodyPr/>
        <a:lstStyle/>
        <a:p>
          <a:endParaRPr lang="en-US"/>
        </a:p>
      </dgm:t>
    </dgm:pt>
    <dgm:pt modelId="{07621090-42B8-4BE3-8338-257D55018360}">
      <dgm:prSet/>
      <dgm:spPr/>
      <dgm:t>
        <a:bodyPr/>
        <a:lstStyle/>
        <a:p>
          <a:r>
            <a:rPr lang="en-US"/>
            <a:t>Define </a:t>
          </a:r>
        </a:p>
      </dgm:t>
    </dgm:pt>
    <dgm:pt modelId="{75F8B1A4-2276-4E40-8F3A-2F33E9477451}" type="parTrans" cxnId="{375A8404-4C2B-4CDA-B222-0D9B075D32E6}">
      <dgm:prSet/>
      <dgm:spPr/>
      <dgm:t>
        <a:bodyPr/>
        <a:lstStyle/>
        <a:p>
          <a:endParaRPr lang="en-US"/>
        </a:p>
      </dgm:t>
    </dgm:pt>
    <dgm:pt modelId="{300561E7-57E8-4B7F-A8F1-0EBAB4472AAB}" type="sibTrans" cxnId="{375A8404-4C2B-4CDA-B222-0D9B075D32E6}">
      <dgm:prSet/>
      <dgm:spPr/>
      <dgm:t>
        <a:bodyPr/>
        <a:lstStyle/>
        <a:p>
          <a:endParaRPr lang="en-US"/>
        </a:p>
      </dgm:t>
    </dgm:pt>
    <dgm:pt modelId="{9D371245-20D2-4D6C-92E8-059F68724D56}">
      <dgm:prSet/>
      <dgm:spPr/>
      <dgm:t>
        <a:bodyPr/>
        <a:lstStyle/>
        <a:p>
          <a:r>
            <a:rPr lang="en-US"/>
            <a:t>Synthesize your research and develop a visualization of what is going on </a:t>
          </a:r>
        </a:p>
      </dgm:t>
    </dgm:pt>
    <dgm:pt modelId="{099F514D-6F1A-41FB-BBB7-03FA4466E93F}" type="parTrans" cxnId="{9339AEF7-46A1-465C-AE0E-09D95E7E60FF}">
      <dgm:prSet/>
      <dgm:spPr/>
      <dgm:t>
        <a:bodyPr/>
        <a:lstStyle/>
        <a:p>
          <a:endParaRPr lang="en-US"/>
        </a:p>
      </dgm:t>
    </dgm:pt>
    <dgm:pt modelId="{F857121F-3079-42B4-86F8-FB3E7ACFB2D5}" type="sibTrans" cxnId="{9339AEF7-46A1-465C-AE0E-09D95E7E60FF}">
      <dgm:prSet/>
      <dgm:spPr/>
      <dgm:t>
        <a:bodyPr/>
        <a:lstStyle/>
        <a:p>
          <a:endParaRPr lang="en-US"/>
        </a:p>
      </dgm:t>
    </dgm:pt>
    <dgm:pt modelId="{797B6F63-4528-4BA0-A35D-F5CD58042535}">
      <dgm:prSet/>
      <dgm:spPr/>
      <dgm:t>
        <a:bodyPr/>
        <a:lstStyle/>
        <a:p>
          <a:r>
            <a:rPr lang="en-US"/>
            <a:t>Identify a few key needs/insights/issues that a future scenario will have to address </a:t>
          </a:r>
        </a:p>
      </dgm:t>
    </dgm:pt>
    <dgm:pt modelId="{7AD0C304-2217-4591-8BA1-D527CC0B79FF}" type="parTrans" cxnId="{BD5C287B-582C-499E-9238-912C14E2AB3F}">
      <dgm:prSet/>
      <dgm:spPr/>
      <dgm:t>
        <a:bodyPr/>
        <a:lstStyle/>
        <a:p>
          <a:endParaRPr lang="en-US"/>
        </a:p>
      </dgm:t>
    </dgm:pt>
    <dgm:pt modelId="{26758333-D3B9-46EE-84E0-1953F5FDA687}" type="sibTrans" cxnId="{BD5C287B-582C-499E-9238-912C14E2AB3F}">
      <dgm:prSet/>
      <dgm:spPr/>
      <dgm:t>
        <a:bodyPr/>
        <a:lstStyle/>
        <a:p>
          <a:endParaRPr lang="en-US"/>
        </a:p>
      </dgm:t>
    </dgm:pt>
    <dgm:pt modelId="{E6AC1527-7321-4787-9C26-752B18D139F2}">
      <dgm:prSet/>
      <dgm:spPr/>
      <dgm:t>
        <a:bodyPr/>
        <a:lstStyle/>
        <a:p>
          <a:r>
            <a:rPr lang="en-US"/>
            <a:t>Define an opportunity for innovation </a:t>
          </a:r>
        </a:p>
      </dgm:t>
    </dgm:pt>
    <dgm:pt modelId="{00B5F51C-C83E-424A-8540-8DD93F1C1697}" type="parTrans" cxnId="{8B3BC095-7BCE-4C5B-AC0E-4608DD4333FC}">
      <dgm:prSet/>
      <dgm:spPr/>
      <dgm:t>
        <a:bodyPr/>
        <a:lstStyle/>
        <a:p>
          <a:endParaRPr lang="en-US"/>
        </a:p>
      </dgm:t>
    </dgm:pt>
    <dgm:pt modelId="{3F871148-E18B-4D52-ACE5-A33C08457182}" type="sibTrans" cxnId="{8B3BC095-7BCE-4C5B-AC0E-4608DD4333FC}">
      <dgm:prSet/>
      <dgm:spPr/>
      <dgm:t>
        <a:bodyPr/>
        <a:lstStyle/>
        <a:p>
          <a:endParaRPr lang="en-US"/>
        </a:p>
      </dgm:t>
    </dgm:pt>
    <dgm:pt modelId="{540B1A5E-D348-4301-9688-49F1DA371F06}">
      <dgm:prSet/>
      <dgm:spPr/>
      <dgm:t>
        <a:bodyPr/>
        <a:lstStyle/>
        <a:p>
          <a:r>
            <a:rPr lang="en-US"/>
            <a:t>Ideate </a:t>
          </a:r>
        </a:p>
      </dgm:t>
    </dgm:pt>
    <dgm:pt modelId="{912A1583-924D-4782-9BCB-B88BF41A4952}" type="parTrans" cxnId="{04530663-1D59-45D9-8B21-82CE4886A6C7}">
      <dgm:prSet/>
      <dgm:spPr/>
      <dgm:t>
        <a:bodyPr/>
        <a:lstStyle/>
        <a:p>
          <a:endParaRPr lang="en-US"/>
        </a:p>
      </dgm:t>
    </dgm:pt>
    <dgm:pt modelId="{F9D6FD47-14C7-441B-A54E-5727A7D41CF2}" type="sibTrans" cxnId="{04530663-1D59-45D9-8B21-82CE4886A6C7}">
      <dgm:prSet/>
      <dgm:spPr/>
      <dgm:t>
        <a:bodyPr/>
        <a:lstStyle/>
        <a:p>
          <a:endParaRPr lang="en-US"/>
        </a:p>
      </dgm:t>
    </dgm:pt>
    <dgm:pt modelId="{D18D51D3-82B7-42B0-B0DF-EC5E799D7FC0}">
      <dgm:prSet/>
      <dgm:spPr/>
      <dgm:t>
        <a:bodyPr/>
        <a:lstStyle/>
        <a:p>
          <a:r>
            <a:rPr lang="en-US"/>
            <a:t>Generate a wide range of ideas of what is possible </a:t>
          </a:r>
        </a:p>
      </dgm:t>
    </dgm:pt>
    <dgm:pt modelId="{F96B222D-5E37-43B2-A0C9-660EBC263B1B}" type="parTrans" cxnId="{EDFB4959-F703-4E9A-AE0D-9EB1170787E2}">
      <dgm:prSet/>
      <dgm:spPr/>
      <dgm:t>
        <a:bodyPr/>
        <a:lstStyle/>
        <a:p>
          <a:endParaRPr lang="en-US"/>
        </a:p>
      </dgm:t>
    </dgm:pt>
    <dgm:pt modelId="{8EB404EA-88E8-4EB6-B1AF-6F2C13CBB1C5}" type="sibTrans" cxnId="{EDFB4959-F703-4E9A-AE0D-9EB1170787E2}">
      <dgm:prSet/>
      <dgm:spPr/>
      <dgm:t>
        <a:bodyPr/>
        <a:lstStyle/>
        <a:p>
          <a:endParaRPr lang="en-US"/>
        </a:p>
      </dgm:t>
    </dgm:pt>
    <dgm:pt modelId="{008A72E7-D688-4B60-B670-548961CFE75C}">
      <dgm:prSet/>
      <dgm:spPr/>
      <dgm:t>
        <a:bodyPr/>
        <a:lstStyle/>
        <a:p>
          <a:r>
            <a:rPr lang="en-US"/>
            <a:t>Explore different parts of the experience that could be improved </a:t>
          </a:r>
        </a:p>
      </dgm:t>
    </dgm:pt>
    <dgm:pt modelId="{E9530A9E-4DD9-409B-B54D-06301346C84D}" type="parTrans" cxnId="{5FD6C4E0-2E9B-459A-8A4B-0970CA51274B}">
      <dgm:prSet/>
      <dgm:spPr/>
      <dgm:t>
        <a:bodyPr/>
        <a:lstStyle/>
        <a:p>
          <a:endParaRPr lang="en-US"/>
        </a:p>
      </dgm:t>
    </dgm:pt>
    <dgm:pt modelId="{075B0469-25AE-4876-8758-D62955C4BA9F}" type="sibTrans" cxnId="{5FD6C4E0-2E9B-459A-8A4B-0970CA51274B}">
      <dgm:prSet/>
      <dgm:spPr/>
      <dgm:t>
        <a:bodyPr/>
        <a:lstStyle/>
        <a:p>
          <a:endParaRPr lang="en-US"/>
        </a:p>
      </dgm:t>
    </dgm:pt>
    <dgm:pt modelId="{A52A2C58-C3BF-43F4-AD1E-5F2F057A1908}">
      <dgm:prSet/>
      <dgm:spPr/>
      <dgm:t>
        <a:bodyPr/>
        <a:lstStyle/>
        <a:p>
          <a:r>
            <a:rPr lang="en-US"/>
            <a:t>Create a number of provocative ideas </a:t>
          </a:r>
        </a:p>
      </dgm:t>
    </dgm:pt>
    <dgm:pt modelId="{CB1C4BBC-3832-44DB-9460-956A1EC92531}" type="parTrans" cxnId="{93F1B587-21EC-4CB4-BE28-B51278D88996}">
      <dgm:prSet/>
      <dgm:spPr/>
      <dgm:t>
        <a:bodyPr/>
        <a:lstStyle/>
        <a:p>
          <a:endParaRPr lang="en-US"/>
        </a:p>
      </dgm:t>
    </dgm:pt>
    <dgm:pt modelId="{59C4ED19-9FF8-402B-8C49-C437E6371E35}" type="sibTrans" cxnId="{93F1B587-21EC-4CB4-BE28-B51278D88996}">
      <dgm:prSet/>
      <dgm:spPr/>
      <dgm:t>
        <a:bodyPr/>
        <a:lstStyle/>
        <a:p>
          <a:endParaRPr lang="en-US"/>
        </a:p>
      </dgm:t>
    </dgm:pt>
    <dgm:pt modelId="{EFAD0B0A-E69C-408C-878E-38FC05C88419}">
      <dgm:prSet/>
      <dgm:spPr/>
      <dgm:t>
        <a:bodyPr/>
        <a:lstStyle/>
        <a:p>
          <a:r>
            <a:rPr lang="en-US"/>
            <a:t>Select the most promising ideas </a:t>
          </a:r>
        </a:p>
      </dgm:t>
    </dgm:pt>
    <dgm:pt modelId="{5FFAD06F-C9C3-4DE3-AAC0-F7AE8EF5B3AA}" type="parTrans" cxnId="{18CB1683-E328-43C3-9F46-F90B0CA62B87}">
      <dgm:prSet/>
      <dgm:spPr/>
      <dgm:t>
        <a:bodyPr/>
        <a:lstStyle/>
        <a:p>
          <a:endParaRPr lang="en-US"/>
        </a:p>
      </dgm:t>
    </dgm:pt>
    <dgm:pt modelId="{3D1CABC2-321E-48D0-A450-4052B075A364}" type="sibTrans" cxnId="{18CB1683-E328-43C3-9F46-F90B0CA62B87}">
      <dgm:prSet/>
      <dgm:spPr/>
      <dgm:t>
        <a:bodyPr/>
        <a:lstStyle/>
        <a:p>
          <a:endParaRPr lang="en-US"/>
        </a:p>
      </dgm:t>
    </dgm:pt>
    <dgm:pt modelId="{D259C847-15DF-42C9-97D7-BC73F283BBF9}">
      <dgm:prSet/>
      <dgm:spPr/>
      <dgm:t>
        <a:bodyPr/>
        <a:lstStyle/>
        <a:p>
          <a:r>
            <a:rPr lang="en-US"/>
            <a:t>Prototype </a:t>
          </a:r>
        </a:p>
      </dgm:t>
    </dgm:pt>
    <dgm:pt modelId="{C96C0B43-1B23-496A-B700-A42F73076EBA}" type="parTrans" cxnId="{5568B346-FA5E-4C52-BD3F-AB9C06CE2701}">
      <dgm:prSet/>
      <dgm:spPr/>
      <dgm:t>
        <a:bodyPr/>
        <a:lstStyle/>
        <a:p>
          <a:endParaRPr lang="en-US"/>
        </a:p>
      </dgm:t>
    </dgm:pt>
    <dgm:pt modelId="{7BABFE3E-79BC-4257-AA1F-D9FA42D1946A}" type="sibTrans" cxnId="{5568B346-FA5E-4C52-BD3F-AB9C06CE2701}">
      <dgm:prSet/>
      <dgm:spPr/>
      <dgm:t>
        <a:bodyPr/>
        <a:lstStyle/>
        <a:p>
          <a:endParaRPr lang="en-US"/>
        </a:p>
      </dgm:t>
    </dgm:pt>
    <dgm:pt modelId="{E5ABB7F4-0AF1-44B3-825F-993ECEDB3CD6}">
      <dgm:prSet/>
      <dgm:spPr/>
      <dgm:t>
        <a:bodyPr/>
        <a:lstStyle/>
        <a:p>
          <a:r>
            <a:rPr lang="en-US"/>
            <a:t>Understanding our assumptions </a:t>
          </a:r>
        </a:p>
      </dgm:t>
    </dgm:pt>
    <dgm:pt modelId="{9A250A6E-2B3C-488A-938A-F26B5E8EB297}" type="parTrans" cxnId="{AE9BDE55-2FAC-4604-9589-7594F75E5893}">
      <dgm:prSet/>
      <dgm:spPr/>
      <dgm:t>
        <a:bodyPr/>
        <a:lstStyle/>
        <a:p>
          <a:endParaRPr lang="en-US"/>
        </a:p>
      </dgm:t>
    </dgm:pt>
    <dgm:pt modelId="{E0370F58-3B3B-4949-B0A3-8EF30AD9D8CB}" type="sibTrans" cxnId="{AE9BDE55-2FAC-4604-9589-7594F75E5893}">
      <dgm:prSet/>
      <dgm:spPr/>
      <dgm:t>
        <a:bodyPr/>
        <a:lstStyle/>
        <a:p>
          <a:endParaRPr lang="en-US"/>
        </a:p>
      </dgm:t>
    </dgm:pt>
    <dgm:pt modelId="{91E7269F-F65D-44FF-9701-D27F5B29C5D4}">
      <dgm:prSet/>
      <dgm:spPr/>
      <dgm:t>
        <a:bodyPr/>
        <a:lstStyle/>
        <a:p>
          <a:r>
            <a:rPr lang="en-US"/>
            <a:t>Prototype different types of ideas </a:t>
          </a:r>
        </a:p>
      </dgm:t>
    </dgm:pt>
    <dgm:pt modelId="{9D2DC0E6-5D12-4BA4-935B-0F97ADED08C2}" type="parTrans" cxnId="{3F1BE968-F791-48AF-BE07-E270050DD595}">
      <dgm:prSet/>
      <dgm:spPr/>
      <dgm:t>
        <a:bodyPr/>
        <a:lstStyle/>
        <a:p>
          <a:endParaRPr lang="en-US"/>
        </a:p>
      </dgm:t>
    </dgm:pt>
    <dgm:pt modelId="{4D1E9908-3B7A-45DF-956E-5B7307977AA8}" type="sibTrans" cxnId="{3F1BE968-F791-48AF-BE07-E270050DD595}">
      <dgm:prSet/>
      <dgm:spPr/>
      <dgm:t>
        <a:bodyPr/>
        <a:lstStyle/>
        <a:p>
          <a:endParaRPr lang="en-US"/>
        </a:p>
      </dgm:t>
    </dgm:pt>
    <dgm:pt modelId="{1EF5C5C0-A7EA-4DB1-B855-DB2FD37C4B6D}">
      <dgm:prSet/>
      <dgm:spPr/>
      <dgm:t>
        <a:bodyPr/>
        <a:lstStyle/>
        <a:p>
          <a:r>
            <a:rPr lang="en-US"/>
            <a:t>Get feedback on your ideas </a:t>
          </a:r>
        </a:p>
      </dgm:t>
    </dgm:pt>
    <dgm:pt modelId="{4367FCC9-34F9-4CDE-9436-8FE4471C3A80}" type="parTrans" cxnId="{961BE726-8C85-4EE4-B5CD-1044D2EC59EA}">
      <dgm:prSet/>
      <dgm:spPr/>
      <dgm:t>
        <a:bodyPr/>
        <a:lstStyle/>
        <a:p>
          <a:endParaRPr lang="en-US"/>
        </a:p>
      </dgm:t>
    </dgm:pt>
    <dgm:pt modelId="{E0BE5779-4EE1-4E7E-BDFD-AAE0506F45D8}" type="sibTrans" cxnId="{961BE726-8C85-4EE4-B5CD-1044D2EC59EA}">
      <dgm:prSet/>
      <dgm:spPr/>
      <dgm:t>
        <a:bodyPr/>
        <a:lstStyle/>
        <a:p>
          <a:endParaRPr lang="en-US"/>
        </a:p>
      </dgm:t>
    </dgm:pt>
    <dgm:pt modelId="{0076A117-DBF9-44F9-BA9D-E71CE74CCB2D}">
      <dgm:prSet/>
      <dgm:spPr/>
      <dgm:t>
        <a:bodyPr/>
        <a:lstStyle/>
        <a:p>
          <a:r>
            <a:rPr lang="en-US"/>
            <a:t>Implement </a:t>
          </a:r>
        </a:p>
      </dgm:t>
    </dgm:pt>
    <dgm:pt modelId="{05621CE2-9A8A-4535-BC9C-5EB3FBBECC2E}" type="parTrans" cxnId="{831CCA13-3144-4BA7-B3F8-ABF0D4FBC958}">
      <dgm:prSet/>
      <dgm:spPr/>
      <dgm:t>
        <a:bodyPr/>
        <a:lstStyle/>
        <a:p>
          <a:endParaRPr lang="en-US"/>
        </a:p>
      </dgm:t>
    </dgm:pt>
    <dgm:pt modelId="{282DC8F0-763D-41D6-85A2-20D51811ACA5}" type="sibTrans" cxnId="{831CCA13-3144-4BA7-B3F8-ABF0D4FBC958}">
      <dgm:prSet/>
      <dgm:spPr/>
      <dgm:t>
        <a:bodyPr/>
        <a:lstStyle/>
        <a:p>
          <a:endParaRPr lang="en-US"/>
        </a:p>
      </dgm:t>
    </dgm:pt>
    <dgm:pt modelId="{E5DA5C4D-E9D9-4C8F-9493-13C67CEF03C2}">
      <dgm:prSet/>
      <dgm:spPr/>
      <dgm:t>
        <a:bodyPr/>
        <a:lstStyle/>
        <a:p>
          <a:r>
            <a:rPr lang="en-US"/>
            <a:t>Tell a compelling story about your idea and the impact it will have on people </a:t>
          </a:r>
        </a:p>
      </dgm:t>
    </dgm:pt>
    <dgm:pt modelId="{F5A5FCBC-8112-4ABC-97C8-32C2FB68683E}" type="parTrans" cxnId="{B8F6450F-9B2B-4F72-BC62-B1BB8A8EA228}">
      <dgm:prSet/>
      <dgm:spPr/>
      <dgm:t>
        <a:bodyPr/>
        <a:lstStyle/>
        <a:p>
          <a:endParaRPr lang="en-US"/>
        </a:p>
      </dgm:t>
    </dgm:pt>
    <dgm:pt modelId="{6B294AFC-960D-4520-B49D-6CE1CF93627E}" type="sibTrans" cxnId="{B8F6450F-9B2B-4F72-BC62-B1BB8A8EA228}">
      <dgm:prSet/>
      <dgm:spPr/>
      <dgm:t>
        <a:bodyPr/>
        <a:lstStyle/>
        <a:p>
          <a:endParaRPr lang="en-US"/>
        </a:p>
      </dgm:t>
    </dgm:pt>
    <dgm:pt modelId="{FAA26B42-6804-40A7-88D0-AE135481B69C}">
      <dgm:prSet/>
      <dgm:spPr/>
      <dgm:t>
        <a:bodyPr/>
        <a:lstStyle/>
        <a:p>
          <a:r>
            <a:rPr lang="en-US"/>
            <a:t>Articulate your value proposition </a:t>
          </a:r>
        </a:p>
      </dgm:t>
    </dgm:pt>
    <dgm:pt modelId="{9EC9D8DB-FFA3-432C-8749-91FF80868A3C}" type="parTrans" cxnId="{05F7F77A-DEF9-48C7-8D9F-DE241718F290}">
      <dgm:prSet/>
      <dgm:spPr/>
      <dgm:t>
        <a:bodyPr/>
        <a:lstStyle/>
        <a:p>
          <a:endParaRPr lang="en-US"/>
        </a:p>
      </dgm:t>
    </dgm:pt>
    <dgm:pt modelId="{EFAA025A-F4BE-4BB3-8B34-47E4946EEEA7}" type="sibTrans" cxnId="{05F7F77A-DEF9-48C7-8D9F-DE241718F290}">
      <dgm:prSet/>
      <dgm:spPr/>
      <dgm:t>
        <a:bodyPr/>
        <a:lstStyle/>
        <a:p>
          <a:endParaRPr lang="en-US"/>
        </a:p>
      </dgm:t>
    </dgm:pt>
    <dgm:pt modelId="{01A51B02-EBD7-4A44-8EC2-061F217379C4}">
      <dgm:prSet/>
      <dgm:spPr/>
      <dgm:t>
        <a:bodyPr/>
        <a:lstStyle/>
        <a:p>
          <a:r>
            <a:rPr lang="en-US"/>
            <a:t>Reflect </a:t>
          </a:r>
        </a:p>
      </dgm:t>
    </dgm:pt>
    <dgm:pt modelId="{49BF37B3-4718-4C5A-878E-F8C58171B24B}" type="parTrans" cxnId="{3178FE7F-BAD8-4BC6-BB7B-A93AA9A7D057}">
      <dgm:prSet/>
      <dgm:spPr/>
      <dgm:t>
        <a:bodyPr/>
        <a:lstStyle/>
        <a:p>
          <a:endParaRPr lang="en-US"/>
        </a:p>
      </dgm:t>
    </dgm:pt>
    <dgm:pt modelId="{0F6296DC-C0C5-44C9-9971-815E1612FAD3}" type="sibTrans" cxnId="{3178FE7F-BAD8-4BC6-BB7B-A93AA9A7D057}">
      <dgm:prSet/>
      <dgm:spPr/>
      <dgm:t>
        <a:bodyPr/>
        <a:lstStyle/>
        <a:p>
          <a:endParaRPr lang="en-US"/>
        </a:p>
      </dgm:t>
    </dgm:pt>
    <dgm:pt modelId="{C18CDF2F-0C4D-4BAD-AFD4-86F7A1690D6D}">
      <dgm:prSet/>
      <dgm:spPr/>
      <dgm:t>
        <a:bodyPr/>
        <a:lstStyle/>
        <a:p>
          <a:r>
            <a:rPr lang="en-US"/>
            <a:t>Identify next steps for implementing your ideas  </a:t>
          </a:r>
        </a:p>
      </dgm:t>
    </dgm:pt>
    <dgm:pt modelId="{2E943043-A006-4242-A73B-21BB348786CA}" type="parTrans" cxnId="{67D3B2EE-9E72-425F-8985-44AAD9653497}">
      <dgm:prSet/>
      <dgm:spPr/>
      <dgm:t>
        <a:bodyPr/>
        <a:lstStyle/>
        <a:p>
          <a:endParaRPr lang="en-US"/>
        </a:p>
      </dgm:t>
    </dgm:pt>
    <dgm:pt modelId="{1C131D09-E0EE-4F75-8ABA-D67D1038E09C}" type="sibTrans" cxnId="{67D3B2EE-9E72-425F-8985-44AAD9653497}">
      <dgm:prSet/>
      <dgm:spPr/>
      <dgm:t>
        <a:bodyPr/>
        <a:lstStyle/>
        <a:p>
          <a:endParaRPr lang="en-US"/>
        </a:p>
      </dgm:t>
    </dgm:pt>
    <dgm:pt modelId="{EE6E2F87-E2DA-4714-A22F-8ADF3F7F1AF2}">
      <dgm:prSet/>
      <dgm:spPr/>
      <dgm:t>
        <a:bodyPr/>
        <a:lstStyle/>
        <a:p>
          <a:r>
            <a:rPr lang="en-US"/>
            <a:t>Anticipate impact </a:t>
          </a:r>
        </a:p>
      </dgm:t>
    </dgm:pt>
    <dgm:pt modelId="{84F71293-E94F-4A5A-81A3-0285F2470C55}" type="parTrans" cxnId="{985AE29F-9CD7-4102-9775-2C9C4E0A5BF8}">
      <dgm:prSet/>
      <dgm:spPr/>
      <dgm:t>
        <a:bodyPr/>
        <a:lstStyle/>
        <a:p>
          <a:endParaRPr lang="en-US"/>
        </a:p>
      </dgm:t>
    </dgm:pt>
    <dgm:pt modelId="{7FC968A6-ED24-44CC-B842-AEF32CF8E7D7}" type="sibTrans" cxnId="{985AE29F-9CD7-4102-9775-2C9C4E0A5BF8}">
      <dgm:prSet/>
      <dgm:spPr/>
      <dgm:t>
        <a:bodyPr/>
        <a:lstStyle/>
        <a:p>
          <a:endParaRPr lang="en-US"/>
        </a:p>
      </dgm:t>
    </dgm:pt>
    <dgm:pt modelId="{D58D4EDF-F003-42D9-8E20-F427F60B8368}">
      <dgm:prSet/>
      <dgm:spPr/>
      <dgm:t>
        <a:bodyPr/>
        <a:lstStyle/>
        <a:p>
          <a:r>
            <a:rPr lang="en-US"/>
            <a:t>Observe how people experience daily life or currently address problems</a:t>
          </a:r>
        </a:p>
      </dgm:t>
    </dgm:pt>
    <dgm:pt modelId="{31AAD15B-30D3-45F1-9A8F-5A2CBC04F1D5}" type="parTrans" cxnId="{B852887D-668C-4735-89B6-0F89D7EB8FE6}">
      <dgm:prSet/>
      <dgm:spPr/>
      <dgm:t>
        <a:bodyPr/>
        <a:lstStyle/>
        <a:p>
          <a:endParaRPr lang="en-US"/>
        </a:p>
      </dgm:t>
    </dgm:pt>
    <dgm:pt modelId="{A45024AA-AAB9-4BC8-9279-3CA8FDBADA77}" type="sibTrans" cxnId="{B852887D-668C-4735-89B6-0F89D7EB8FE6}">
      <dgm:prSet/>
      <dgm:spPr/>
      <dgm:t>
        <a:bodyPr/>
        <a:lstStyle/>
        <a:p>
          <a:endParaRPr lang="en-US"/>
        </a:p>
      </dgm:t>
    </dgm:pt>
    <dgm:pt modelId="{BCB56ED7-2E45-4992-83A0-B32E3CC73051}" type="pres">
      <dgm:prSet presAssocID="{0979B9C5-0F2D-49C0-ABAF-1C89D32C2F3E}" presName="diagram" presStyleCnt="0">
        <dgm:presLayoutVars>
          <dgm:chPref val="1"/>
          <dgm:dir/>
          <dgm:animOne val="branch"/>
          <dgm:animLvl val="lvl"/>
          <dgm:resizeHandles/>
        </dgm:presLayoutVars>
      </dgm:prSet>
      <dgm:spPr/>
    </dgm:pt>
    <dgm:pt modelId="{C2515BF4-910A-4672-9467-902063745819}" type="pres">
      <dgm:prSet presAssocID="{D6F7FCC4-4B0E-41CA-BB89-422D09BD48F7}" presName="root" presStyleCnt="0"/>
      <dgm:spPr/>
    </dgm:pt>
    <dgm:pt modelId="{66170C67-8529-4D36-827B-641A78F83646}" type="pres">
      <dgm:prSet presAssocID="{D6F7FCC4-4B0E-41CA-BB89-422D09BD48F7}" presName="rootComposite" presStyleCnt="0"/>
      <dgm:spPr/>
    </dgm:pt>
    <dgm:pt modelId="{C85EE0B4-F2C4-490F-B4C0-6DC580A84962}" type="pres">
      <dgm:prSet presAssocID="{D6F7FCC4-4B0E-41CA-BB89-422D09BD48F7}" presName="rootText" presStyleLbl="node1" presStyleIdx="0" presStyleCnt="7"/>
      <dgm:spPr/>
    </dgm:pt>
    <dgm:pt modelId="{1ECFD2C5-94A7-44F3-AA39-E1BBE91B7668}" type="pres">
      <dgm:prSet presAssocID="{D6F7FCC4-4B0E-41CA-BB89-422D09BD48F7}" presName="rootConnector" presStyleLbl="node1" presStyleIdx="0" presStyleCnt="7"/>
      <dgm:spPr/>
    </dgm:pt>
    <dgm:pt modelId="{DC8645A2-B4A9-4781-B053-2065026A6D33}" type="pres">
      <dgm:prSet presAssocID="{D6F7FCC4-4B0E-41CA-BB89-422D09BD48F7}" presName="childShape" presStyleCnt="0"/>
      <dgm:spPr/>
    </dgm:pt>
    <dgm:pt modelId="{7EC61043-ABF1-47B0-913C-254D36C5CE53}" type="pres">
      <dgm:prSet presAssocID="{05D9C8FC-4D38-4868-9563-320E5BA061E8}" presName="Name13" presStyleLbl="parChTrans1D2" presStyleIdx="0" presStyleCnt="20"/>
      <dgm:spPr/>
    </dgm:pt>
    <dgm:pt modelId="{47C34CE0-08B7-4642-B116-7AC28B2C8C53}" type="pres">
      <dgm:prSet presAssocID="{31EA0F7C-55DB-4A0C-9B2B-DC2E80E4F637}" presName="childText" presStyleLbl="bgAcc1" presStyleIdx="0" presStyleCnt="20">
        <dgm:presLayoutVars>
          <dgm:bulletEnabled val="1"/>
        </dgm:presLayoutVars>
      </dgm:prSet>
      <dgm:spPr/>
    </dgm:pt>
    <dgm:pt modelId="{9CE6A28D-8DAD-41CE-8066-A690C851DA55}" type="pres">
      <dgm:prSet presAssocID="{9FCD6BA9-013A-4421-8C74-DCB816A670A9}" presName="Name13" presStyleLbl="parChTrans1D2" presStyleIdx="1" presStyleCnt="20"/>
      <dgm:spPr/>
    </dgm:pt>
    <dgm:pt modelId="{95D37F53-2E09-46FC-98A0-0936A35B4C23}" type="pres">
      <dgm:prSet presAssocID="{FA3B59A4-0F30-4038-905F-52E6413D4690}" presName="childText" presStyleLbl="bgAcc1" presStyleIdx="1" presStyleCnt="20">
        <dgm:presLayoutVars>
          <dgm:bulletEnabled val="1"/>
        </dgm:presLayoutVars>
      </dgm:prSet>
      <dgm:spPr/>
    </dgm:pt>
    <dgm:pt modelId="{93A31525-ABA8-41DF-89DC-92C4492FF551}" type="pres">
      <dgm:prSet presAssocID="{1C365A7B-1ED4-4848-ABD5-5E0FF42C24BE}" presName="Name13" presStyleLbl="parChTrans1D2" presStyleIdx="2" presStyleCnt="20"/>
      <dgm:spPr/>
    </dgm:pt>
    <dgm:pt modelId="{6DDCC106-8B12-42F3-BF71-35A7E83D2106}" type="pres">
      <dgm:prSet presAssocID="{23BDB2D6-A9E5-4404-BBF3-7F557E4742FE}" presName="childText" presStyleLbl="bgAcc1" presStyleIdx="2" presStyleCnt="20">
        <dgm:presLayoutVars>
          <dgm:bulletEnabled val="1"/>
        </dgm:presLayoutVars>
      </dgm:prSet>
      <dgm:spPr/>
    </dgm:pt>
    <dgm:pt modelId="{0BCB5FCB-E0D4-4ACF-BE3E-A9D415AFDE95}" type="pres">
      <dgm:prSet presAssocID="{73C9A30E-1002-4080-8247-F700430D437B}" presName="Name13" presStyleLbl="parChTrans1D2" presStyleIdx="3" presStyleCnt="20"/>
      <dgm:spPr/>
    </dgm:pt>
    <dgm:pt modelId="{AFCE1A21-EC1B-421B-A5BD-8E91D5A70A8C}" type="pres">
      <dgm:prSet presAssocID="{170D6638-4920-464A-8670-BCC664913FD3}" presName="childText" presStyleLbl="bgAcc1" presStyleIdx="3" presStyleCnt="20">
        <dgm:presLayoutVars>
          <dgm:bulletEnabled val="1"/>
        </dgm:presLayoutVars>
      </dgm:prSet>
      <dgm:spPr/>
    </dgm:pt>
    <dgm:pt modelId="{E13CCD91-E656-43D8-A153-7FEABF450AE5}" type="pres">
      <dgm:prSet presAssocID="{E2507502-9698-4503-BC84-59BB5B6E3B07}" presName="root" presStyleCnt="0"/>
      <dgm:spPr/>
    </dgm:pt>
    <dgm:pt modelId="{F2ABC443-1BD9-4CCD-8D81-6F3C10392C02}" type="pres">
      <dgm:prSet presAssocID="{E2507502-9698-4503-BC84-59BB5B6E3B07}" presName="rootComposite" presStyleCnt="0"/>
      <dgm:spPr/>
    </dgm:pt>
    <dgm:pt modelId="{58D782E0-053F-4292-89C5-8264869AEF42}" type="pres">
      <dgm:prSet presAssocID="{E2507502-9698-4503-BC84-59BB5B6E3B07}" presName="rootText" presStyleLbl="node1" presStyleIdx="1" presStyleCnt="7"/>
      <dgm:spPr/>
    </dgm:pt>
    <dgm:pt modelId="{42C2465F-A569-4B22-8E89-8969CD041409}" type="pres">
      <dgm:prSet presAssocID="{E2507502-9698-4503-BC84-59BB5B6E3B07}" presName="rootConnector" presStyleLbl="node1" presStyleIdx="1" presStyleCnt="7"/>
      <dgm:spPr/>
    </dgm:pt>
    <dgm:pt modelId="{6BB0BA85-B901-494A-9AA5-C0E19705FC4D}" type="pres">
      <dgm:prSet presAssocID="{E2507502-9698-4503-BC84-59BB5B6E3B07}" presName="childShape" presStyleCnt="0"/>
      <dgm:spPr/>
    </dgm:pt>
    <dgm:pt modelId="{94DBFCC8-21FB-46B8-94C1-1411480CF29F}" type="pres">
      <dgm:prSet presAssocID="{7496F2DC-7119-4890-BDF7-D28C959FD9CC}" presName="Name13" presStyleLbl="parChTrans1D2" presStyleIdx="4" presStyleCnt="20"/>
      <dgm:spPr/>
    </dgm:pt>
    <dgm:pt modelId="{41713097-05B8-4E45-886D-8BDA0FF18AA2}" type="pres">
      <dgm:prSet presAssocID="{4755CC54-BBBD-4B24-93C9-3C715B5EA015}" presName="childText" presStyleLbl="bgAcc1" presStyleIdx="4" presStyleCnt="20">
        <dgm:presLayoutVars>
          <dgm:bulletEnabled val="1"/>
        </dgm:presLayoutVars>
      </dgm:prSet>
      <dgm:spPr/>
    </dgm:pt>
    <dgm:pt modelId="{F1CD80BE-A585-4D73-89A9-7DFF27D589B2}" type="pres">
      <dgm:prSet presAssocID="{31AAD15B-30D3-45F1-9A8F-5A2CBC04F1D5}" presName="Name13" presStyleLbl="parChTrans1D2" presStyleIdx="5" presStyleCnt="20"/>
      <dgm:spPr/>
    </dgm:pt>
    <dgm:pt modelId="{97899173-78A0-4477-8ACE-C6D0272B4CAD}" type="pres">
      <dgm:prSet presAssocID="{D58D4EDF-F003-42D9-8E20-F427F60B8368}" presName="childText" presStyleLbl="bgAcc1" presStyleIdx="5" presStyleCnt="20">
        <dgm:presLayoutVars>
          <dgm:bulletEnabled val="1"/>
        </dgm:presLayoutVars>
      </dgm:prSet>
      <dgm:spPr/>
    </dgm:pt>
    <dgm:pt modelId="{21FD540E-5EEF-4A20-8890-6F4DC1A1A9DD}" type="pres">
      <dgm:prSet presAssocID="{07621090-42B8-4BE3-8338-257D55018360}" presName="root" presStyleCnt="0"/>
      <dgm:spPr/>
    </dgm:pt>
    <dgm:pt modelId="{FDA8477D-F76E-4AA4-9010-9B43385F56CF}" type="pres">
      <dgm:prSet presAssocID="{07621090-42B8-4BE3-8338-257D55018360}" presName="rootComposite" presStyleCnt="0"/>
      <dgm:spPr/>
    </dgm:pt>
    <dgm:pt modelId="{A7F8ED77-3341-4CD5-9951-CEC91319175A}" type="pres">
      <dgm:prSet presAssocID="{07621090-42B8-4BE3-8338-257D55018360}" presName="rootText" presStyleLbl="node1" presStyleIdx="2" presStyleCnt="7"/>
      <dgm:spPr/>
    </dgm:pt>
    <dgm:pt modelId="{F58181A5-471E-40B9-9229-150A016A3BA6}" type="pres">
      <dgm:prSet presAssocID="{07621090-42B8-4BE3-8338-257D55018360}" presName="rootConnector" presStyleLbl="node1" presStyleIdx="2" presStyleCnt="7"/>
      <dgm:spPr/>
    </dgm:pt>
    <dgm:pt modelId="{97151085-5C08-4EBA-A8A5-3CA50B9C511B}" type="pres">
      <dgm:prSet presAssocID="{07621090-42B8-4BE3-8338-257D55018360}" presName="childShape" presStyleCnt="0"/>
      <dgm:spPr/>
    </dgm:pt>
    <dgm:pt modelId="{DAA99DDE-9B0E-4C14-B867-B5AD581B3F67}" type="pres">
      <dgm:prSet presAssocID="{099F514D-6F1A-41FB-BBB7-03FA4466E93F}" presName="Name13" presStyleLbl="parChTrans1D2" presStyleIdx="6" presStyleCnt="20"/>
      <dgm:spPr/>
    </dgm:pt>
    <dgm:pt modelId="{F3D6F25B-788E-4BB8-A925-DE9185029097}" type="pres">
      <dgm:prSet presAssocID="{9D371245-20D2-4D6C-92E8-059F68724D56}" presName="childText" presStyleLbl="bgAcc1" presStyleIdx="6" presStyleCnt="20">
        <dgm:presLayoutVars>
          <dgm:bulletEnabled val="1"/>
        </dgm:presLayoutVars>
      </dgm:prSet>
      <dgm:spPr/>
    </dgm:pt>
    <dgm:pt modelId="{363EEF47-9402-4797-A4B8-0EAE89761D65}" type="pres">
      <dgm:prSet presAssocID="{7AD0C304-2217-4591-8BA1-D527CC0B79FF}" presName="Name13" presStyleLbl="parChTrans1D2" presStyleIdx="7" presStyleCnt="20"/>
      <dgm:spPr/>
    </dgm:pt>
    <dgm:pt modelId="{BB5555EA-BF0C-42D3-AD02-EE3A6D0B77AB}" type="pres">
      <dgm:prSet presAssocID="{797B6F63-4528-4BA0-A35D-F5CD58042535}" presName="childText" presStyleLbl="bgAcc1" presStyleIdx="7" presStyleCnt="20">
        <dgm:presLayoutVars>
          <dgm:bulletEnabled val="1"/>
        </dgm:presLayoutVars>
      </dgm:prSet>
      <dgm:spPr/>
    </dgm:pt>
    <dgm:pt modelId="{EDF7A494-9BE9-47D3-9E2B-37051F1C6762}" type="pres">
      <dgm:prSet presAssocID="{00B5F51C-C83E-424A-8540-8DD93F1C1697}" presName="Name13" presStyleLbl="parChTrans1D2" presStyleIdx="8" presStyleCnt="20"/>
      <dgm:spPr/>
    </dgm:pt>
    <dgm:pt modelId="{708DA49B-A9FF-409D-A5FF-859D57F51F19}" type="pres">
      <dgm:prSet presAssocID="{E6AC1527-7321-4787-9C26-752B18D139F2}" presName="childText" presStyleLbl="bgAcc1" presStyleIdx="8" presStyleCnt="20">
        <dgm:presLayoutVars>
          <dgm:bulletEnabled val="1"/>
        </dgm:presLayoutVars>
      </dgm:prSet>
      <dgm:spPr/>
    </dgm:pt>
    <dgm:pt modelId="{9D7B806A-767B-4C41-AB71-026FF735B8C3}" type="pres">
      <dgm:prSet presAssocID="{540B1A5E-D348-4301-9688-49F1DA371F06}" presName="root" presStyleCnt="0"/>
      <dgm:spPr/>
    </dgm:pt>
    <dgm:pt modelId="{48459AA5-B3FE-4EC9-941E-8D5304DBDF7C}" type="pres">
      <dgm:prSet presAssocID="{540B1A5E-D348-4301-9688-49F1DA371F06}" presName="rootComposite" presStyleCnt="0"/>
      <dgm:spPr/>
    </dgm:pt>
    <dgm:pt modelId="{72A6E752-548E-4C75-AD27-1B2672B836C7}" type="pres">
      <dgm:prSet presAssocID="{540B1A5E-D348-4301-9688-49F1DA371F06}" presName="rootText" presStyleLbl="node1" presStyleIdx="3" presStyleCnt="7"/>
      <dgm:spPr/>
    </dgm:pt>
    <dgm:pt modelId="{52F700BF-67E8-4519-BB95-7E95BB27EF3E}" type="pres">
      <dgm:prSet presAssocID="{540B1A5E-D348-4301-9688-49F1DA371F06}" presName="rootConnector" presStyleLbl="node1" presStyleIdx="3" presStyleCnt="7"/>
      <dgm:spPr/>
    </dgm:pt>
    <dgm:pt modelId="{2C0EA200-782A-47E2-A96B-CDDC06FA94D5}" type="pres">
      <dgm:prSet presAssocID="{540B1A5E-D348-4301-9688-49F1DA371F06}" presName="childShape" presStyleCnt="0"/>
      <dgm:spPr/>
    </dgm:pt>
    <dgm:pt modelId="{29D52819-8805-4477-96BA-905876972BE8}" type="pres">
      <dgm:prSet presAssocID="{F96B222D-5E37-43B2-A0C9-660EBC263B1B}" presName="Name13" presStyleLbl="parChTrans1D2" presStyleIdx="9" presStyleCnt="20"/>
      <dgm:spPr/>
    </dgm:pt>
    <dgm:pt modelId="{D92EF42C-05DA-4FAC-AC77-79A4ED9470AC}" type="pres">
      <dgm:prSet presAssocID="{D18D51D3-82B7-42B0-B0DF-EC5E799D7FC0}" presName="childText" presStyleLbl="bgAcc1" presStyleIdx="9" presStyleCnt="20">
        <dgm:presLayoutVars>
          <dgm:bulletEnabled val="1"/>
        </dgm:presLayoutVars>
      </dgm:prSet>
      <dgm:spPr/>
    </dgm:pt>
    <dgm:pt modelId="{E3A44421-081C-4AC3-B6D2-12B7CA708B65}" type="pres">
      <dgm:prSet presAssocID="{E9530A9E-4DD9-409B-B54D-06301346C84D}" presName="Name13" presStyleLbl="parChTrans1D2" presStyleIdx="10" presStyleCnt="20"/>
      <dgm:spPr/>
    </dgm:pt>
    <dgm:pt modelId="{6A2409FF-189A-4C6F-99E0-A776EED7D44A}" type="pres">
      <dgm:prSet presAssocID="{008A72E7-D688-4B60-B670-548961CFE75C}" presName="childText" presStyleLbl="bgAcc1" presStyleIdx="10" presStyleCnt="20">
        <dgm:presLayoutVars>
          <dgm:bulletEnabled val="1"/>
        </dgm:presLayoutVars>
      </dgm:prSet>
      <dgm:spPr/>
    </dgm:pt>
    <dgm:pt modelId="{3DECB7BC-BC4B-4318-84E6-F741A13DBC6D}" type="pres">
      <dgm:prSet presAssocID="{CB1C4BBC-3832-44DB-9460-956A1EC92531}" presName="Name13" presStyleLbl="parChTrans1D2" presStyleIdx="11" presStyleCnt="20"/>
      <dgm:spPr/>
    </dgm:pt>
    <dgm:pt modelId="{CD8E894E-8C3F-4A02-9158-FB3D8930EF47}" type="pres">
      <dgm:prSet presAssocID="{A52A2C58-C3BF-43F4-AD1E-5F2F057A1908}" presName="childText" presStyleLbl="bgAcc1" presStyleIdx="11" presStyleCnt="20">
        <dgm:presLayoutVars>
          <dgm:bulletEnabled val="1"/>
        </dgm:presLayoutVars>
      </dgm:prSet>
      <dgm:spPr/>
    </dgm:pt>
    <dgm:pt modelId="{A295C851-7EFD-4EEB-BAE4-75E48FCA25C2}" type="pres">
      <dgm:prSet presAssocID="{5FFAD06F-C9C3-4DE3-AAC0-F7AE8EF5B3AA}" presName="Name13" presStyleLbl="parChTrans1D2" presStyleIdx="12" presStyleCnt="20"/>
      <dgm:spPr/>
    </dgm:pt>
    <dgm:pt modelId="{D46EAAC3-6F1E-4480-882F-7BF188132F75}" type="pres">
      <dgm:prSet presAssocID="{EFAD0B0A-E69C-408C-878E-38FC05C88419}" presName="childText" presStyleLbl="bgAcc1" presStyleIdx="12" presStyleCnt="20">
        <dgm:presLayoutVars>
          <dgm:bulletEnabled val="1"/>
        </dgm:presLayoutVars>
      </dgm:prSet>
      <dgm:spPr/>
    </dgm:pt>
    <dgm:pt modelId="{1E927C81-299D-44E1-AA41-3BD8C17E9FF9}" type="pres">
      <dgm:prSet presAssocID="{D259C847-15DF-42C9-97D7-BC73F283BBF9}" presName="root" presStyleCnt="0"/>
      <dgm:spPr/>
    </dgm:pt>
    <dgm:pt modelId="{BD00231E-1999-4925-8251-06277907EF85}" type="pres">
      <dgm:prSet presAssocID="{D259C847-15DF-42C9-97D7-BC73F283BBF9}" presName="rootComposite" presStyleCnt="0"/>
      <dgm:spPr/>
    </dgm:pt>
    <dgm:pt modelId="{88FA4F46-0108-4F13-8A79-6E25B14F6DF1}" type="pres">
      <dgm:prSet presAssocID="{D259C847-15DF-42C9-97D7-BC73F283BBF9}" presName="rootText" presStyleLbl="node1" presStyleIdx="4" presStyleCnt="7"/>
      <dgm:spPr/>
    </dgm:pt>
    <dgm:pt modelId="{76EDE410-74D1-41EE-8AAC-3D59653DEDAA}" type="pres">
      <dgm:prSet presAssocID="{D259C847-15DF-42C9-97D7-BC73F283BBF9}" presName="rootConnector" presStyleLbl="node1" presStyleIdx="4" presStyleCnt="7"/>
      <dgm:spPr/>
    </dgm:pt>
    <dgm:pt modelId="{C987245B-DFFC-412D-BD1B-D8A17880B951}" type="pres">
      <dgm:prSet presAssocID="{D259C847-15DF-42C9-97D7-BC73F283BBF9}" presName="childShape" presStyleCnt="0"/>
      <dgm:spPr/>
    </dgm:pt>
    <dgm:pt modelId="{E7155A8E-0D35-4BAE-881A-A5459643D9BF}" type="pres">
      <dgm:prSet presAssocID="{9A250A6E-2B3C-488A-938A-F26B5E8EB297}" presName="Name13" presStyleLbl="parChTrans1D2" presStyleIdx="13" presStyleCnt="20"/>
      <dgm:spPr/>
    </dgm:pt>
    <dgm:pt modelId="{2D2CC7A0-0A06-43FC-95C4-C3E0BE679D0B}" type="pres">
      <dgm:prSet presAssocID="{E5ABB7F4-0AF1-44B3-825F-993ECEDB3CD6}" presName="childText" presStyleLbl="bgAcc1" presStyleIdx="13" presStyleCnt="20">
        <dgm:presLayoutVars>
          <dgm:bulletEnabled val="1"/>
        </dgm:presLayoutVars>
      </dgm:prSet>
      <dgm:spPr/>
    </dgm:pt>
    <dgm:pt modelId="{EE2205EA-ED13-4E43-9A67-1B367C742F25}" type="pres">
      <dgm:prSet presAssocID="{9D2DC0E6-5D12-4BA4-935B-0F97ADED08C2}" presName="Name13" presStyleLbl="parChTrans1D2" presStyleIdx="14" presStyleCnt="20"/>
      <dgm:spPr/>
    </dgm:pt>
    <dgm:pt modelId="{02765417-C583-4AC1-9E72-9940F3D4481C}" type="pres">
      <dgm:prSet presAssocID="{91E7269F-F65D-44FF-9701-D27F5B29C5D4}" presName="childText" presStyleLbl="bgAcc1" presStyleIdx="14" presStyleCnt="20">
        <dgm:presLayoutVars>
          <dgm:bulletEnabled val="1"/>
        </dgm:presLayoutVars>
      </dgm:prSet>
      <dgm:spPr/>
    </dgm:pt>
    <dgm:pt modelId="{41A8F155-B06B-4BF0-9B4D-FD82466888E4}" type="pres">
      <dgm:prSet presAssocID="{4367FCC9-34F9-4CDE-9436-8FE4471C3A80}" presName="Name13" presStyleLbl="parChTrans1D2" presStyleIdx="15" presStyleCnt="20"/>
      <dgm:spPr/>
    </dgm:pt>
    <dgm:pt modelId="{1AD6EE97-979A-4963-9F86-604831837B97}" type="pres">
      <dgm:prSet presAssocID="{1EF5C5C0-A7EA-4DB1-B855-DB2FD37C4B6D}" presName="childText" presStyleLbl="bgAcc1" presStyleIdx="15" presStyleCnt="20">
        <dgm:presLayoutVars>
          <dgm:bulletEnabled val="1"/>
        </dgm:presLayoutVars>
      </dgm:prSet>
      <dgm:spPr/>
    </dgm:pt>
    <dgm:pt modelId="{F78B1343-F60E-4B2D-B7F0-3342B50F4271}" type="pres">
      <dgm:prSet presAssocID="{0076A117-DBF9-44F9-BA9D-E71CE74CCB2D}" presName="root" presStyleCnt="0"/>
      <dgm:spPr/>
    </dgm:pt>
    <dgm:pt modelId="{982B8431-ECFB-442C-81D2-F1F1294E4834}" type="pres">
      <dgm:prSet presAssocID="{0076A117-DBF9-44F9-BA9D-E71CE74CCB2D}" presName="rootComposite" presStyleCnt="0"/>
      <dgm:spPr/>
    </dgm:pt>
    <dgm:pt modelId="{B851BC0D-CCD0-44BA-BE42-EF50288376F0}" type="pres">
      <dgm:prSet presAssocID="{0076A117-DBF9-44F9-BA9D-E71CE74CCB2D}" presName="rootText" presStyleLbl="node1" presStyleIdx="5" presStyleCnt="7"/>
      <dgm:spPr/>
    </dgm:pt>
    <dgm:pt modelId="{61BAFF13-73DF-4C10-BBC8-F3DC41FF0B5C}" type="pres">
      <dgm:prSet presAssocID="{0076A117-DBF9-44F9-BA9D-E71CE74CCB2D}" presName="rootConnector" presStyleLbl="node1" presStyleIdx="5" presStyleCnt="7"/>
      <dgm:spPr/>
    </dgm:pt>
    <dgm:pt modelId="{03F95BC3-1F2A-4B47-A642-796CF6787CD0}" type="pres">
      <dgm:prSet presAssocID="{0076A117-DBF9-44F9-BA9D-E71CE74CCB2D}" presName="childShape" presStyleCnt="0"/>
      <dgm:spPr/>
    </dgm:pt>
    <dgm:pt modelId="{091636AB-0023-453F-A6AB-2339597686D0}" type="pres">
      <dgm:prSet presAssocID="{F5A5FCBC-8112-4ABC-97C8-32C2FB68683E}" presName="Name13" presStyleLbl="parChTrans1D2" presStyleIdx="16" presStyleCnt="20"/>
      <dgm:spPr/>
    </dgm:pt>
    <dgm:pt modelId="{AE7F683C-7BDC-408B-A252-360D4058917E}" type="pres">
      <dgm:prSet presAssocID="{E5DA5C4D-E9D9-4C8F-9493-13C67CEF03C2}" presName="childText" presStyleLbl="bgAcc1" presStyleIdx="16" presStyleCnt="20">
        <dgm:presLayoutVars>
          <dgm:bulletEnabled val="1"/>
        </dgm:presLayoutVars>
      </dgm:prSet>
      <dgm:spPr/>
    </dgm:pt>
    <dgm:pt modelId="{5E415A7B-03F4-4E51-8AF4-FB7AAB54547B}" type="pres">
      <dgm:prSet presAssocID="{9EC9D8DB-FFA3-432C-8749-91FF80868A3C}" presName="Name13" presStyleLbl="parChTrans1D2" presStyleIdx="17" presStyleCnt="20"/>
      <dgm:spPr/>
    </dgm:pt>
    <dgm:pt modelId="{6DFD247A-872E-464E-AC3F-2B672BBEBAAB}" type="pres">
      <dgm:prSet presAssocID="{FAA26B42-6804-40A7-88D0-AE135481B69C}" presName="childText" presStyleLbl="bgAcc1" presStyleIdx="17" presStyleCnt="20">
        <dgm:presLayoutVars>
          <dgm:bulletEnabled val="1"/>
        </dgm:presLayoutVars>
      </dgm:prSet>
      <dgm:spPr/>
    </dgm:pt>
    <dgm:pt modelId="{81E08722-749E-406F-BEC3-4EE1CE7E8E04}" type="pres">
      <dgm:prSet presAssocID="{01A51B02-EBD7-4A44-8EC2-061F217379C4}" presName="root" presStyleCnt="0"/>
      <dgm:spPr/>
    </dgm:pt>
    <dgm:pt modelId="{09C26EC5-4899-4695-9B79-09620A91D6B4}" type="pres">
      <dgm:prSet presAssocID="{01A51B02-EBD7-4A44-8EC2-061F217379C4}" presName="rootComposite" presStyleCnt="0"/>
      <dgm:spPr/>
    </dgm:pt>
    <dgm:pt modelId="{8E08ED43-981E-41CC-ADCA-CF47DE770B56}" type="pres">
      <dgm:prSet presAssocID="{01A51B02-EBD7-4A44-8EC2-061F217379C4}" presName="rootText" presStyleLbl="node1" presStyleIdx="6" presStyleCnt="7"/>
      <dgm:spPr/>
    </dgm:pt>
    <dgm:pt modelId="{86E4D701-772D-4C74-9E98-8C6F40199B9E}" type="pres">
      <dgm:prSet presAssocID="{01A51B02-EBD7-4A44-8EC2-061F217379C4}" presName="rootConnector" presStyleLbl="node1" presStyleIdx="6" presStyleCnt="7"/>
      <dgm:spPr/>
    </dgm:pt>
    <dgm:pt modelId="{BE45EB7B-16F0-4298-A90C-2E33F62A2456}" type="pres">
      <dgm:prSet presAssocID="{01A51B02-EBD7-4A44-8EC2-061F217379C4}" presName="childShape" presStyleCnt="0"/>
      <dgm:spPr/>
    </dgm:pt>
    <dgm:pt modelId="{9373E0EB-6443-44E1-8EC7-B3388BB3F153}" type="pres">
      <dgm:prSet presAssocID="{2E943043-A006-4242-A73B-21BB348786CA}" presName="Name13" presStyleLbl="parChTrans1D2" presStyleIdx="18" presStyleCnt="20"/>
      <dgm:spPr/>
    </dgm:pt>
    <dgm:pt modelId="{8C111F9A-305E-4911-A28C-02D9ED44B07F}" type="pres">
      <dgm:prSet presAssocID="{C18CDF2F-0C4D-4BAD-AFD4-86F7A1690D6D}" presName="childText" presStyleLbl="bgAcc1" presStyleIdx="18" presStyleCnt="20">
        <dgm:presLayoutVars>
          <dgm:bulletEnabled val="1"/>
        </dgm:presLayoutVars>
      </dgm:prSet>
      <dgm:spPr/>
    </dgm:pt>
    <dgm:pt modelId="{4F494F8E-ADC0-44F4-9970-3B60597DE469}" type="pres">
      <dgm:prSet presAssocID="{84F71293-E94F-4A5A-81A3-0285F2470C55}" presName="Name13" presStyleLbl="parChTrans1D2" presStyleIdx="19" presStyleCnt="20"/>
      <dgm:spPr/>
    </dgm:pt>
    <dgm:pt modelId="{B736B97D-B909-47BD-B7F3-A13C1747B69E}" type="pres">
      <dgm:prSet presAssocID="{EE6E2F87-E2DA-4714-A22F-8ADF3F7F1AF2}" presName="childText" presStyleLbl="bgAcc1" presStyleIdx="19" presStyleCnt="20">
        <dgm:presLayoutVars>
          <dgm:bulletEnabled val="1"/>
        </dgm:presLayoutVars>
      </dgm:prSet>
      <dgm:spPr/>
    </dgm:pt>
  </dgm:ptLst>
  <dgm:cxnLst>
    <dgm:cxn modelId="{2D3C4604-D0E9-4E7E-B9CF-80BF258D3B97}" type="presOf" srcId="{E2507502-9698-4503-BC84-59BB5B6E3B07}" destId="{42C2465F-A569-4B22-8E89-8969CD041409}" srcOrd="1" destOrd="0" presId="urn:microsoft.com/office/officeart/2005/8/layout/hierarchy3"/>
    <dgm:cxn modelId="{7B546704-35CC-420D-A268-CEF846B0CEA7}" type="presOf" srcId="{540B1A5E-D348-4301-9688-49F1DA371F06}" destId="{52F700BF-67E8-4519-BB95-7E95BB27EF3E}" srcOrd="1" destOrd="0" presId="urn:microsoft.com/office/officeart/2005/8/layout/hierarchy3"/>
    <dgm:cxn modelId="{375A8404-4C2B-4CDA-B222-0D9B075D32E6}" srcId="{0979B9C5-0F2D-49C0-ABAF-1C89D32C2F3E}" destId="{07621090-42B8-4BE3-8338-257D55018360}" srcOrd="2" destOrd="0" parTransId="{75F8B1A4-2276-4E40-8F3A-2F33E9477451}" sibTransId="{300561E7-57E8-4B7F-A8F1-0EBAB4472AAB}"/>
    <dgm:cxn modelId="{760C7506-3B78-4BE6-94D2-D22DCAB93BC1}" type="presOf" srcId="{7496F2DC-7119-4890-BDF7-D28C959FD9CC}" destId="{94DBFCC8-21FB-46B8-94C1-1411480CF29F}" srcOrd="0" destOrd="0" presId="urn:microsoft.com/office/officeart/2005/8/layout/hierarchy3"/>
    <dgm:cxn modelId="{0E2DAA09-2F97-4C42-980B-1DDAECB46F1D}" srcId="{D6F7FCC4-4B0E-41CA-BB89-422D09BD48F7}" destId="{31EA0F7C-55DB-4A0C-9B2B-DC2E80E4F637}" srcOrd="0" destOrd="0" parTransId="{05D9C8FC-4D38-4868-9563-320E5BA061E8}" sibTransId="{0710ABAA-8204-4261-9A5A-1BF4A81EB5AB}"/>
    <dgm:cxn modelId="{5279970B-3C97-43A1-B37B-43518E8EBA9A}" type="presOf" srcId="{EFAD0B0A-E69C-408C-878E-38FC05C88419}" destId="{D46EAAC3-6F1E-4480-882F-7BF188132F75}" srcOrd="0" destOrd="0" presId="urn:microsoft.com/office/officeart/2005/8/layout/hierarchy3"/>
    <dgm:cxn modelId="{00543F0C-D1EB-498C-8C92-AD54469F52D7}" type="presOf" srcId="{9EC9D8DB-FFA3-432C-8749-91FF80868A3C}" destId="{5E415A7B-03F4-4E51-8AF4-FB7AAB54547B}" srcOrd="0" destOrd="0" presId="urn:microsoft.com/office/officeart/2005/8/layout/hierarchy3"/>
    <dgm:cxn modelId="{D4347A0E-4CF7-4795-AB19-C99F44834995}" type="presOf" srcId="{05D9C8FC-4D38-4868-9563-320E5BA061E8}" destId="{7EC61043-ABF1-47B0-913C-254D36C5CE53}" srcOrd="0" destOrd="0" presId="urn:microsoft.com/office/officeart/2005/8/layout/hierarchy3"/>
    <dgm:cxn modelId="{B8F6450F-9B2B-4F72-BC62-B1BB8A8EA228}" srcId="{0076A117-DBF9-44F9-BA9D-E71CE74CCB2D}" destId="{E5DA5C4D-E9D9-4C8F-9493-13C67CEF03C2}" srcOrd="0" destOrd="0" parTransId="{F5A5FCBC-8112-4ABC-97C8-32C2FB68683E}" sibTransId="{6B294AFC-960D-4520-B49D-6CE1CF93627E}"/>
    <dgm:cxn modelId="{831CCA13-3144-4BA7-B3F8-ABF0D4FBC958}" srcId="{0979B9C5-0F2D-49C0-ABAF-1C89D32C2F3E}" destId="{0076A117-DBF9-44F9-BA9D-E71CE74CCB2D}" srcOrd="5" destOrd="0" parTransId="{05621CE2-9A8A-4535-BC9C-5EB3FBBECC2E}" sibTransId="{282DC8F0-763D-41D6-85A2-20D51811ACA5}"/>
    <dgm:cxn modelId="{98FA0D15-0E72-43AB-AC28-0BDA9A0B9C75}" type="presOf" srcId="{91E7269F-F65D-44FF-9701-D27F5B29C5D4}" destId="{02765417-C583-4AC1-9E72-9940F3D4481C}" srcOrd="0" destOrd="0" presId="urn:microsoft.com/office/officeart/2005/8/layout/hierarchy3"/>
    <dgm:cxn modelId="{A531CD17-5057-468B-B0CC-6594E57A3AAB}" type="presOf" srcId="{07621090-42B8-4BE3-8338-257D55018360}" destId="{F58181A5-471E-40B9-9229-150A016A3BA6}" srcOrd="1" destOrd="0" presId="urn:microsoft.com/office/officeart/2005/8/layout/hierarchy3"/>
    <dgm:cxn modelId="{5CCF1520-E3B8-4176-B146-1B6CA72F26C0}" type="presOf" srcId="{D6F7FCC4-4B0E-41CA-BB89-422D09BD48F7}" destId="{1ECFD2C5-94A7-44F3-AA39-E1BBE91B7668}" srcOrd="1" destOrd="0" presId="urn:microsoft.com/office/officeart/2005/8/layout/hierarchy3"/>
    <dgm:cxn modelId="{47C18021-C263-49F6-B473-D4BA658C42F7}" type="presOf" srcId="{797B6F63-4528-4BA0-A35D-F5CD58042535}" destId="{BB5555EA-BF0C-42D3-AD02-EE3A6D0B77AB}" srcOrd="0" destOrd="0" presId="urn:microsoft.com/office/officeart/2005/8/layout/hierarchy3"/>
    <dgm:cxn modelId="{C35E5525-EA11-4298-9843-1893FF99172A}" type="presOf" srcId="{D259C847-15DF-42C9-97D7-BC73F283BBF9}" destId="{76EDE410-74D1-41EE-8AAC-3D59653DEDAA}" srcOrd="1" destOrd="0" presId="urn:microsoft.com/office/officeart/2005/8/layout/hierarchy3"/>
    <dgm:cxn modelId="{F3A67026-1F45-47F1-A4FC-0B22986BC2E5}" srcId="{0979B9C5-0F2D-49C0-ABAF-1C89D32C2F3E}" destId="{E2507502-9698-4503-BC84-59BB5B6E3B07}" srcOrd="1" destOrd="0" parTransId="{F218BD39-7E72-4B16-B264-032132218BA3}" sibTransId="{0D535185-BF34-4799-8FAA-4290DF9944EB}"/>
    <dgm:cxn modelId="{961BE726-8C85-4EE4-B5CD-1044D2EC59EA}" srcId="{D259C847-15DF-42C9-97D7-BC73F283BBF9}" destId="{1EF5C5C0-A7EA-4DB1-B855-DB2FD37C4B6D}" srcOrd="2" destOrd="0" parTransId="{4367FCC9-34F9-4CDE-9436-8FE4471C3A80}" sibTransId="{E0BE5779-4EE1-4E7E-BDFD-AAE0506F45D8}"/>
    <dgm:cxn modelId="{4F684D27-E5D7-4CA5-8BD6-37424D35A356}" type="presOf" srcId="{F5A5FCBC-8112-4ABC-97C8-32C2FB68683E}" destId="{091636AB-0023-453F-A6AB-2339597686D0}" srcOrd="0" destOrd="0" presId="urn:microsoft.com/office/officeart/2005/8/layout/hierarchy3"/>
    <dgm:cxn modelId="{0DD8B82D-77AC-490F-AAA4-C77017A4867C}" type="presOf" srcId="{73C9A30E-1002-4080-8247-F700430D437B}" destId="{0BCB5FCB-E0D4-4ACF-BE3E-A9D415AFDE95}" srcOrd="0" destOrd="0" presId="urn:microsoft.com/office/officeart/2005/8/layout/hierarchy3"/>
    <dgm:cxn modelId="{A7BF3130-F9A2-40AD-B684-CB4EF662A7BD}" srcId="{E2507502-9698-4503-BC84-59BB5B6E3B07}" destId="{4755CC54-BBBD-4B24-93C9-3C715B5EA015}" srcOrd="0" destOrd="0" parTransId="{7496F2DC-7119-4890-BDF7-D28C959FD9CC}" sibTransId="{27D1AD34-C1B8-4870-B77B-D061CDCF236C}"/>
    <dgm:cxn modelId="{728D053B-8D53-4F30-929B-EFB6E1695A32}" type="presOf" srcId="{01A51B02-EBD7-4A44-8EC2-061F217379C4}" destId="{86E4D701-772D-4C74-9E98-8C6F40199B9E}" srcOrd="1" destOrd="0" presId="urn:microsoft.com/office/officeart/2005/8/layout/hierarchy3"/>
    <dgm:cxn modelId="{D109B73B-A032-4A8C-AD76-47062B65FB46}" type="presOf" srcId="{EE6E2F87-E2DA-4714-A22F-8ADF3F7F1AF2}" destId="{B736B97D-B909-47BD-B7F3-A13C1747B69E}" srcOrd="0" destOrd="0" presId="urn:microsoft.com/office/officeart/2005/8/layout/hierarchy3"/>
    <dgm:cxn modelId="{D6FB2340-E722-454F-A1CD-F671ADB969C0}" type="presOf" srcId="{0979B9C5-0F2D-49C0-ABAF-1C89D32C2F3E}" destId="{BCB56ED7-2E45-4992-83A0-B32E3CC73051}" srcOrd="0" destOrd="0" presId="urn:microsoft.com/office/officeart/2005/8/layout/hierarchy3"/>
    <dgm:cxn modelId="{04530663-1D59-45D9-8B21-82CE4886A6C7}" srcId="{0979B9C5-0F2D-49C0-ABAF-1C89D32C2F3E}" destId="{540B1A5E-D348-4301-9688-49F1DA371F06}" srcOrd="3" destOrd="0" parTransId="{912A1583-924D-4782-9BCB-B88BF41A4952}" sibTransId="{F9D6FD47-14C7-441B-A54E-5727A7D41CF2}"/>
    <dgm:cxn modelId="{285E2544-974A-4DBD-A61F-11849D8A3FF7}" type="presOf" srcId="{FA3B59A4-0F30-4038-905F-52E6413D4690}" destId="{95D37F53-2E09-46FC-98A0-0936A35B4C23}" srcOrd="0" destOrd="0" presId="urn:microsoft.com/office/officeart/2005/8/layout/hierarchy3"/>
    <dgm:cxn modelId="{4C9F1766-EBF6-4951-9AC3-8E729A599DC3}" srcId="{D6F7FCC4-4B0E-41CA-BB89-422D09BD48F7}" destId="{23BDB2D6-A9E5-4404-BBF3-7F557E4742FE}" srcOrd="2" destOrd="0" parTransId="{1C365A7B-1ED4-4848-ABD5-5E0FF42C24BE}" sibTransId="{EADF4364-AF86-4186-8559-D1996ABE5004}"/>
    <dgm:cxn modelId="{7A2D1C66-7D56-4136-9EB8-B701A6282927}" type="presOf" srcId="{D58D4EDF-F003-42D9-8E20-F427F60B8368}" destId="{97899173-78A0-4477-8ACE-C6D0272B4CAD}" srcOrd="0" destOrd="0" presId="urn:microsoft.com/office/officeart/2005/8/layout/hierarchy3"/>
    <dgm:cxn modelId="{5568B346-FA5E-4C52-BD3F-AB9C06CE2701}" srcId="{0979B9C5-0F2D-49C0-ABAF-1C89D32C2F3E}" destId="{D259C847-15DF-42C9-97D7-BC73F283BBF9}" srcOrd="4" destOrd="0" parTransId="{C96C0B43-1B23-496A-B700-A42F73076EBA}" sibTransId="{7BABFE3E-79BC-4257-AA1F-D9FA42D1946A}"/>
    <dgm:cxn modelId="{1D481247-E962-4A73-B99A-6BCC3B4AA31B}" type="presOf" srcId="{9A250A6E-2B3C-488A-938A-F26B5E8EB297}" destId="{E7155A8E-0D35-4BAE-881A-A5459643D9BF}" srcOrd="0" destOrd="0" presId="urn:microsoft.com/office/officeart/2005/8/layout/hierarchy3"/>
    <dgm:cxn modelId="{558D2B68-FBB8-4086-936F-BA5C8CFC3B40}" type="presOf" srcId="{7AD0C304-2217-4591-8BA1-D527CC0B79FF}" destId="{363EEF47-9402-4797-A4B8-0EAE89761D65}" srcOrd="0" destOrd="0" presId="urn:microsoft.com/office/officeart/2005/8/layout/hierarchy3"/>
    <dgm:cxn modelId="{420F5D48-0E83-498E-A52C-54007D392179}" type="presOf" srcId="{1EF5C5C0-A7EA-4DB1-B855-DB2FD37C4B6D}" destId="{1AD6EE97-979A-4963-9F86-604831837B97}" srcOrd="0" destOrd="0" presId="urn:microsoft.com/office/officeart/2005/8/layout/hierarchy3"/>
    <dgm:cxn modelId="{3F1BE968-F791-48AF-BE07-E270050DD595}" srcId="{D259C847-15DF-42C9-97D7-BC73F283BBF9}" destId="{91E7269F-F65D-44FF-9701-D27F5B29C5D4}" srcOrd="1" destOrd="0" parTransId="{9D2DC0E6-5D12-4BA4-935B-0F97ADED08C2}" sibTransId="{4D1E9908-3B7A-45DF-956E-5B7307977AA8}"/>
    <dgm:cxn modelId="{48628949-E730-4778-8F6A-E52E064FB836}" type="presOf" srcId="{540B1A5E-D348-4301-9688-49F1DA371F06}" destId="{72A6E752-548E-4C75-AD27-1B2672B836C7}" srcOrd="0" destOrd="0" presId="urn:microsoft.com/office/officeart/2005/8/layout/hierarchy3"/>
    <dgm:cxn modelId="{4BFB2E6C-4944-49D5-A5BB-CF2678402AEF}" type="presOf" srcId="{1C365A7B-1ED4-4848-ABD5-5E0FF42C24BE}" destId="{93A31525-ABA8-41DF-89DC-92C4492FF551}" srcOrd="0" destOrd="0" presId="urn:microsoft.com/office/officeart/2005/8/layout/hierarchy3"/>
    <dgm:cxn modelId="{E3B8D74D-7E0E-4B92-878D-CDF32650754F}" type="presOf" srcId="{2E943043-A006-4242-A73B-21BB348786CA}" destId="{9373E0EB-6443-44E1-8EC7-B3388BB3F153}" srcOrd="0" destOrd="0" presId="urn:microsoft.com/office/officeart/2005/8/layout/hierarchy3"/>
    <dgm:cxn modelId="{932C704E-669B-4510-B5C0-28BBFE41910E}" type="presOf" srcId="{F96B222D-5E37-43B2-A0C9-660EBC263B1B}" destId="{29D52819-8805-4477-96BA-905876972BE8}" srcOrd="0" destOrd="0" presId="urn:microsoft.com/office/officeart/2005/8/layout/hierarchy3"/>
    <dgm:cxn modelId="{EB661F4F-838C-420A-AE61-D6D878B85C8C}" type="presOf" srcId="{84F71293-E94F-4A5A-81A3-0285F2470C55}" destId="{4F494F8E-ADC0-44F4-9970-3B60597DE469}" srcOrd="0" destOrd="0" presId="urn:microsoft.com/office/officeart/2005/8/layout/hierarchy3"/>
    <dgm:cxn modelId="{1EFC7B6F-09CE-4AC3-9B74-9A1DA03FDCB6}" type="presOf" srcId="{31EA0F7C-55DB-4A0C-9B2B-DC2E80E4F637}" destId="{47C34CE0-08B7-4642-B116-7AC28B2C8C53}" srcOrd="0" destOrd="0" presId="urn:microsoft.com/office/officeart/2005/8/layout/hierarchy3"/>
    <dgm:cxn modelId="{EBF1CD73-E2AF-4BE2-BA46-03688159FE70}" type="presOf" srcId="{D6F7FCC4-4B0E-41CA-BB89-422D09BD48F7}" destId="{C85EE0B4-F2C4-490F-B4C0-6DC580A84962}" srcOrd="0" destOrd="0" presId="urn:microsoft.com/office/officeart/2005/8/layout/hierarchy3"/>
    <dgm:cxn modelId="{96A41755-6B6D-4F6D-840F-4132241EF60B}" type="presOf" srcId="{008A72E7-D688-4B60-B670-548961CFE75C}" destId="{6A2409FF-189A-4C6F-99E0-A776EED7D44A}" srcOrd="0" destOrd="0" presId="urn:microsoft.com/office/officeart/2005/8/layout/hierarchy3"/>
    <dgm:cxn modelId="{AE9BDE55-2FAC-4604-9589-7594F75E5893}" srcId="{D259C847-15DF-42C9-97D7-BC73F283BBF9}" destId="{E5ABB7F4-0AF1-44B3-825F-993ECEDB3CD6}" srcOrd="0" destOrd="0" parTransId="{9A250A6E-2B3C-488A-938A-F26B5E8EB297}" sibTransId="{E0370F58-3B3B-4949-B0A3-8EF30AD9D8CB}"/>
    <dgm:cxn modelId="{5B074478-4A31-45BE-A5EA-574CC260668E}" type="presOf" srcId="{31AAD15B-30D3-45F1-9A8F-5A2CBC04F1D5}" destId="{F1CD80BE-A585-4D73-89A9-7DFF27D589B2}" srcOrd="0" destOrd="0" presId="urn:microsoft.com/office/officeart/2005/8/layout/hierarchy3"/>
    <dgm:cxn modelId="{DAF98D58-6FFA-4F92-B9F8-EA235F74CE3B}" type="presOf" srcId="{0076A117-DBF9-44F9-BA9D-E71CE74CCB2D}" destId="{61BAFF13-73DF-4C10-BBC8-F3DC41FF0B5C}" srcOrd="1" destOrd="0" presId="urn:microsoft.com/office/officeart/2005/8/layout/hierarchy3"/>
    <dgm:cxn modelId="{EDFB4959-F703-4E9A-AE0D-9EB1170787E2}" srcId="{540B1A5E-D348-4301-9688-49F1DA371F06}" destId="{D18D51D3-82B7-42B0-B0DF-EC5E799D7FC0}" srcOrd="0" destOrd="0" parTransId="{F96B222D-5E37-43B2-A0C9-660EBC263B1B}" sibTransId="{8EB404EA-88E8-4EB6-B1AF-6F2C13CBB1C5}"/>
    <dgm:cxn modelId="{05F7F77A-DEF9-48C7-8D9F-DE241718F290}" srcId="{0076A117-DBF9-44F9-BA9D-E71CE74CCB2D}" destId="{FAA26B42-6804-40A7-88D0-AE135481B69C}" srcOrd="1" destOrd="0" parTransId="{9EC9D8DB-FFA3-432C-8749-91FF80868A3C}" sibTransId="{EFAA025A-F4BE-4BB3-8B34-47E4946EEEA7}"/>
    <dgm:cxn modelId="{BD5C287B-582C-499E-9238-912C14E2AB3F}" srcId="{07621090-42B8-4BE3-8338-257D55018360}" destId="{797B6F63-4528-4BA0-A35D-F5CD58042535}" srcOrd="1" destOrd="0" parTransId="{7AD0C304-2217-4591-8BA1-D527CC0B79FF}" sibTransId="{26758333-D3B9-46EE-84E0-1953F5FDA687}"/>
    <dgm:cxn modelId="{B852887D-668C-4735-89B6-0F89D7EB8FE6}" srcId="{E2507502-9698-4503-BC84-59BB5B6E3B07}" destId="{D58D4EDF-F003-42D9-8E20-F427F60B8368}" srcOrd="1" destOrd="0" parTransId="{31AAD15B-30D3-45F1-9A8F-5A2CBC04F1D5}" sibTransId="{A45024AA-AAB9-4BC8-9279-3CA8FDBADA77}"/>
    <dgm:cxn modelId="{44727F7F-769B-4062-AFAC-E0D368FA7728}" type="presOf" srcId="{9FCD6BA9-013A-4421-8C74-DCB816A670A9}" destId="{9CE6A28D-8DAD-41CE-8066-A690C851DA55}" srcOrd="0" destOrd="0" presId="urn:microsoft.com/office/officeart/2005/8/layout/hierarchy3"/>
    <dgm:cxn modelId="{3178FE7F-BAD8-4BC6-BB7B-A93AA9A7D057}" srcId="{0979B9C5-0F2D-49C0-ABAF-1C89D32C2F3E}" destId="{01A51B02-EBD7-4A44-8EC2-061F217379C4}" srcOrd="6" destOrd="0" parTransId="{49BF37B3-4718-4C5A-878E-F8C58171B24B}" sibTransId="{0F6296DC-C0C5-44C9-9971-815E1612FAD3}"/>
    <dgm:cxn modelId="{D9F30080-8967-4FD6-BED3-42BF513CACAC}" type="presOf" srcId="{FAA26B42-6804-40A7-88D0-AE135481B69C}" destId="{6DFD247A-872E-464E-AC3F-2B672BBEBAAB}" srcOrd="0" destOrd="0" presId="urn:microsoft.com/office/officeart/2005/8/layout/hierarchy3"/>
    <dgm:cxn modelId="{07CB9B80-340F-43E8-9E99-896DEA14EFBD}" type="presOf" srcId="{4755CC54-BBBD-4B24-93C9-3C715B5EA015}" destId="{41713097-05B8-4E45-886D-8BDA0FF18AA2}" srcOrd="0" destOrd="0" presId="urn:microsoft.com/office/officeart/2005/8/layout/hierarchy3"/>
    <dgm:cxn modelId="{18CB1683-E328-43C3-9F46-F90B0CA62B87}" srcId="{540B1A5E-D348-4301-9688-49F1DA371F06}" destId="{EFAD0B0A-E69C-408C-878E-38FC05C88419}" srcOrd="3" destOrd="0" parTransId="{5FFAD06F-C9C3-4DE3-AAC0-F7AE8EF5B3AA}" sibTransId="{3D1CABC2-321E-48D0-A450-4052B075A364}"/>
    <dgm:cxn modelId="{BA5D0C85-D460-453C-AB83-924511C68C63}" type="presOf" srcId="{9D371245-20D2-4D6C-92E8-059F68724D56}" destId="{F3D6F25B-788E-4BB8-A925-DE9185029097}" srcOrd="0" destOrd="0" presId="urn:microsoft.com/office/officeart/2005/8/layout/hierarchy3"/>
    <dgm:cxn modelId="{00147285-DB18-48BC-828E-6B853699E47B}" type="presOf" srcId="{E2507502-9698-4503-BC84-59BB5B6E3B07}" destId="{58D782E0-053F-4292-89C5-8264869AEF42}" srcOrd="0" destOrd="0" presId="urn:microsoft.com/office/officeart/2005/8/layout/hierarchy3"/>
    <dgm:cxn modelId="{93F1B587-21EC-4CB4-BE28-B51278D88996}" srcId="{540B1A5E-D348-4301-9688-49F1DA371F06}" destId="{A52A2C58-C3BF-43F4-AD1E-5F2F057A1908}" srcOrd="2" destOrd="0" parTransId="{CB1C4BBC-3832-44DB-9460-956A1EC92531}" sibTransId="{59C4ED19-9FF8-402B-8C49-C437E6371E35}"/>
    <dgm:cxn modelId="{C4661F89-00EB-4AE3-A1ED-E725AC6EBD7D}" type="presOf" srcId="{C18CDF2F-0C4D-4BAD-AFD4-86F7A1690D6D}" destId="{8C111F9A-305E-4911-A28C-02D9ED44B07F}" srcOrd="0" destOrd="0" presId="urn:microsoft.com/office/officeart/2005/8/layout/hierarchy3"/>
    <dgm:cxn modelId="{789D8C91-D7DA-4879-B3E9-2583459F7CC9}" type="presOf" srcId="{0076A117-DBF9-44F9-BA9D-E71CE74CCB2D}" destId="{B851BC0D-CCD0-44BA-BE42-EF50288376F0}" srcOrd="0" destOrd="0" presId="urn:microsoft.com/office/officeart/2005/8/layout/hierarchy3"/>
    <dgm:cxn modelId="{779E4792-76CD-4A31-A1B4-AEE7117F980F}" type="presOf" srcId="{01A51B02-EBD7-4A44-8EC2-061F217379C4}" destId="{8E08ED43-981E-41CC-ADCA-CF47DE770B56}" srcOrd="0" destOrd="0" presId="urn:microsoft.com/office/officeart/2005/8/layout/hierarchy3"/>
    <dgm:cxn modelId="{B6832195-048B-45DE-A028-BDB495FF7201}" type="presOf" srcId="{5FFAD06F-C9C3-4DE3-AAC0-F7AE8EF5B3AA}" destId="{A295C851-7EFD-4EEB-BAE4-75E48FCA25C2}" srcOrd="0" destOrd="0" presId="urn:microsoft.com/office/officeart/2005/8/layout/hierarchy3"/>
    <dgm:cxn modelId="{8B3BC095-7BCE-4C5B-AC0E-4608DD4333FC}" srcId="{07621090-42B8-4BE3-8338-257D55018360}" destId="{E6AC1527-7321-4787-9C26-752B18D139F2}" srcOrd="2" destOrd="0" parTransId="{00B5F51C-C83E-424A-8540-8DD93F1C1697}" sibTransId="{3F871148-E18B-4D52-ACE5-A33C08457182}"/>
    <dgm:cxn modelId="{F4E3729E-CEF1-4A55-9102-F5D9C6200547}" type="presOf" srcId="{07621090-42B8-4BE3-8338-257D55018360}" destId="{A7F8ED77-3341-4CD5-9951-CEC91319175A}" srcOrd="0" destOrd="0" presId="urn:microsoft.com/office/officeart/2005/8/layout/hierarchy3"/>
    <dgm:cxn modelId="{985AE29F-9CD7-4102-9775-2C9C4E0A5BF8}" srcId="{01A51B02-EBD7-4A44-8EC2-061F217379C4}" destId="{EE6E2F87-E2DA-4714-A22F-8ADF3F7F1AF2}" srcOrd="1" destOrd="0" parTransId="{84F71293-E94F-4A5A-81A3-0285F2470C55}" sibTransId="{7FC968A6-ED24-44CC-B842-AEF32CF8E7D7}"/>
    <dgm:cxn modelId="{E3897FA0-8900-4090-B2BA-42F81D47BCCF}" type="presOf" srcId="{099F514D-6F1A-41FB-BBB7-03FA4466E93F}" destId="{DAA99DDE-9B0E-4C14-B867-B5AD581B3F67}" srcOrd="0" destOrd="0" presId="urn:microsoft.com/office/officeart/2005/8/layout/hierarchy3"/>
    <dgm:cxn modelId="{2918E0AB-E922-4DDB-8805-A0F3EC9D3DEF}" type="presOf" srcId="{E6AC1527-7321-4787-9C26-752B18D139F2}" destId="{708DA49B-A9FF-409D-A5FF-859D57F51F19}" srcOrd="0" destOrd="0" presId="urn:microsoft.com/office/officeart/2005/8/layout/hierarchy3"/>
    <dgm:cxn modelId="{1EC126B3-D6C3-4928-AFB0-51700B5B7DD9}" type="presOf" srcId="{00B5F51C-C83E-424A-8540-8DD93F1C1697}" destId="{EDF7A494-9BE9-47D3-9E2B-37051F1C6762}" srcOrd="0" destOrd="0" presId="urn:microsoft.com/office/officeart/2005/8/layout/hierarchy3"/>
    <dgm:cxn modelId="{BD8A37B3-C3D6-4A6F-9FFA-9258998E03BA}" type="presOf" srcId="{CB1C4BBC-3832-44DB-9460-956A1EC92531}" destId="{3DECB7BC-BC4B-4318-84E6-F741A13DBC6D}" srcOrd="0" destOrd="0" presId="urn:microsoft.com/office/officeart/2005/8/layout/hierarchy3"/>
    <dgm:cxn modelId="{5248A5B6-7574-4093-AE13-54E1B31C59E5}" type="presOf" srcId="{E9530A9E-4DD9-409B-B54D-06301346C84D}" destId="{E3A44421-081C-4AC3-B6D2-12B7CA708B65}" srcOrd="0" destOrd="0" presId="urn:microsoft.com/office/officeart/2005/8/layout/hierarchy3"/>
    <dgm:cxn modelId="{60BCF3BA-BD75-40C0-9B11-28507CA37DBA}" srcId="{D6F7FCC4-4B0E-41CA-BB89-422D09BD48F7}" destId="{170D6638-4920-464A-8670-BCC664913FD3}" srcOrd="3" destOrd="0" parTransId="{73C9A30E-1002-4080-8247-F700430D437B}" sibTransId="{3E81C5B6-A478-47D8-8FFB-92957723F465}"/>
    <dgm:cxn modelId="{396AF7BC-8AE1-4DB9-8786-AB58207491FE}" type="presOf" srcId="{9D2DC0E6-5D12-4BA4-935B-0F97ADED08C2}" destId="{EE2205EA-ED13-4E43-9A67-1B367C742F25}" srcOrd="0" destOrd="0" presId="urn:microsoft.com/office/officeart/2005/8/layout/hierarchy3"/>
    <dgm:cxn modelId="{502872BE-2C8E-4570-806D-382B6FC8EAC8}" type="presOf" srcId="{E5DA5C4D-E9D9-4C8F-9493-13C67CEF03C2}" destId="{AE7F683C-7BDC-408B-A252-360D4058917E}" srcOrd="0" destOrd="0" presId="urn:microsoft.com/office/officeart/2005/8/layout/hierarchy3"/>
    <dgm:cxn modelId="{70F88FC6-42CB-4F73-98EB-03EEBFE2A9E6}" type="presOf" srcId="{D259C847-15DF-42C9-97D7-BC73F283BBF9}" destId="{88FA4F46-0108-4F13-8A79-6E25B14F6DF1}" srcOrd="0" destOrd="0" presId="urn:microsoft.com/office/officeart/2005/8/layout/hierarchy3"/>
    <dgm:cxn modelId="{D7211DC7-7E7A-4C22-BA45-2F084126A500}" type="presOf" srcId="{170D6638-4920-464A-8670-BCC664913FD3}" destId="{AFCE1A21-EC1B-421B-A5BD-8E91D5A70A8C}" srcOrd="0" destOrd="0" presId="urn:microsoft.com/office/officeart/2005/8/layout/hierarchy3"/>
    <dgm:cxn modelId="{1EBA97C9-094F-4B6D-9BC8-F35FB5344B8B}" type="presOf" srcId="{4367FCC9-34F9-4CDE-9436-8FE4471C3A80}" destId="{41A8F155-B06B-4BF0-9B4D-FD82466888E4}" srcOrd="0" destOrd="0" presId="urn:microsoft.com/office/officeart/2005/8/layout/hierarchy3"/>
    <dgm:cxn modelId="{F691A0D0-E88F-46CC-97DD-8FEB33EB9641}" srcId="{0979B9C5-0F2D-49C0-ABAF-1C89D32C2F3E}" destId="{D6F7FCC4-4B0E-41CA-BB89-422D09BD48F7}" srcOrd="0" destOrd="0" parTransId="{991E4D64-3ADE-4CFE-A6E5-6B44DB94F6A6}" sibTransId="{616118C1-4647-40C5-BA77-A0B2EBF9651B}"/>
    <dgm:cxn modelId="{6C9209D9-991D-439F-9195-665AB2418528}" type="presOf" srcId="{D18D51D3-82B7-42B0-B0DF-EC5E799D7FC0}" destId="{D92EF42C-05DA-4FAC-AC77-79A4ED9470AC}" srcOrd="0" destOrd="0" presId="urn:microsoft.com/office/officeart/2005/8/layout/hierarchy3"/>
    <dgm:cxn modelId="{5FD6C4E0-2E9B-459A-8A4B-0970CA51274B}" srcId="{540B1A5E-D348-4301-9688-49F1DA371F06}" destId="{008A72E7-D688-4B60-B670-548961CFE75C}" srcOrd="1" destOrd="0" parTransId="{E9530A9E-4DD9-409B-B54D-06301346C84D}" sibTransId="{075B0469-25AE-4876-8758-D62955C4BA9F}"/>
    <dgm:cxn modelId="{437C37E8-B12B-4FEF-9BAF-539A52612DD1}" srcId="{D6F7FCC4-4B0E-41CA-BB89-422D09BD48F7}" destId="{FA3B59A4-0F30-4038-905F-52E6413D4690}" srcOrd="1" destOrd="0" parTransId="{9FCD6BA9-013A-4421-8C74-DCB816A670A9}" sibTransId="{087F69AC-B36A-41AF-B9FB-5FDBA38DD458}"/>
    <dgm:cxn modelId="{2E7182E8-852C-4F41-9254-597D99C1127C}" type="presOf" srcId="{23BDB2D6-A9E5-4404-BBF3-7F557E4742FE}" destId="{6DDCC106-8B12-42F3-BF71-35A7E83D2106}" srcOrd="0" destOrd="0" presId="urn:microsoft.com/office/officeart/2005/8/layout/hierarchy3"/>
    <dgm:cxn modelId="{4176E2EB-0A0C-402A-873B-042B6C19C482}" type="presOf" srcId="{A52A2C58-C3BF-43F4-AD1E-5F2F057A1908}" destId="{CD8E894E-8C3F-4A02-9158-FB3D8930EF47}" srcOrd="0" destOrd="0" presId="urn:microsoft.com/office/officeart/2005/8/layout/hierarchy3"/>
    <dgm:cxn modelId="{67D3B2EE-9E72-425F-8985-44AAD9653497}" srcId="{01A51B02-EBD7-4A44-8EC2-061F217379C4}" destId="{C18CDF2F-0C4D-4BAD-AFD4-86F7A1690D6D}" srcOrd="0" destOrd="0" parTransId="{2E943043-A006-4242-A73B-21BB348786CA}" sibTransId="{1C131D09-E0EE-4F75-8ABA-D67D1038E09C}"/>
    <dgm:cxn modelId="{744DF1EE-706E-48C1-8A15-69CF336554F9}" type="presOf" srcId="{E5ABB7F4-0AF1-44B3-825F-993ECEDB3CD6}" destId="{2D2CC7A0-0A06-43FC-95C4-C3E0BE679D0B}" srcOrd="0" destOrd="0" presId="urn:microsoft.com/office/officeart/2005/8/layout/hierarchy3"/>
    <dgm:cxn modelId="{9339AEF7-46A1-465C-AE0E-09D95E7E60FF}" srcId="{07621090-42B8-4BE3-8338-257D55018360}" destId="{9D371245-20D2-4D6C-92E8-059F68724D56}" srcOrd="0" destOrd="0" parTransId="{099F514D-6F1A-41FB-BBB7-03FA4466E93F}" sibTransId="{F857121F-3079-42B4-86F8-FB3E7ACFB2D5}"/>
    <dgm:cxn modelId="{5ED9C410-2DE8-4B1E-BB28-25A6E72154E1}" type="presParOf" srcId="{BCB56ED7-2E45-4992-83A0-B32E3CC73051}" destId="{C2515BF4-910A-4672-9467-902063745819}" srcOrd="0" destOrd="0" presId="urn:microsoft.com/office/officeart/2005/8/layout/hierarchy3"/>
    <dgm:cxn modelId="{308673D8-0D3A-476D-9231-B2E1812F6E4C}" type="presParOf" srcId="{C2515BF4-910A-4672-9467-902063745819}" destId="{66170C67-8529-4D36-827B-641A78F83646}" srcOrd="0" destOrd="0" presId="urn:microsoft.com/office/officeart/2005/8/layout/hierarchy3"/>
    <dgm:cxn modelId="{D79067D4-B117-4BD4-B675-84EF4DF26444}" type="presParOf" srcId="{66170C67-8529-4D36-827B-641A78F83646}" destId="{C85EE0B4-F2C4-490F-B4C0-6DC580A84962}" srcOrd="0" destOrd="0" presId="urn:microsoft.com/office/officeart/2005/8/layout/hierarchy3"/>
    <dgm:cxn modelId="{6B3C831F-A6AF-478F-96C5-874DFC38F74B}" type="presParOf" srcId="{66170C67-8529-4D36-827B-641A78F83646}" destId="{1ECFD2C5-94A7-44F3-AA39-E1BBE91B7668}" srcOrd="1" destOrd="0" presId="urn:microsoft.com/office/officeart/2005/8/layout/hierarchy3"/>
    <dgm:cxn modelId="{677188C2-E0B8-4DE2-8F4D-933F9E17D2DD}" type="presParOf" srcId="{C2515BF4-910A-4672-9467-902063745819}" destId="{DC8645A2-B4A9-4781-B053-2065026A6D33}" srcOrd="1" destOrd="0" presId="urn:microsoft.com/office/officeart/2005/8/layout/hierarchy3"/>
    <dgm:cxn modelId="{45880AE1-2AA0-4C0F-A22D-1433209A485C}" type="presParOf" srcId="{DC8645A2-B4A9-4781-B053-2065026A6D33}" destId="{7EC61043-ABF1-47B0-913C-254D36C5CE53}" srcOrd="0" destOrd="0" presId="urn:microsoft.com/office/officeart/2005/8/layout/hierarchy3"/>
    <dgm:cxn modelId="{8B4DB87B-A3D2-4EB2-8DBD-B63BEBF65173}" type="presParOf" srcId="{DC8645A2-B4A9-4781-B053-2065026A6D33}" destId="{47C34CE0-08B7-4642-B116-7AC28B2C8C53}" srcOrd="1" destOrd="0" presId="urn:microsoft.com/office/officeart/2005/8/layout/hierarchy3"/>
    <dgm:cxn modelId="{C5D30AB7-DC5F-40A3-974D-9325EB50AFA4}" type="presParOf" srcId="{DC8645A2-B4A9-4781-B053-2065026A6D33}" destId="{9CE6A28D-8DAD-41CE-8066-A690C851DA55}" srcOrd="2" destOrd="0" presId="urn:microsoft.com/office/officeart/2005/8/layout/hierarchy3"/>
    <dgm:cxn modelId="{E183BD43-72D7-4C17-9A13-6E3D4AF4D7CD}" type="presParOf" srcId="{DC8645A2-B4A9-4781-B053-2065026A6D33}" destId="{95D37F53-2E09-46FC-98A0-0936A35B4C23}" srcOrd="3" destOrd="0" presId="urn:microsoft.com/office/officeart/2005/8/layout/hierarchy3"/>
    <dgm:cxn modelId="{079F20D9-9C6A-42FA-B6A2-EC13AF0BA24C}" type="presParOf" srcId="{DC8645A2-B4A9-4781-B053-2065026A6D33}" destId="{93A31525-ABA8-41DF-89DC-92C4492FF551}" srcOrd="4" destOrd="0" presId="urn:microsoft.com/office/officeart/2005/8/layout/hierarchy3"/>
    <dgm:cxn modelId="{8E0D9383-D3A8-438D-8C25-C3B5DB85ECA7}" type="presParOf" srcId="{DC8645A2-B4A9-4781-B053-2065026A6D33}" destId="{6DDCC106-8B12-42F3-BF71-35A7E83D2106}" srcOrd="5" destOrd="0" presId="urn:microsoft.com/office/officeart/2005/8/layout/hierarchy3"/>
    <dgm:cxn modelId="{2AF3B0B2-D82D-47E3-B833-6D32E3619C23}" type="presParOf" srcId="{DC8645A2-B4A9-4781-B053-2065026A6D33}" destId="{0BCB5FCB-E0D4-4ACF-BE3E-A9D415AFDE95}" srcOrd="6" destOrd="0" presId="urn:microsoft.com/office/officeart/2005/8/layout/hierarchy3"/>
    <dgm:cxn modelId="{12721B30-B3E0-4C97-9D57-C52574126A54}" type="presParOf" srcId="{DC8645A2-B4A9-4781-B053-2065026A6D33}" destId="{AFCE1A21-EC1B-421B-A5BD-8E91D5A70A8C}" srcOrd="7" destOrd="0" presId="urn:microsoft.com/office/officeart/2005/8/layout/hierarchy3"/>
    <dgm:cxn modelId="{ABEEE2C1-EAE7-4985-8AC5-9B6BE46E02F0}" type="presParOf" srcId="{BCB56ED7-2E45-4992-83A0-B32E3CC73051}" destId="{E13CCD91-E656-43D8-A153-7FEABF450AE5}" srcOrd="1" destOrd="0" presId="urn:microsoft.com/office/officeart/2005/8/layout/hierarchy3"/>
    <dgm:cxn modelId="{89A27225-57DE-4F26-82F4-74123C93CB0D}" type="presParOf" srcId="{E13CCD91-E656-43D8-A153-7FEABF450AE5}" destId="{F2ABC443-1BD9-4CCD-8D81-6F3C10392C02}" srcOrd="0" destOrd="0" presId="urn:microsoft.com/office/officeart/2005/8/layout/hierarchy3"/>
    <dgm:cxn modelId="{C7B650A3-28E6-4216-9DF3-7ABAE2AA7201}" type="presParOf" srcId="{F2ABC443-1BD9-4CCD-8D81-6F3C10392C02}" destId="{58D782E0-053F-4292-89C5-8264869AEF42}" srcOrd="0" destOrd="0" presId="urn:microsoft.com/office/officeart/2005/8/layout/hierarchy3"/>
    <dgm:cxn modelId="{23D805EF-C4BA-443F-8D91-A24E984EE9BE}" type="presParOf" srcId="{F2ABC443-1BD9-4CCD-8D81-6F3C10392C02}" destId="{42C2465F-A569-4B22-8E89-8969CD041409}" srcOrd="1" destOrd="0" presId="urn:microsoft.com/office/officeart/2005/8/layout/hierarchy3"/>
    <dgm:cxn modelId="{D4144A6C-CDE2-43C8-BC3D-B0031AB09744}" type="presParOf" srcId="{E13CCD91-E656-43D8-A153-7FEABF450AE5}" destId="{6BB0BA85-B901-494A-9AA5-C0E19705FC4D}" srcOrd="1" destOrd="0" presId="urn:microsoft.com/office/officeart/2005/8/layout/hierarchy3"/>
    <dgm:cxn modelId="{6170F669-3220-44BE-9D67-7B335F285F96}" type="presParOf" srcId="{6BB0BA85-B901-494A-9AA5-C0E19705FC4D}" destId="{94DBFCC8-21FB-46B8-94C1-1411480CF29F}" srcOrd="0" destOrd="0" presId="urn:microsoft.com/office/officeart/2005/8/layout/hierarchy3"/>
    <dgm:cxn modelId="{BFB69C67-985A-4FED-8EFB-E3EE8479C388}" type="presParOf" srcId="{6BB0BA85-B901-494A-9AA5-C0E19705FC4D}" destId="{41713097-05B8-4E45-886D-8BDA0FF18AA2}" srcOrd="1" destOrd="0" presId="urn:microsoft.com/office/officeart/2005/8/layout/hierarchy3"/>
    <dgm:cxn modelId="{758A5164-9233-4F6E-8F0A-8F642FBBBF34}" type="presParOf" srcId="{6BB0BA85-B901-494A-9AA5-C0E19705FC4D}" destId="{F1CD80BE-A585-4D73-89A9-7DFF27D589B2}" srcOrd="2" destOrd="0" presId="urn:microsoft.com/office/officeart/2005/8/layout/hierarchy3"/>
    <dgm:cxn modelId="{33FB7F1F-8C04-4589-BE70-7050100EB697}" type="presParOf" srcId="{6BB0BA85-B901-494A-9AA5-C0E19705FC4D}" destId="{97899173-78A0-4477-8ACE-C6D0272B4CAD}" srcOrd="3" destOrd="0" presId="urn:microsoft.com/office/officeart/2005/8/layout/hierarchy3"/>
    <dgm:cxn modelId="{3A302787-AE49-42FE-91D7-7A8ACC76441D}" type="presParOf" srcId="{BCB56ED7-2E45-4992-83A0-B32E3CC73051}" destId="{21FD540E-5EEF-4A20-8890-6F4DC1A1A9DD}" srcOrd="2" destOrd="0" presId="urn:microsoft.com/office/officeart/2005/8/layout/hierarchy3"/>
    <dgm:cxn modelId="{6615C1CC-E254-45CC-88BD-A34233794306}" type="presParOf" srcId="{21FD540E-5EEF-4A20-8890-6F4DC1A1A9DD}" destId="{FDA8477D-F76E-4AA4-9010-9B43385F56CF}" srcOrd="0" destOrd="0" presId="urn:microsoft.com/office/officeart/2005/8/layout/hierarchy3"/>
    <dgm:cxn modelId="{53AA7FA1-6891-467F-B15A-96F7663EA1DF}" type="presParOf" srcId="{FDA8477D-F76E-4AA4-9010-9B43385F56CF}" destId="{A7F8ED77-3341-4CD5-9951-CEC91319175A}" srcOrd="0" destOrd="0" presId="urn:microsoft.com/office/officeart/2005/8/layout/hierarchy3"/>
    <dgm:cxn modelId="{DD2BD83E-B5C2-48F5-9E50-2F1EB18E807E}" type="presParOf" srcId="{FDA8477D-F76E-4AA4-9010-9B43385F56CF}" destId="{F58181A5-471E-40B9-9229-150A016A3BA6}" srcOrd="1" destOrd="0" presId="urn:microsoft.com/office/officeart/2005/8/layout/hierarchy3"/>
    <dgm:cxn modelId="{E672294D-0ED0-4F59-9372-7B022AFB8662}" type="presParOf" srcId="{21FD540E-5EEF-4A20-8890-6F4DC1A1A9DD}" destId="{97151085-5C08-4EBA-A8A5-3CA50B9C511B}" srcOrd="1" destOrd="0" presId="urn:microsoft.com/office/officeart/2005/8/layout/hierarchy3"/>
    <dgm:cxn modelId="{9F7A9CA3-0D45-46EA-A61D-2D4F72B99A89}" type="presParOf" srcId="{97151085-5C08-4EBA-A8A5-3CA50B9C511B}" destId="{DAA99DDE-9B0E-4C14-B867-B5AD581B3F67}" srcOrd="0" destOrd="0" presId="urn:microsoft.com/office/officeart/2005/8/layout/hierarchy3"/>
    <dgm:cxn modelId="{B2CBDB04-2233-4EDC-88A1-BC859BB23DB2}" type="presParOf" srcId="{97151085-5C08-4EBA-A8A5-3CA50B9C511B}" destId="{F3D6F25B-788E-4BB8-A925-DE9185029097}" srcOrd="1" destOrd="0" presId="urn:microsoft.com/office/officeart/2005/8/layout/hierarchy3"/>
    <dgm:cxn modelId="{1886D29F-2332-4D91-9DD8-F80B370F356C}" type="presParOf" srcId="{97151085-5C08-4EBA-A8A5-3CA50B9C511B}" destId="{363EEF47-9402-4797-A4B8-0EAE89761D65}" srcOrd="2" destOrd="0" presId="urn:microsoft.com/office/officeart/2005/8/layout/hierarchy3"/>
    <dgm:cxn modelId="{93F1BF54-380A-46C6-890A-D018165BEEB2}" type="presParOf" srcId="{97151085-5C08-4EBA-A8A5-3CA50B9C511B}" destId="{BB5555EA-BF0C-42D3-AD02-EE3A6D0B77AB}" srcOrd="3" destOrd="0" presId="urn:microsoft.com/office/officeart/2005/8/layout/hierarchy3"/>
    <dgm:cxn modelId="{E685B2FF-0120-4211-B33E-63744696DAD4}" type="presParOf" srcId="{97151085-5C08-4EBA-A8A5-3CA50B9C511B}" destId="{EDF7A494-9BE9-47D3-9E2B-37051F1C6762}" srcOrd="4" destOrd="0" presId="urn:microsoft.com/office/officeart/2005/8/layout/hierarchy3"/>
    <dgm:cxn modelId="{40F9B9C4-7CE0-4000-AEDB-C20ECB2DB3A1}" type="presParOf" srcId="{97151085-5C08-4EBA-A8A5-3CA50B9C511B}" destId="{708DA49B-A9FF-409D-A5FF-859D57F51F19}" srcOrd="5" destOrd="0" presId="urn:microsoft.com/office/officeart/2005/8/layout/hierarchy3"/>
    <dgm:cxn modelId="{28AC060F-DD8C-4701-8D9A-AC980FD7FEF2}" type="presParOf" srcId="{BCB56ED7-2E45-4992-83A0-B32E3CC73051}" destId="{9D7B806A-767B-4C41-AB71-026FF735B8C3}" srcOrd="3" destOrd="0" presId="urn:microsoft.com/office/officeart/2005/8/layout/hierarchy3"/>
    <dgm:cxn modelId="{3C2F1018-9F99-43C4-8231-86B1CC2F9929}" type="presParOf" srcId="{9D7B806A-767B-4C41-AB71-026FF735B8C3}" destId="{48459AA5-B3FE-4EC9-941E-8D5304DBDF7C}" srcOrd="0" destOrd="0" presId="urn:microsoft.com/office/officeart/2005/8/layout/hierarchy3"/>
    <dgm:cxn modelId="{033BE41F-0A53-4772-B83C-BA75C099D368}" type="presParOf" srcId="{48459AA5-B3FE-4EC9-941E-8D5304DBDF7C}" destId="{72A6E752-548E-4C75-AD27-1B2672B836C7}" srcOrd="0" destOrd="0" presId="urn:microsoft.com/office/officeart/2005/8/layout/hierarchy3"/>
    <dgm:cxn modelId="{430AB88F-7FF9-4957-B0D2-C8602F7DCAA7}" type="presParOf" srcId="{48459AA5-B3FE-4EC9-941E-8D5304DBDF7C}" destId="{52F700BF-67E8-4519-BB95-7E95BB27EF3E}" srcOrd="1" destOrd="0" presId="urn:microsoft.com/office/officeart/2005/8/layout/hierarchy3"/>
    <dgm:cxn modelId="{9DEB1FC6-0972-458C-8152-1698D3424F92}" type="presParOf" srcId="{9D7B806A-767B-4C41-AB71-026FF735B8C3}" destId="{2C0EA200-782A-47E2-A96B-CDDC06FA94D5}" srcOrd="1" destOrd="0" presId="urn:microsoft.com/office/officeart/2005/8/layout/hierarchy3"/>
    <dgm:cxn modelId="{E21B63A7-0300-4592-9F8E-3620B9F674B7}" type="presParOf" srcId="{2C0EA200-782A-47E2-A96B-CDDC06FA94D5}" destId="{29D52819-8805-4477-96BA-905876972BE8}" srcOrd="0" destOrd="0" presId="urn:microsoft.com/office/officeart/2005/8/layout/hierarchy3"/>
    <dgm:cxn modelId="{DB9EB844-983A-41AA-90C5-5CF671D404A7}" type="presParOf" srcId="{2C0EA200-782A-47E2-A96B-CDDC06FA94D5}" destId="{D92EF42C-05DA-4FAC-AC77-79A4ED9470AC}" srcOrd="1" destOrd="0" presId="urn:microsoft.com/office/officeart/2005/8/layout/hierarchy3"/>
    <dgm:cxn modelId="{14BCDD4C-9A84-41E3-8776-146E9B0E99D5}" type="presParOf" srcId="{2C0EA200-782A-47E2-A96B-CDDC06FA94D5}" destId="{E3A44421-081C-4AC3-B6D2-12B7CA708B65}" srcOrd="2" destOrd="0" presId="urn:microsoft.com/office/officeart/2005/8/layout/hierarchy3"/>
    <dgm:cxn modelId="{0151A03E-0791-4A1A-B485-43EE9071F314}" type="presParOf" srcId="{2C0EA200-782A-47E2-A96B-CDDC06FA94D5}" destId="{6A2409FF-189A-4C6F-99E0-A776EED7D44A}" srcOrd="3" destOrd="0" presId="urn:microsoft.com/office/officeart/2005/8/layout/hierarchy3"/>
    <dgm:cxn modelId="{C3B96F15-718B-45EA-B7B0-58348C9025FB}" type="presParOf" srcId="{2C0EA200-782A-47E2-A96B-CDDC06FA94D5}" destId="{3DECB7BC-BC4B-4318-84E6-F741A13DBC6D}" srcOrd="4" destOrd="0" presId="urn:microsoft.com/office/officeart/2005/8/layout/hierarchy3"/>
    <dgm:cxn modelId="{43FB40A5-BBBF-4B6F-A9CD-067A8166D0DE}" type="presParOf" srcId="{2C0EA200-782A-47E2-A96B-CDDC06FA94D5}" destId="{CD8E894E-8C3F-4A02-9158-FB3D8930EF47}" srcOrd="5" destOrd="0" presId="urn:microsoft.com/office/officeart/2005/8/layout/hierarchy3"/>
    <dgm:cxn modelId="{77717735-9AEE-4DF9-8C36-31BC7DED0D3A}" type="presParOf" srcId="{2C0EA200-782A-47E2-A96B-CDDC06FA94D5}" destId="{A295C851-7EFD-4EEB-BAE4-75E48FCA25C2}" srcOrd="6" destOrd="0" presId="urn:microsoft.com/office/officeart/2005/8/layout/hierarchy3"/>
    <dgm:cxn modelId="{5911EC5F-D0FA-443E-BB99-CD244FAB05C6}" type="presParOf" srcId="{2C0EA200-782A-47E2-A96B-CDDC06FA94D5}" destId="{D46EAAC3-6F1E-4480-882F-7BF188132F75}" srcOrd="7" destOrd="0" presId="urn:microsoft.com/office/officeart/2005/8/layout/hierarchy3"/>
    <dgm:cxn modelId="{5C6B197F-CAC3-437D-9AF5-D8162028ECF2}" type="presParOf" srcId="{BCB56ED7-2E45-4992-83A0-B32E3CC73051}" destId="{1E927C81-299D-44E1-AA41-3BD8C17E9FF9}" srcOrd="4" destOrd="0" presId="urn:microsoft.com/office/officeart/2005/8/layout/hierarchy3"/>
    <dgm:cxn modelId="{4FE86C27-9412-495E-9FEE-D8E0CE4F0C05}" type="presParOf" srcId="{1E927C81-299D-44E1-AA41-3BD8C17E9FF9}" destId="{BD00231E-1999-4925-8251-06277907EF85}" srcOrd="0" destOrd="0" presId="urn:microsoft.com/office/officeart/2005/8/layout/hierarchy3"/>
    <dgm:cxn modelId="{CF4DD77A-9B15-4656-AC8B-FAE86397FCC4}" type="presParOf" srcId="{BD00231E-1999-4925-8251-06277907EF85}" destId="{88FA4F46-0108-4F13-8A79-6E25B14F6DF1}" srcOrd="0" destOrd="0" presId="urn:microsoft.com/office/officeart/2005/8/layout/hierarchy3"/>
    <dgm:cxn modelId="{CD2699E4-50AA-4165-A1F1-3F3A01D5C2FF}" type="presParOf" srcId="{BD00231E-1999-4925-8251-06277907EF85}" destId="{76EDE410-74D1-41EE-8AAC-3D59653DEDAA}" srcOrd="1" destOrd="0" presId="urn:microsoft.com/office/officeart/2005/8/layout/hierarchy3"/>
    <dgm:cxn modelId="{547B562C-D573-42A4-AF49-6CE469003634}" type="presParOf" srcId="{1E927C81-299D-44E1-AA41-3BD8C17E9FF9}" destId="{C987245B-DFFC-412D-BD1B-D8A17880B951}" srcOrd="1" destOrd="0" presId="urn:microsoft.com/office/officeart/2005/8/layout/hierarchy3"/>
    <dgm:cxn modelId="{5D1BE404-ED1F-4410-884F-153C1A1FC232}" type="presParOf" srcId="{C987245B-DFFC-412D-BD1B-D8A17880B951}" destId="{E7155A8E-0D35-4BAE-881A-A5459643D9BF}" srcOrd="0" destOrd="0" presId="urn:microsoft.com/office/officeart/2005/8/layout/hierarchy3"/>
    <dgm:cxn modelId="{54D780D2-C032-44C9-B51B-048778289A18}" type="presParOf" srcId="{C987245B-DFFC-412D-BD1B-D8A17880B951}" destId="{2D2CC7A0-0A06-43FC-95C4-C3E0BE679D0B}" srcOrd="1" destOrd="0" presId="urn:microsoft.com/office/officeart/2005/8/layout/hierarchy3"/>
    <dgm:cxn modelId="{0928C2C4-2D10-44B1-A718-E04CF2E53883}" type="presParOf" srcId="{C987245B-DFFC-412D-BD1B-D8A17880B951}" destId="{EE2205EA-ED13-4E43-9A67-1B367C742F25}" srcOrd="2" destOrd="0" presId="urn:microsoft.com/office/officeart/2005/8/layout/hierarchy3"/>
    <dgm:cxn modelId="{558A0A3B-0152-4A8F-A44C-14F783B13DF7}" type="presParOf" srcId="{C987245B-DFFC-412D-BD1B-D8A17880B951}" destId="{02765417-C583-4AC1-9E72-9940F3D4481C}" srcOrd="3" destOrd="0" presId="urn:microsoft.com/office/officeart/2005/8/layout/hierarchy3"/>
    <dgm:cxn modelId="{8482B2BC-AA3C-4F4D-B01A-5F7D716120BA}" type="presParOf" srcId="{C987245B-DFFC-412D-BD1B-D8A17880B951}" destId="{41A8F155-B06B-4BF0-9B4D-FD82466888E4}" srcOrd="4" destOrd="0" presId="urn:microsoft.com/office/officeart/2005/8/layout/hierarchy3"/>
    <dgm:cxn modelId="{D1E8DCC7-5AC9-4783-88EA-287E0B4C8FAF}" type="presParOf" srcId="{C987245B-DFFC-412D-BD1B-D8A17880B951}" destId="{1AD6EE97-979A-4963-9F86-604831837B97}" srcOrd="5" destOrd="0" presId="urn:microsoft.com/office/officeart/2005/8/layout/hierarchy3"/>
    <dgm:cxn modelId="{4E39B560-1F53-418A-AEE2-A2B25956D7A1}" type="presParOf" srcId="{BCB56ED7-2E45-4992-83A0-B32E3CC73051}" destId="{F78B1343-F60E-4B2D-B7F0-3342B50F4271}" srcOrd="5" destOrd="0" presId="urn:microsoft.com/office/officeart/2005/8/layout/hierarchy3"/>
    <dgm:cxn modelId="{21B2A853-F4A7-42F3-A44B-57DB9AAD01BE}" type="presParOf" srcId="{F78B1343-F60E-4B2D-B7F0-3342B50F4271}" destId="{982B8431-ECFB-442C-81D2-F1F1294E4834}" srcOrd="0" destOrd="0" presId="urn:microsoft.com/office/officeart/2005/8/layout/hierarchy3"/>
    <dgm:cxn modelId="{60A1A023-113E-4F1A-90A5-AB932BA8D71A}" type="presParOf" srcId="{982B8431-ECFB-442C-81D2-F1F1294E4834}" destId="{B851BC0D-CCD0-44BA-BE42-EF50288376F0}" srcOrd="0" destOrd="0" presId="urn:microsoft.com/office/officeart/2005/8/layout/hierarchy3"/>
    <dgm:cxn modelId="{44420C50-CF80-49D6-B78E-0B8B6A4AAA94}" type="presParOf" srcId="{982B8431-ECFB-442C-81D2-F1F1294E4834}" destId="{61BAFF13-73DF-4C10-BBC8-F3DC41FF0B5C}" srcOrd="1" destOrd="0" presId="urn:microsoft.com/office/officeart/2005/8/layout/hierarchy3"/>
    <dgm:cxn modelId="{7DFD8D0D-53AF-421E-B660-0E8AD782EC96}" type="presParOf" srcId="{F78B1343-F60E-4B2D-B7F0-3342B50F4271}" destId="{03F95BC3-1F2A-4B47-A642-796CF6787CD0}" srcOrd="1" destOrd="0" presId="urn:microsoft.com/office/officeart/2005/8/layout/hierarchy3"/>
    <dgm:cxn modelId="{14888A9A-521E-47DE-8D34-F3F99775C1AB}" type="presParOf" srcId="{03F95BC3-1F2A-4B47-A642-796CF6787CD0}" destId="{091636AB-0023-453F-A6AB-2339597686D0}" srcOrd="0" destOrd="0" presId="urn:microsoft.com/office/officeart/2005/8/layout/hierarchy3"/>
    <dgm:cxn modelId="{B869D6AC-5634-4706-AB86-FA82CD0AFA1D}" type="presParOf" srcId="{03F95BC3-1F2A-4B47-A642-796CF6787CD0}" destId="{AE7F683C-7BDC-408B-A252-360D4058917E}" srcOrd="1" destOrd="0" presId="urn:microsoft.com/office/officeart/2005/8/layout/hierarchy3"/>
    <dgm:cxn modelId="{AF60D8BA-12CC-4C78-8D0A-892C07491384}" type="presParOf" srcId="{03F95BC3-1F2A-4B47-A642-796CF6787CD0}" destId="{5E415A7B-03F4-4E51-8AF4-FB7AAB54547B}" srcOrd="2" destOrd="0" presId="urn:microsoft.com/office/officeart/2005/8/layout/hierarchy3"/>
    <dgm:cxn modelId="{57502698-A667-4702-83C3-936A6701B55E}" type="presParOf" srcId="{03F95BC3-1F2A-4B47-A642-796CF6787CD0}" destId="{6DFD247A-872E-464E-AC3F-2B672BBEBAAB}" srcOrd="3" destOrd="0" presId="urn:microsoft.com/office/officeart/2005/8/layout/hierarchy3"/>
    <dgm:cxn modelId="{4FF556D6-724C-4C24-816D-7F2646C6D2DC}" type="presParOf" srcId="{BCB56ED7-2E45-4992-83A0-B32E3CC73051}" destId="{81E08722-749E-406F-BEC3-4EE1CE7E8E04}" srcOrd="6" destOrd="0" presId="urn:microsoft.com/office/officeart/2005/8/layout/hierarchy3"/>
    <dgm:cxn modelId="{EBDABAE4-CA4A-4CBD-918F-28F162B51642}" type="presParOf" srcId="{81E08722-749E-406F-BEC3-4EE1CE7E8E04}" destId="{09C26EC5-4899-4695-9B79-09620A91D6B4}" srcOrd="0" destOrd="0" presId="urn:microsoft.com/office/officeart/2005/8/layout/hierarchy3"/>
    <dgm:cxn modelId="{F71E48FF-9D36-43DD-BE77-B19C9C0F0101}" type="presParOf" srcId="{09C26EC5-4899-4695-9B79-09620A91D6B4}" destId="{8E08ED43-981E-41CC-ADCA-CF47DE770B56}" srcOrd="0" destOrd="0" presId="urn:microsoft.com/office/officeart/2005/8/layout/hierarchy3"/>
    <dgm:cxn modelId="{AD6C3383-DA6D-47CF-8321-083D383CF655}" type="presParOf" srcId="{09C26EC5-4899-4695-9B79-09620A91D6B4}" destId="{86E4D701-772D-4C74-9E98-8C6F40199B9E}" srcOrd="1" destOrd="0" presId="urn:microsoft.com/office/officeart/2005/8/layout/hierarchy3"/>
    <dgm:cxn modelId="{6469ECDB-3526-445E-9845-DFC07BF9FADF}" type="presParOf" srcId="{81E08722-749E-406F-BEC3-4EE1CE7E8E04}" destId="{BE45EB7B-16F0-4298-A90C-2E33F62A2456}" srcOrd="1" destOrd="0" presId="urn:microsoft.com/office/officeart/2005/8/layout/hierarchy3"/>
    <dgm:cxn modelId="{DAE4AE9D-2D76-4F83-9BF2-0DB1A6C152FE}" type="presParOf" srcId="{BE45EB7B-16F0-4298-A90C-2E33F62A2456}" destId="{9373E0EB-6443-44E1-8EC7-B3388BB3F153}" srcOrd="0" destOrd="0" presId="urn:microsoft.com/office/officeart/2005/8/layout/hierarchy3"/>
    <dgm:cxn modelId="{0EEBBA60-B31E-47CE-AED1-B6FE47874F0E}" type="presParOf" srcId="{BE45EB7B-16F0-4298-A90C-2E33F62A2456}" destId="{8C111F9A-305E-4911-A28C-02D9ED44B07F}" srcOrd="1" destOrd="0" presId="urn:microsoft.com/office/officeart/2005/8/layout/hierarchy3"/>
    <dgm:cxn modelId="{07FCFE1C-458E-4E57-A3B3-15B19CBC0667}" type="presParOf" srcId="{BE45EB7B-16F0-4298-A90C-2E33F62A2456}" destId="{4F494F8E-ADC0-44F4-9970-3B60597DE469}" srcOrd="2" destOrd="0" presId="urn:microsoft.com/office/officeart/2005/8/layout/hierarchy3"/>
    <dgm:cxn modelId="{B4F0E286-E89E-4BE6-907F-F1E1C7D4645E}" type="presParOf" srcId="{BE45EB7B-16F0-4298-A90C-2E33F62A2456}" destId="{B736B97D-B909-47BD-B7F3-A13C1747B69E}" srcOrd="3"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7E5ADF-E1FD-49A6-BC60-D7A2BB13E05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77E4663-8CD0-4B28-811E-813B8A2DB2C2}">
      <dgm:prSet/>
      <dgm:spPr/>
      <dgm:t>
        <a:bodyPr/>
        <a:lstStyle/>
        <a:p>
          <a:pPr>
            <a:lnSpc>
              <a:spcPct val="100000"/>
            </a:lnSpc>
          </a:pPr>
          <a:r>
            <a:rPr lang="en-US" b="0" i="0"/>
            <a:t>Conduct qualitative and quantitative research </a:t>
          </a:r>
          <a:endParaRPr lang="en-US"/>
        </a:p>
      </dgm:t>
    </dgm:pt>
    <dgm:pt modelId="{E6FA9CD9-F5E6-4DD2-B101-509F70727276}" type="parTrans" cxnId="{CEB3D372-BC28-4202-860F-0340BD60B550}">
      <dgm:prSet/>
      <dgm:spPr/>
      <dgm:t>
        <a:bodyPr/>
        <a:lstStyle/>
        <a:p>
          <a:endParaRPr lang="en-US"/>
        </a:p>
      </dgm:t>
    </dgm:pt>
    <dgm:pt modelId="{C486D7CF-4D12-4E54-89BB-4332A7260E82}" type="sibTrans" cxnId="{CEB3D372-BC28-4202-860F-0340BD60B550}">
      <dgm:prSet/>
      <dgm:spPr/>
      <dgm:t>
        <a:bodyPr/>
        <a:lstStyle/>
        <a:p>
          <a:endParaRPr lang="en-US"/>
        </a:p>
      </dgm:t>
    </dgm:pt>
    <dgm:pt modelId="{A8059D35-D034-42B1-91B2-A7BDA250819D}">
      <dgm:prSet/>
      <dgm:spPr/>
      <dgm:t>
        <a:bodyPr/>
        <a:lstStyle/>
        <a:p>
          <a:pPr>
            <a:lnSpc>
              <a:spcPct val="100000"/>
            </a:lnSpc>
          </a:pPr>
          <a:r>
            <a:rPr lang="en-US" b="0" i="0"/>
            <a:t>Understand root causes and contributing factors </a:t>
          </a:r>
          <a:endParaRPr lang="en-US"/>
        </a:p>
      </dgm:t>
    </dgm:pt>
    <dgm:pt modelId="{4E3332A9-E277-41FC-BCEA-CF5CC78F3AB2}" type="parTrans" cxnId="{F9B9D283-1BA5-4702-90BA-29E76348C413}">
      <dgm:prSet/>
      <dgm:spPr/>
      <dgm:t>
        <a:bodyPr/>
        <a:lstStyle/>
        <a:p>
          <a:endParaRPr lang="en-US"/>
        </a:p>
      </dgm:t>
    </dgm:pt>
    <dgm:pt modelId="{7BFC9F9B-D05C-4968-8CEE-554FA986369B}" type="sibTrans" cxnId="{F9B9D283-1BA5-4702-90BA-29E76348C413}">
      <dgm:prSet/>
      <dgm:spPr/>
      <dgm:t>
        <a:bodyPr/>
        <a:lstStyle/>
        <a:p>
          <a:endParaRPr lang="en-US"/>
        </a:p>
      </dgm:t>
    </dgm:pt>
    <dgm:pt modelId="{D2DEF5E4-51A0-4D18-B4C1-98CE061E29B5}">
      <dgm:prSet/>
      <dgm:spPr/>
      <dgm:t>
        <a:bodyPr/>
        <a:lstStyle/>
        <a:p>
          <a:pPr>
            <a:lnSpc>
              <a:spcPct val="100000"/>
            </a:lnSpc>
          </a:pPr>
          <a:r>
            <a:rPr lang="en-US" b="0" i="0"/>
            <a:t>Review existing interventions and best practices </a:t>
          </a:r>
          <a:endParaRPr lang="en-US"/>
        </a:p>
      </dgm:t>
    </dgm:pt>
    <dgm:pt modelId="{A6A6401C-35F7-4CFD-B7D0-A8980382C713}" type="parTrans" cxnId="{30BAF668-0B6A-485B-870A-3DA4EBC5428D}">
      <dgm:prSet/>
      <dgm:spPr/>
      <dgm:t>
        <a:bodyPr/>
        <a:lstStyle/>
        <a:p>
          <a:endParaRPr lang="en-US"/>
        </a:p>
      </dgm:t>
    </dgm:pt>
    <dgm:pt modelId="{53963D6A-EF7B-4FF0-A2DC-2EF2F7EE8D7D}" type="sibTrans" cxnId="{30BAF668-0B6A-485B-870A-3DA4EBC5428D}">
      <dgm:prSet/>
      <dgm:spPr/>
      <dgm:t>
        <a:bodyPr/>
        <a:lstStyle/>
        <a:p>
          <a:endParaRPr lang="en-US"/>
        </a:p>
      </dgm:t>
    </dgm:pt>
    <dgm:pt modelId="{CF63776D-D784-4BE2-976B-D3FB6D459BC8}" type="pres">
      <dgm:prSet presAssocID="{707E5ADF-E1FD-49A6-BC60-D7A2BB13E055}" presName="root" presStyleCnt="0">
        <dgm:presLayoutVars>
          <dgm:dir/>
          <dgm:resizeHandles val="exact"/>
        </dgm:presLayoutVars>
      </dgm:prSet>
      <dgm:spPr/>
    </dgm:pt>
    <dgm:pt modelId="{4E604C54-0A56-430C-8720-03A511CA2429}" type="pres">
      <dgm:prSet presAssocID="{877E4663-8CD0-4B28-811E-813B8A2DB2C2}" presName="compNode" presStyleCnt="0"/>
      <dgm:spPr/>
    </dgm:pt>
    <dgm:pt modelId="{F2A2311F-73E8-4BE0-85C9-EE552806B1C9}" type="pres">
      <dgm:prSet presAssocID="{877E4663-8CD0-4B28-811E-813B8A2DB2C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r chart"/>
        </a:ext>
      </dgm:extLst>
    </dgm:pt>
    <dgm:pt modelId="{0F196C73-A86B-410A-8D77-13350D32EEA3}" type="pres">
      <dgm:prSet presAssocID="{877E4663-8CD0-4B28-811E-813B8A2DB2C2}" presName="spaceRect" presStyleCnt="0"/>
      <dgm:spPr/>
    </dgm:pt>
    <dgm:pt modelId="{A2455BA1-5D77-4FB7-BDC9-4DC1563A1AC7}" type="pres">
      <dgm:prSet presAssocID="{877E4663-8CD0-4B28-811E-813B8A2DB2C2}" presName="textRect" presStyleLbl="revTx" presStyleIdx="0" presStyleCnt="3">
        <dgm:presLayoutVars>
          <dgm:chMax val="1"/>
          <dgm:chPref val="1"/>
        </dgm:presLayoutVars>
      </dgm:prSet>
      <dgm:spPr/>
    </dgm:pt>
    <dgm:pt modelId="{1F9C8D79-C533-4A2E-A6ED-5F752862C29C}" type="pres">
      <dgm:prSet presAssocID="{C486D7CF-4D12-4E54-89BB-4332A7260E82}" presName="sibTrans" presStyleCnt="0"/>
      <dgm:spPr/>
    </dgm:pt>
    <dgm:pt modelId="{593A841C-6799-44FD-B839-72F20E8C3465}" type="pres">
      <dgm:prSet presAssocID="{A8059D35-D034-42B1-91B2-A7BDA250819D}" presName="compNode" presStyleCnt="0"/>
      <dgm:spPr/>
    </dgm:pt>
    <dgm:pt modelId="{0E35B564-2F55-4689-A0DD-C077B45AE394}" type="pres">
      <dgm:prSet presAssocID="{A8059D35-D034-42B1-91B2-A7BDA250819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C16582ED-4D76-4E9B-8E9F-81207F220A79}" type="pres">
      <dgm:prSet presAssocID="{A8059D35-D034-42B1-91B2-A7BDA250819D}" presName="spaceRect" presStyleCnt="0"/>
      <dgm:spPr/>
    </dgm:pt>
    <dgm:pt modelId="{BD1188E8-072B-4246-A853-5DE3F8F50E30}" type="pres">
      <dgm:prSet presAssocID="{A8059D35-D034-42B1-91B2-A7BDA250819D}" presName="textRect" presStyleLbl="revTx" presStyleIdx="1" presStyleCnt="3">
        <dgm:presLayoutVars>
          <dgm:chMax val="1"/>
          <dgm:chPref val="1"/>
        </dgm:presLayoutVars>
      </dgm:prSet>
      <dgm:spPr/>
    </dgm:pt>
    <dgm:pt modelId="{B436D0E0-F018-4848-A3FA-00A039BE2FF6}" type="pres">
      <dgm:prSet presAssocID="{7BFC9F9B-D05C-4968-8CEE-554FA986369B}" presName="sibTrans" presStyleCnt="0"/>
      <dgm:spPr/>
    </dgm:pt>
    <dgm:pt modelId="{D25201AE-A089-4577-9AF4-E770B40B152D}" type="pres">
      <dgm:prSet presAssocID="{D2DEF5E4-51A0-4D18-B4C1-98CE061E29B5}" presName="compNode" presStyleCnt="0"/>
      <dgm:spPr/>
    </dgm:pt>
    <dgm:pt modelId="{E567CAED-07CF-446B-AB53-9665CA2CBE89}" type="pres">
      <dgm:prSet presAssocID="{D2DEF5E4-51A0-4D18-B4C1-98CE061E29B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C10CD1DD-649D-4ECC-8F3B-6B5243E6964D}" type="pres">
      <dgm:prSet presAssocID="{D2DEF5E4-51A0-4D18-B4C1-98CE061E29B5}" presName="spaceRect" presStyleCnt="0"/>
      <dgm:spPr/>
    </dgm:pt>
    <dgm:pt modelId="{2F527B49-0695-4013-AFAB-2A6130EAE4A2}" type="pres">
      <dgm:prSet presAssocID="{D2DEF5E4-51A0-4D18-B4C1-98CE061E29B5}" presName="textRect" presStyleLbl="revTx" presStyleIdx="2" presStyleCnt="3">
        <dgm:presLayoutVars>
          <dgm:chMax val="1"/>
          <dgm:chPref val="1"/>
        </dgm:presLayoutVars>
      </dgm:prSet>
      <dgm:spPr/>
    </dgm:pt>
  </dgm:ptLst>
  <dgm:cxnLst>
    <dgm:cxn modelId="{B5F36547-BCDB-4686-9CF4-B36E8FDF1AEF}" type="presOf" srcId="{D2DEF5E4-51A0-4D18-B4C1-98CE061E29B5}" destId="{2F527B49-0695-4013-AFAB-2A6130EAE4A2}" srcOrd="0" destOrd="0" presId="urn:microsoft.com/office/officeart/2018/2/layout/IconLabelList"/>
    <dgm:cxn modelId="{30BAF668-0B6A-485B-870A-3DA4EBC5428D}" srcId="{707E5ADF-E1FD-49A6-BC60-D7A2BB13E055}" destId="{D2DEF5E4-51A0-4D18-B4C1-98CE061E29B5}" srcOrd="2" destOrd="0" parTransId="{A6A6401C-35F7-4CFD-B7D0-A8980382C713}" sibTransId="{53963D6A-EF7B-4FF0-A2DC-2EF2F7EE8D7D}"/>
    <dgm:cxn modelId="{CE609F52-FDA1-4D71-BB5F-0D8360B734B5}" type="presOf" srcId="{A8059D35-D034-42B1-91B2-A7BDA250819D}" destId="{BD1188E8-072B-4246-A853-5DE3F8F50E30}" srcOrd="0" destOrd="0" presId="urn:microsoft.com/office/officeart/2018/2/layout/IconLabelList"/>
    <dgm:cxn modelId="{CEB3D372-BC28-4202-860F-0340BD60B550}" srcId="{707E5ADF-E1FD-49A6-BC60-D7A2BB13E055}" destId="{877E4663-8CD0-4B28-811E-813B8A2DB2C2}" srcOrd="0" destOrd="0" parTransId="{E6FA9CD9-F5E6-4DD2-B101-509F70727276}" sibTransId="{C486D7CF-4D12-4E54-89BB-4332A7260E82}"/>
    <dgm:cxn modelId="{F9B9D283-1BA5-4702-90BA-29E76348C413}" srcId="{707E5ADF-E1FD-49A6-BC60-D7A2BB13E055}" destId="{A8059D35-D034-42B1-91B2-A7BDA250819D}" srcOrd="1" destOrd="0" parTransId="{4E3332A9-E277-41FC-BCEA-CF5CC78F3AB2}" sibTransId="{7BFC9F9B-D05C-4968-8CEE-554FA986369B}"/>
    <dgm:cxn modelId="{5149A99B-B979-437E-B13A-F54F95C537F9}" type="presOf" srcId="{877E4663-8CD0-4B28-811E-813B8A2DB2C2}" destId="{A2455BA1-5D77-4FB7-BDC9-4DC1563A1AC7}" srcOrd="0" destOrd="0" presId="urn:microsoft.com/office/officeart/2018/2/layout/IconLabelList"/>
    <dgm:cxn modelId="{C65578C3-F321-4EC6-92EB-8DC307BBFCA9}" type="presOf" srcId="{707E5ADF-E1FD-49A6-BC60-D7A2BB13E055}" destId="{CF63776D-D784-4BE2-976B-D3FB6D459BC8}" srcOrd="0" destOrd="0" presId="urn:microsoft.com/office/officeart/2018/2/layout/IconLabelList"/>
    <dgm:cxn modelId="{E719508C-7981-4CC6-814A-2B30FE8268ED}" type="presParOf" srcId="{CF63776D-D784-4BE2-976B-D3FB6D459BC8}" destId="{4E604C54-0A56-430C-8720-03A511CA2429}" srcOrd="0" destOrd="0" presId="urn:microsoft.com/office/officeart/2018/2/layout/IconLabelList"/>
    <dgm:cxn modelId="{514CB740-09E7-4EF3-B4CA-A6C23E5588A8}" type="presParOf" srcId="{4E604C54-0A56-430C-8720-03A511CA2429}" destId="{F2A2311F-73E8-4BE0-85C9-EE552806B1C9}" srcOrd="0" destOrd="0" presId="urn:microsoft.com/office/officeart/2018/2/layout/IconLabelList"/>
    <dgm:cxn modelId="{7480F699-E247-4420-A922-AD4908BD5472}" type="presParOf" srcId="{4E604C54-0A56-430C-8720-03A511CA2429}" destId="{0F196C73-A86B-410A-8D77-13350D32EEA3}" srcOrd="1" destOrd="0" presId="urn:microsoft.com/office/officeart/2018/2/layout/IconLabelList"/>
    <dgm:cxn modelId="{C7BBD176-EE09-4374-8A37-6F3AD76BFD64}" type="presParOf" srcId="{4E604C54-0A56-430C-8720-03A511CA2429}" destId="{A2455BA1-5D77-4FB7-BDC9-4DC1563A1AC7}" srcOrd="2" destOrd="0" presId="urn:microsoft.com/office/officeart/2018/2/layout/IconLabelList"/>
    <dgm:cxn modelId="{7C1D2C89-0E45-4CBF-B613-90BB0174DCBD}" type="presParOf" srcId="{CF63776D-D784-4BE2-976B-D3FB6D459BC8}" destId="{1F9C8D79-C533-4A2E-A6ED-5F752862C29C}" srcOrd="1" destOrd="0" presId="urn:microsoft.com/office/officeart/2018/2/layout/IconLabelList"/>
    <dgm:cxn modelId="{19A5168B-A50B-415A-B2B7-E53E02B16A0A}" type="presParOf" srcId="{CF63776D-D784-4BE2-976B-D3FB6D459BC8}" destId="{593A841C-6799-44FD-B839-72F20E8C3465}" srcOrd="2" destOrd="0" presId="urn:microsoft.com/office/officeart/2018/2/layout/IconLabelList"/>
    <dgm:cxn modelId="{0D1ADC31-6808-458C-B4E4-CC32565D0BE3}" type="presParOf" srcId="{593A841C-6799-44FD-B839-72F20E8C3465}" destId="{0E35B564-2F55-4689-A0DD-C077B45AE394}" srcOrd="0" destOrd="0" presId="urn:microsoft.com/office/officeart/2018/2/layout/IconLabelList"/>
    <dgm:cxn modelId="{DA3215A2-10EA-4DA3-9F0B-8733220FBC3C}" type="presParOf" srcId="{593A841C-6799-44FD-B839-72F20E8C3465}" destId="{C16582ED-4D76-4E9B-8E9F-81207F220A79}" srcOrd="1" destOrd="0" presId="urn:microsoft.com/office/officeart/2018/2/layout/IconLabelList"/>
    <dgm:cxn modelId="{FE768069-152D-4565-8C20-C9144A0C575B}" type="presParOf" srcId="{593A841C-6799-44FD-B839-72F20E8C3465}" destId="{BD1188E8-072B-4246-A853-5DE3F8F50E30}" srcOrd="2" destOrd="0" presId="urn:microsoft.com/office/officeart/2018/2/layout/IconLabelList"/>
    <dgm:cxn modelId="{F9821A9F-6467-44E5-B9DC-E67B507389A6}" type="presParOf" srcId="{CF63776D-D784-4BE2-976B-D3FB6D459BC8}" destId="{B436D0E0-F018-4848-A3FA-00A039BE2FF6}" srcOrd="3" destOrd="0" presId="urn:microsoft.com/office/officeart/2018/2/layout/IconLabelList"/>
    <dgm:cxn modelId="{D19F0092-CF6F-418B-933D-157547561D44}" type="presParOf" srcId="{CF63776D-D784-4BE2-976B-D3FB6D459BC8}" destId="{D25201AE-A089-4577-9AF4-E770B40B152D}" srcOrd="4" destOrd="0" presId="urn:microsoft.com/office/officeart/2018/2/layout/IconLabelList"/>
    <dgm:cxn modelId="{ACCA0108-6E4C-4676-8DC0-7A5B143B34BD}" type="presParOf" srcId="{D25201AE-A089-4577-9AF4-E770B40B152D}" destId="{E567CAED-07CF-446B-AB53-9665CA2CBE89}" srcOrd="0" destOrd="0" presId="urn:microsoft.com/office/officeart/2018/2/layout/IconLabelList"/>
    <dgm:cxn modelId="{8B320C67-6FB0-41C6-AF16-C63147B1D9B5}" type="presParOf" srcId="{D25201AE-A089-4577-9AF4-E770B40B152D}" destId="{C10CD1DD-649D-4ECC-8F3B-6B5243E6964D}" srcOrd="1" destOrd="0" presId="urn:microsoft.com/office/officeart/2018/2/layout/IconLabelList"/>
    <dgm:cxn modelId="{186AA459-7F02-4428-AB6D-699168F4B922}" type="presParOf" srcId="{D25201AE-A089-4577-9AF4-E770B40B152D}" destId="{2F527B49-0695-4013-AFAB-2A6130EAE4A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084312-5004-4A1A-B7D3-F6FFCA16C67E}"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FA06B0BB-D469-4AB8-8B7F-F77F7C57E20A}">
      <dgm:prSet/>
      <dgm:spPr/>
      <dgm:t>
        <a:bodyPr/>
        <a:lstStyle/>
        <a:p>
          <a:pPr>
            <a:defRPr cap="all"/>
          </a:pPr>
          <a:r>
            <a:rPr lang="en-US">
              <a:solidFill>
                <a:srgbClr val="002060"/>
              </a:solidFill>
            </a:rPr>
            <a:t>ASK</a:t>
          </a:r>
        </a:p>
      </dgm:t>
    </dgm:pt>
    <dgm:pt modelId="{F0D02CD2-DB85-4929-AB9D-02E9200D9E9D}" type="parTrans" cxnId="{0E76057F-4874-48B4-9F32-6AE4E046C8A5}">
      <dgm:prSet/>
      <dgm:spPr/>
      <dgm:t>
        <a:bodyPr/>
        <a:lstStyle/>
        <a:p>
          <a:endParaRPr lang="en-US"/>
        </a:p>
      </dgm:t>
    </dgm:pt>
    <dgm:pt modelId="{669324C7-6C76-4477-8DC8-095B79B8E63D}" type="sibTrans" cxnId="{0E76057F-4874-48B4-9F32-6AE4E046C8A5}">
      <dgm:prSet/>
      <dgm:spPr/>
      <dgm:t>
        <a:bodyPr/>
        <a:lstStyle/>
        <a:p>
          <a:endParaRPr lang="en-US"/>
        </a:p>
      </dgm:t>
    </dgm:pt>
    <dgm:pt modelId="{248C75E5-15CB-4872-9BB1-83E5BA22A15C}">
      <dgm:prSet/>
      <dgm:spPr/>
      <dgm:t>
        <a:bodyPr/>
        <a:lstStyle/>
        <a:p>
          <a:pPr>
            <a:defRPr cap="all"/>
          </a:pPr>
          <a:r>
            <a:rPr lang="en-US">
              <a:solidFill>
                <a:srgbClr val="002060"/>
              </a:solidFill>
            </a:rPr>
            <a:t>OBSERVE</a:t>
          </a:r>
        </a:p>
      </dgm:t>
    </dgm:pt>
    <dgm:pt modelId="{A2632637-5E19-4C27-BCD8-4FFC4F9044A1}" type="parTrans" cxnId="{9E532FBE-A94F-4C50-8AD7-56FB24476D24}">
      <dgm:prSet/>
      <dgm:spPr/>
      <dgm:t>
        <a:bodyPr/>
        <a:lstStyle/>
        <a:p>
          <a:endParaRPr lang="en-US"/>
        </a:p>
      </dgm:t>
    </dgm:pt>
    <dgm:pt modelId="{F385E5A5-932B-48BE-B4A1-51E8D2ABD724}" type="sibTrans" cxnId="{9E532FBE-A94F-4C50-8AD7-56FB24476D24}">
      <dgm:prSet/>
      <dgm:spPr/>
      <dgm:t>
        <a:bodyPr/>
        <a:lstStyle/>
        <a:p>
          <a:endParaRPr lang="en-US"/>
        </a:p>
      </dgm:t>
    </dgm:pt>
    <dgm:pt modelId="{2E66E853-F85B-4562-A975-3B17332A3C13}">
      <dgm:prSet/>
      <dgm:spPr/>
      <dgm:t>
        <a:bodyPr/>
        <a:lstStyle/>
        <a:p>
          <a:pPr>
            <a:defRPr cap="all"/>
          </a:pPr>
          <a:r>
            <a:rPr lang="en-US">
              <a:solidFill>
                <a:srgbClr val="002060"/>
              </a:solidFill>
            </a:rPr>
            <a:t>INTERPRET</a:t>
          </a:r>
        </a:p>
      </dgm:t>
    </dgm:pt>
    <dgm:pt modelId="{D74ED411-F88F-4C1A-93D8-61D666BA1CE6}" type="parTrans" cxnId="{E5AFB082-9E11-4A9B-94C4-6E98090ECBA0}">
      <dgm:prSet/>
      <dgm:spPr/>
      <dgm:t>
        <a:bodyPr/>
        <a:lstStyle/>
        <a:p>
          <a:endParaRPr lang="en-US"/>
        </a:p>
      </dgm:t>
    </dgm:pt>
    <dgm:pt modelId="{AF888535-1CC8-4D32-AA1F-ECFFF5AF5F84}" type="sibTrans" cxnId="{E5AFB082-9E11-4A9B-94C4-6E98090ECBA0}">
      <dgm:prSet/>
      <dgm:spPr/>
      <dgm:t>
        <a:bodyPr/>
        <a:lstStyle/>
        <a:p>
          <a:endParaRPr lang="en-US"/>
        </a:p>
      </dgm:t>
    </dgm:pt>
    <dgm:pt modelId="{D169D007-473C-40A6-B535-4747216FBCF4}" type="pres">
      <dgm:prSet presAssocID="{BE084312-5004-4A1A-B7D3-F6FFCA16C67E}" presName="root" presStyleCnt="0">
        <dgm:presLayoutVars>
          <dgm:dir/>
          <dgm:resizeHandles val="exact"/>
        </dgm:presLayoutVars>
      </dgm:prSet>
      <dgm:spPr/>
    </dgm:pt>
    <dgm:pt modelId="{35BD5D8B-B8FF-49B1-B2FA-8060C7AFC40E}" type="pres">
      <dgm:prSet presAssocID="{FA06B0BB-D469-4AB8-8B7F-F77F7C57E20A}" presName="compNode" presStyleCnt="0"/>
      <dgm:spPr/>
    </dgm:pt>
    <dgm:pt modelId="{581A317F-2DFF-4F98-8124-8D51C8B49FEC}" type="pres">
      <dgm:prSet presAssocID="{FA06B0BB-D469-4AB8-8B7F-F77F7C57E20A}" presName="iconBgRect" presStyleLbl="bgShp" presStyleIdx="0" presStyleCnt="3"/>
      <dgm:spPr/>
    </dgm:pt>
    <dgm:pt modelId="{C28B5E38-6F72-4A11-97A3-F9555767CC95}" type="pres">
      <dgm:prSet presAssocID="{FA06B0BB-D469-4AB8-8B7F-F77F7C57E20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AAC46139-86CC-4B29-8154-C9B3DB9FD52E}" type="pres">
      <dgm:prSet presAssocID="{FA06B0BB-D469-4AB8-8B7F-F77F7C57E20A}" presName="spaceRect" presStyleCnt="0"/>
      <dgm:spPr/>
    </dgm:pt>
    <dgm:pt modelId="{98A07DE1-AD91-479C-B45E-C542D16FE6BE}" type="pres">
      <dgm:prSet presAssocID="{FA06B0BB-D469-4AB8-8B7F-F77F7C57E20A}" presName="textRect" presStyleLbl="revTx" presStyleIdx="0" presStyleCnt="3">
        <dgm:presLayoutVars>
          <dgm:chMax val="1"/>
          <dgm:chPref val="1"/>
        </dgm:presLayoutVars>
      </dgm:prSet>
      <dgm:spPr/>
    </dgm:pt>
    <dgm:pt modelId="{67B86ED5-52D0-4982-9B19-5224D14B74F9}" type="pres">
      <dgm:prSet presAssocID="{669324C7-6C76-4477-8DC8-095B79B8E63D}" presName="sibTrans" presStyleCnt="0"/>
      <dgm:spPr/>
    </dgm:pt>
    <dgm:pt modelId="{D32D112F-D375-4844-A8B5-FE16EDEB1263}" type="pres">
      <dgm:prSet presAssocID="{248C75E5-15CB-4872-9BB1-83E5BA22A15C}" presName="compNode" presStyleCnt="0"/>
      <dgm:spPr/>
    </dgm:pt>
    <dgm:pt modelId="{DFFBFF86-EFCF-4986-A2B8-23725B301A8D}" type="pres">
      <dgm:prSet presAssocID="{248C75E5-15CB-4872-9BB1-83E5BA22A15C}" presName="iconBgRect" presStyleLbl="bgShp" presStyleIdx="1" presStyleCnt="3"/>
      <dgm:spPr/>
    </dgm:pt>
    <dgm:pt modelId="{28F61811-3BA6-4786-BFFC-55CB94C3BA30}" type="pres">
      <dgm:prSet presAssocID="{248C75E5-15CB-4872-9BB1-83E5BA22A15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ye"/>
        </a:ext>
      </dgm:extLst>
    </dgm:pt>
    <dgm:pt modelId="{CA2879D1-DB9C-462A-B83B-AE7B3B29A03C}" type="pres">
      <dgm:prSet presAssocID="{248C75E5-15CB-4872-9BB1-83E5BA22A15C}" presName="spaceRect" presStyleCnt="0"/>
      <dgm:spPr/>
    </dgm:pt>
    <dgm:pt modelId="{3DD54FD2-03E1-47F7-9C00-18A8252BE23A}" type="pres">
      <dgm:prSet presAssocID="{248C75E5-15CB-4872-9BB1-83E5BA22A15C}" presName="textRect" presStyleLbl="revTx" presStyleIdx="1" presStyleCnt="3">
        <dgm:presLayoutVars>
          <dgm:chMax val="1"/>
          <dgm:chPref val="1"/>
        </dgm:presLayoutVars>
      </dgm:prSet>
      <dgm:spPr/>
    </dgm:pt>
    <dgm:pt modelId="{24BCE436-D7BD-4F2F-8EE7-33EE11F0052E}" type="pres">
      <dgm:prSet presAssocID="{F385E5A5-932B-48BE-B4A1-51E8D2ABD724}" presName="sibTrans" presStyleCnt="0"/>
      <dgm:spPr/>
    </dgm:pt>
    <dgm:pt modelId="{D7C81F8D-F05D-4654-92B9-254129B96A10}" type="pres">
      <dgm:prSet presAssocID="{2E66E853-F85B-4562-A975-3B17332A3C13}" presName="compNode" presStyleCnt="0"/>
      <dgm:spPr/>
    </dgm:pt>
    <dgm:pt modelId="{245204AD-B26F-4021-8ACD-49D5958B228F}" type="pres">
      <dgm:prSet presAssocID="{2E66E853-F85B-4562-A975-3B17332A3C13}" presName="iconBgRect" presStyleLbl="bgShp" presStyleIdx="2" presStyleCnt="3"/>
      <dgm:spPr/>
    </dgm:pt>
    <dgm:pt modelId="{393886D2-5EE9-46A5-8FFD-A38E9E3DDEEE}" type="pres">
      <dgm:prSet presAssocID="{2E66E853-F85B-4562-A975-3B17332A3C1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5D5E4516-9515-419D-84AA-466AA8412F96}" type="pres">
      <dgm:prSet presAssocID="{2E66E853-F85B-4562-A975-3B17332A3C13}" presName="spaceRect" presStyleCnt="0"/>
      <dgm:spPr/>
    </dgm:pt>
    <dgm:pt modelId="{F23EC08A-E60F-48E3-989D-23E720AEC5C4}" type="pres">
      <dgm:prSet presAssocID="{2E66E853-F85B-4562-A975-3B17332A3C13}" presName="textRect" presStyleLbl="revTx" presStyleIdx="2" presStyleCnt="3">
        <dgm:presLayoutVars>
          <dgm:chMax val="1"/>
          <dgm:chPref val="1"/>
        </dgm:presLayoutVars>
      </dgm:prSet>
      <dgm:spPr/>
    </dgm:pt>
  </dgm:ptLst>
  <dgm:cxnLst>
    <dgm:cxn modelId="{451D9A42-13FC-450D-BE97-A3265E483C3B}" type="presOf" srcId="{2E66E853-F85B-4562-A975-3B17332A3C13}" destId="{F23EC08A-E60F-48E3-989D-23E720AEC5C4}" srcOrd="0" destOrd="0" presId="urn:microsoft.com/office/officeart/2018/5/layout/IconCircleLabelList"/>
    <dgm:cxn modelId="{0E76057F-4874-48B4-9F32-6AE4E046C8A5}" srcId="{BE084312-5004-4A1A-B7D3-F6FFCA16C67E}" destId="{FA06B0BB-D469-4AB8-8B7F-F77F7C57E20A}" srcOrd="0" destOrd="0" parTransId="{F0D02CD2-DB85-4929-AB9D-02E9200D9E9D}" sibTransId="{669324C7-6C76-4477-8DC8-095B79B8E63D}"/>
    <dgm:cxn modelId="{E5AFB082-9E11-4A9B-94C4-6E98090ECBA0}" srcId="{BE084312-5004-4A1A-B7D3-F6FFCA16C67E}" destId="{2E66E853-F85B-4562-A975-3B17332A3C13}" srcOrd="2" destOrd="0" parTransId="{D74ED411-F88F-4C1A-93D8-61D666BA1CE6}" sibTransId="{AF888535-1CC8-4D32-AA1F-ECFFF5AF5F84}"/>
    <dgm:cxn modelId="{261C82A1-9D4E-4B78-ADE8-B2F350B752B7}" type="presOf" srcId="{248C75E5-15CB-4872-9BB1-83E5BA22A15C}" destId="{3DD54FD2-03E1-47F7-9C00-18A8252BE23A}" srcOrd="0" destOrd="0" presId="urn:microsoft.com/office/officeart/2018/5/layout/IconCircleLabelList"/>
    <dgm:cxn modelId="{18C35FA7-B01B-4B7B-B6DB-6CF0A0C44ABA}" type="presOf" srcId="{FA06B0BB-D469-4AB8-8B7F-F77F7C57E20A}" destId="{98A07DE1-AD91-479C-B45E-C542D16FE6BE}" srcOrd="0" destOrd="0" presId="urn:microsoft.com/office/officeart/2018/5/layout/IconCircleLabelList"/>
    <dgm:cxn modelId="{9E532FBE-A94F-4C50-8AD7-56FB24476D24}" srcId="{BE084312-5004-4A1A-B7D3-F6FFCA16C67E}" destId="{248C75E5-15CB-4872-9BB1-83E5BA22A15C}" srcOrd="1" destOrd="0" parTransId="{A2632637-5E19-4C27-BCD8-4FFC4F9044A1}" sibTransId="{F385E5A5-932B-48BE-B4A1-51E8D2ABD724}"/>
    <dgm:cxn modelId="{C97D33EF-2E17-431F-8B6E-4177277C0CD1}" type="presOf" srcId="{BE084312-5004-4A1A-B7D3-F6FFCA16C67E}" destId="{D169D007-473C-40A6-B535-4747216FBCF4}" srcOrd="0" destOrd="0" presId="urn:microsoft.com/office/officeart/2018/5/layout/IconCircleLabelList"/>
    <dgm:cxn modelId="{20E5A60C-31D5-4658-A8E0-7045479D82BD}" type="presParOf" srcId="{D169D007-473C-40A6-B535-4747216FBCF4}" destId="{35BD5D8B-B8FF-49B1-B2FA-8060C7AFC40E}" srcOrd="0" destOrd="0" presId="urn:microsoft.com/office/officeart/2018/5/layout/IconCircleLabelList"/>
    <dgm:cxn modelId="{3A0C15CA-5246-4E07-8073-EDFBFDFD3A20}" type="presParOf" srcId="{35BD5D8B-B8FF-49B1-B2FA-8060C7AFC40E}" destId="{581A317F-2DFF-4F98-8124-8D51C8B49FEC}" srcOrd="0" destOrd="0" presId="urn:microsoft.com/office/officeart/2018/5/layout/IconCircleLabelList"/>
    <dgm:cxn modelId="{E9565B5E-ACA4-41DA-B3C1-04649C5894ED}" type="presParOf" srcId="{35BD5D8B-B8FF-49B1-B2FA-8060C7AFC40E}" destId="{C28B5E38-6F72-4A11-97A3-F9555767CC95}" srcOrd="1" destOrd="0" presId="urn:microsoft.com/office/officeart/2018/5/layout/IconCircleLabelList"/>
    <dgm:cxn modelId="{B577E0A2-34AB-4EA1-98E2-BC73F1E242B2}" type="presParOf" srcId="{35BD5D8B-B8FF-49B1-B2FA-8060C7AFC40E}" destId="{AAC46139-86CC-4B29-8154-C9B3DB9FD52E}" srcOrd="2" destOrd="0" presId="urn:microsoft.com/office/officeart/2018/5/layout/IconCircleLabelList"/>
    <dgm:cxn modelId="{F6A4E909-C5BC-4FDC-B76D-8ADA26764F98}" type="presParOf" srcId="{35BD5D8B-B8FF-49B1-B2FA-8060C7AFC40E}" destId="{98A07DE1-AD91-479C-B45E-C542D16FE6BE}" srcOrd="3" destOrd="0" presId="urn:microsoft.com/office/officeart/2018/5/layout/IconCircleLabelList"/>
    <dgm:cxn modelId="{81B8139F-0535-47F5-B22F-2CCF7D6C825A}" type="presParOf" srcId="{D169D007-473C-40A6-B535-4747216FBCF4}" destId="{67B86ED5-52D0-4982-9B19-5224D14B74F9}" srcOrd="1" destOrd="0" presId="urn:microsoft.com/office/officeart/2018/5/layout/IconCircleLabelList"/>
    <dgm:cxn modelId="{57C9AC42-8685-469E-8988-49495163EA51}" type="presParOf" srcId="{D169D007-473C-40A6-B535-4747216FBCF4}" destId="{D32D112F-D375-4844-A8B5-FE16EDEB1263}" srcOrd="2" destOrd="0" presId="urn:microsoft.com/office/officeart/2018/5/layout/IconCircleLabelList"/>
    <dgm:cxn modelId="{CD89F16B-12B0-4AA1-B527-7692FD1EB382}" type="presParOf" srcId="{D32D112F-D375-4844-A8B5-FE16EDEB1263}" destId="{DFFBFF86-EFCF-4986-A2B8-23725B301A8D}" srcOrd="0" destOrd="0" presId="urn:microsoft.com/office/officeart/2018/5/layout/IconCircleLabelList"/>
    <dgm:cxn modelId="{31478456-D911-475D-83AD-D6E894A053C8}" type="presParOf" srcId="{D32D112F-D375-4844-A8B5-FE16EDEB1263}" destId="{28F61811-3BA6-4786-BFFC-55CB94C3BA30}" srcOrd="1" destOrd="0" presId="urn:microsoft.com/office/officeart/2018/5/layout/IconCircleLabelList"/>
    <dgm:cxn modelId="{D2D8C984-584C-4EBD-887D-5E51D76818EE}" type="presParOf" srcId="{D32D112F-D375-4844-A8B5-FE16EDEB1263}" destId="{CA2879D1-DB9C-462A-B83B-AE7B3B29A03C}" srcOrd="2" destOrd="0" presId="urn:microsoft.com/office/officeart/2018/5/layout/IconCircleLabelList"/>
    <dgm:cxn modelId="{69F40AA6-736C-4D1C-97B1-7FAA2F5D73C6}" type="presParOf" srcId="{D32D112F-D375-4844-A8B5-FE16EDEB1263}" destId="{3DD54FD2-03E1-47F7-9C00-18A8252BE23A}" srcOrd="3" destOrd="0" presId="urn:microsoft.com/office/officeart/2018/5/layout/IconCircleLabelList"/>
    <dgm:cxn modelId="{DA685C28-20E9-46DD-97C4-7A184730E5ED}" type="presParOf" srcId="{D169D007-473C-40A6-B535-4747216FBCF4}" destId="{24BCE436-D7BD-4F2F-8EE7-33EE11F0052E}" srcOrd="3" destOrd="0" presId="urn:microsoft.com/office/officeart/2018/5/layout/IconCircleLabelList"/>
    <dgm:cxn modelId="{98E3FF26-5E0E-43B5-92EE-32894F207902}" type="presParOf" srcId="{D169D007-473C-40A6-B535-4747216FBCF4}" destId="{D7C81F8D-F05D-4654-92B9-254129B96A10}" srcOrd="4" destOrd="0" presId="urn:microsoft.com/office/officeart/2018/5/layout/IconCircleLabelList"/>
    <dgm:cxn modelId="{02A1266D-3873-478E-955E-1C013999865F}" type="presParOf" srcId="{D7C81F8D-F05D-4654-92B9-254129B96A10}" destId="{245204AD-B26F-4021-8ACD-49D5958B228F}" srcOrd="0" destOrd="0" presId="urn:microsoft.com/office/officeart/2018/5/layout/IconCircleLabelList"/>
    <dgm:cxn modelId="{7035108C-12D9-4C80-BD47-49C3F800F2A6}" type="presParOf" srcId="{D7C81F8D-F05D-4654-92B9-254129B96A10}" destId="{393886D2-5EE9-46A5-8FFD-A38E9E3DDEEE}" srcOrd="1" destOrd="0" presId="urn:microsoft.com/office/officeart/2018/5/layout/IconCircleLabelList"/>
    <dgm:cxn modelId="{F9A593D1-D80F-480E-9B4D-4F966E1CF3DF}" type="presParOf" srcId="{D7C81F8D-F05D-4654-92B9-254129B96A10}" destId="{5D5E4516-9515-419D-84AA-466AA8412F96}" srcOrd="2" destOrd="0" presId="urn:microsoft.com/office/officeart/2018/5/layout/IconCircleLabelList"/>
    <dgm:cxn modelId="{BF153C59-04EA-4D9B-B901-03541FE42B83}" type="presParOf" srcId="{D7C81F8D-F05D-4654-92B9-254129B96A10}" destId="{F23EC08A-E60F-48E3-989D-23E720AEC5C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691A98-E96C-4844-B47B-DA66F84301B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E8A68A6-598E-4C6D-A7A4-A45285DE62A2}">
      <dgm:prSet/>
      <dgm:spPr/>
      <dgm:t>
        <a:bodyPr/>
        <a:lstStyle/>
        <a:p>
          <a:pPr>
            <a:lnSpc>
              <a:spcPct val="100000"/>
            </a:lnSpc>
          </a:pPr>
          <a:r>
            <a:rPr lang="en-US"/>
            <a:t>Analyzing the clusters allow us to derive meaningful insights that help inform our design process. </a:t>
          </a:r>
        </a:p>
        <a:p>
          <a:pPr>
            <a:lnSpc>
              <a:spcPct val="100000"/>
            </a:lnSpc>
          </a:pPr>
          <a:r>
            <a:rPr lang="en-US"/>
            <a:t>Here are some helpful techniques to aid in analysis:</a:t>
          </a:r>
        </a:p>
      </dgm:t>
    </dgm:pt>
    <dgm:pt modelId="{CDF135AF-D9D4-4763-B416-559EDF0D10BD}" type="parTrans" cxnId="{AA9556EB-1502-4A0B-975C-B57749A0AD6C}">
      <dgm:prSet/>
      <dgm:spPr/>
      <dgm:t>
        <a:bodyPr/>
        <a:lstStyle/>
        <a:p>
          <a:endParaRPr lang="en-US"/>
        </a:p>
      </dgm:t>
    </dgm:pt>
    <dgm:pt modelId="{A32C27A7-504C-4EA7-8B8A-78FEAD7EE3E2}" type="sibTrans" cxnId="{AA9556EB-1502-4A0B-975C-B57749A0AD6C}">
      <dgm:prSet/>
      <dgm:spPr/>
      <dgm:t>
        <a:bodyPr/>
        <a:lstStyle/>
        <a:p>
          <a:endParaRPr lang="en-US"/>
        </a:p>
      </dgm:t>
    </dgm:pt>
    <dgm:pt modelId="{89F3CB93-EFD5-4E48-B2FC-4169C1F89E76}">
      <dgm:prSet/>
      <dgm:spPr/>
      <dgm:t>
        <a:bodyPr/>
        <a:lstStyle/>
        <a:p>
          <a:pPr>
            <a:lnSpc>
              <a:spcPct val="100000"/>
            </a:lnSpc>
          </a:pPr>
          <a:r>
            <a:rPr lang="en-US" b="1"/>
            <a:t>Jobs to Be Done (JTBD):</a:t>
          </a:r>
          <a:endParaRPr lang="en-US"/>
        </a:p>
      </dgm:t>
    </dgm:pt>
    <dgm:pt modelId="{ADC80573-2B62-4309-8894-98AC760D43F3}" type="parTrans" cxnId="{F62AB703-CB17-443F-96B6-F0B938DFBD12}">
      <dgm:prSet/>
      <dgm:spPr/>
      <dgm:t>
        <a:bodyPr/>
        <a:lstStyle/>
        <a:p>
          <a:endParaRPr lang="en-US"/>
        </a:p>
      </dgm:t>
    </dgm:pt>
    <dgm:pt modelId="{56119452-E4E3-4174-9BAB-CA3E7EA4701E}" type="sibTrans" cxnId="{F62AB703-CB17-443F-96B6-F0B938DFBD12}">
      <dgm:prSet/>
      <dgm:spPr/>
      <dgm:t>
        <a:bodyPr/>
        <a:lstStyle/>
        <a:p>
          <a:endParaRPr lang="en-US"/>
        </a:p>
      </dgm:t>
    </dgm:pt>
    <dgm:pt modelId="{84F11D81-3F88-4A62-A3DA-0B8A9D71775F}">
      <dgm:prSet/>
      <dgm:spPr/>
      <dgm:t>
        <a:bodyPr/>
        <a:lstStyle/>
        <a:p>
          <a:pPr>
            <a:lnSpc>
              <a:spcPct val="100000"/>
            </a:lnSpc>
          </a:pPr>
          <a:r>
            <a:rPr lang="en-US"/>
            <a:t>Identify the underlying problems or needs the users are trying to solve</a:t>
          </a:r>
        </a:p>
      </dgm:t>
    </dgm:pt>
    <dgm:pt modelId="{94DB5FBE-D81F-4252-9DEA-F2CA5F2FBFAD}" type="parTrans" cxnId="{53E9C8FB-1E92-4C78-9D6E-F74154862A7A}">
      <dgm:prSet/>
      <dgm:spPr/>
      <dgm:t>
        <a:bodyPr/>
        <a:lstStyle/>
        <a:p>
          <a:endParaRPr lang="en-US"/>
        </a:p>
      </dgm:t>
    </dgm:pt>
    <dgm:pt modelId="{45589D69-849C-4F09-979E-A0DC764BBE04}" type="sibTrans" cxnId="{53E9C8FB-1E92-4C78-9D6E-F74154862A7A}">
      <dgm:prSet/>
      <dgm:spPr/>
      <dgm:t>
        <a:bodyPr/>
        <a:lstStyle/>
        <a:p>
          <a:endParaRPr lang="en-US"/>
        </a:p>
      </dgm:t>
    </dgm:pt>
    <dgm:pt modelId="{E9012754-9DFC-406B-B332-D2528CF8A0E4}">
      <dgm:prSet/>
      <dgm:spPr/>
      <dgm:t>
        <a:bodyPr/>
        <a:lstStyle/>
        <a:p>
          <a:r>
            <a:rPr lang="en-US"/>
            <a:t>Focus on what users are "hiring" a product or service to do. Analyze Post-it clusters to uncover these core jobs, helping you address the right problems.</a:t>
          </a:r>
        </a:p>
      </dgm:t>
    </dgm:pt>
    <dgm:pt modelId="{B18ACCC3-71CF-42B5-B10B-56E5D051ADA6}" type="parTrans" cxnId="{646CB8AA-118E-4A2D-9D27-4C52F813C182}">
      <dgm:prSet/>
      <dgm:spPr/>
      <dgm:t>
        <a:bodyPr/>
        <a:lstStyle/>
        <a:p>
          <a:endParaRPr lang="en-US"/>
        </a:p>
      </dgm:t>
    </dgm:pt>
    <dgm:pt modelId="{8354BF87-AEC0-4E46-B2A6-00DE0F812C32}" type="sibTrans" cxnId="{646CB8AA-118E-4A2D-9D27-4C52F813C182}">
      <dgm:prSet/>
      <dgm:spPr/>
      <dgm:t>
        <a:bodyPr/>
        <a:lstStyle/>
        <a:p>
          <a:endParaRPr lang="en-US"/>
        </a:p>
      </dgm:t>
    </dgm:pt>
    <dgm:pt modelId="{0291C9D8-BA4E-4E3B-9231-B5917468CE52}">
      <dgm:prSet/>
      <dgm:spPr/>
      <dgm:t>
        <a:bodyPr/>
        <a:lstStyle/>
        <a:p>
          <a:pPr>
            <a:lnSpc>
              <a:spcPct val="100000"/>
            </a:lnSpc>
          </a:pPr>
          <a:r>
            <a:rPr lang="en-US" b="1"/>
            <a:t>Journey Mapping:</a:t>
          </a:r>
          <a:endParaRPr lang="en-US"/>
        </a:p>
      </dgm:t>
    </dgm:pt>
    <dgm:pt modelId="{4747EDAD-26C3-4DE7-B5CE-B68B100D3221}" type="parTrans" cxnId="{EB007571-3084-4D14-82F6-A538AACDAC08}">
      <dgm:prSet/>
      <dgm:spPr/>
      <dgm:t>
        <a:bodyPr/>
        <a:lstStyle/>
        <a:p>
          <a:endParaRPr lang="en-US"/>
        </a:p>
      </dgm:t>
    </dgm:pt>
    <dgm:pt modelId="{F9972EFC-AA73-46B7-8BBF-A1CE85AFFB98}" type="sibTrans" cxnId="{EB007571-3084-4D14-82F6-A538AACDAC08}">
      <dgm:prSet/>
      <dgm:spPr/>
      <dgm:t>
        <a:bodyPr/>
        <a:lstStyle/>
        <a:p>
          <a:endParaRPr lang="en-US"/>
        </a:p>
      </dgm:t>
    </dgm:pt>
    <dgm:pt modelId="{CC380A40-57C2-484E-9E5A-BFD6A35A550A}">
      <dgm:prSet/>
      <dgm:spPr/>
      <dgm:t>
        <a:bodyPr/>
        <a:lstStyle/>
        <a:p>
          <a:pPr>
            <a:lnSpc>
              <a:spcPct val="100000"/>
            </a:lnSpc>
          </a:pPr>
          <a:r>
            <a:rPr lang="en-US"/>
            <a:t>Visualize the user’s experience from start to finish</a:t>
          </a:r>
        </a:p>
      </dgm:t>
    </dgm:pt>
    <dgm:pt modelId="{E36F5870-35A2-46B4-902C-16CE97281B77}" type="parTrans" cxnId="{F47F4B3C-BAFE-4E36-917F-39972709568F}">
      <dgm:prSet/>
      <dgm:spPr/>
      <dgm:t>
        <a:bodyPr/>
        <a:lstStyle/>
        <a:p>
          <a:endParaRPr lang="en-US"/>
        </a:p>
      </dgm:t>
    </dgm:pt>
    <dgm:pt modelId="{1EB44019-28C9-4E38-8991-8B43E605DE29}" type="sibTrans" cxnId="{F47F4B3C-BAFE-4E36-917F-39972709568F}">
      <dgm:prSet/>
      <dgm:spPr/>
      <dgm:t>
        <a:bodyPr/>
        <a:lstStyle/>
        <a:p>
          <a:endParaRPr lang="en-US"/>
        </a:p>
      </dgm:t>
    </dgm:pt>
    <dgm:pt modelId="{3AD41E1F-9413-40A0-8A7D-120214DB3400}">
      <dgm:prSet/>
      <dgm:spPr/>
      <dgm:t>
        <a:bodyPr/>
        <a:lstStyle/>
        <a:p>
          <a:r>
            <a:rPr lang="en-US"/>
            <a:t>Use journey maps to track the user’s interaction with a product or service over time. Identify pain points and moments of delight by analyzing the sequence of actions and experiences captured in the Post-it notes</a:t>
          </a:r>
        </a:p>
      </dgm:t>
    </dgm:pt>
    <dgm:pt modelId="{E9EFACA4-824D-4464-BAC2-939D68A39FB8}" type="parTrans" cxnId="{3850FDAE-D7F5-41C1-A00B-5A7077372E12}">
      <dgm:prSet/>
      <dgm:spPr/>
      <dgm:t>
        <a:bodyPr/>
        <a:lstStyle/>
        <a:p>
          <a:endParaRPr lang="en-US"/>
        </a:p>
      </dgm:t>
    </dgm:pt>
    <dgm:pt modelId="{06D9CA87-4DE2-4211-8F87-163A1CE76450}" type="sibTrans" cxnId="{3850FDAE-D7F5-41C1-A00B-5A7077372E12}">
      <dgm:prSet/>
      <dgm:spPr/>
      <dgm:t>
        <a:bodyPr/>
        <a:lstStyle/>
        <a:p>
          <a:endParaRPr lang="en-US"/>
        </a:p>
      </dgm:t>
    </dgm:pt>
    <dgm:pt modelId="{EC5B92DF-F01E-4DF1-B499-0B7791CCFFED}">
      <dgm:prSet/>
      <dgm:spPr/>
      <dgm:t>
        <a:bodyPr/>
        <a:lstStyle/>
        <a:p>
          <a:pPr>
            <a:lnSpc>
              <a:spcPct val="100000"/>
            </a:lnSpc>
          </a:pPr>
          <a:r>
            <a:rPr lang="en-US" b="1"/>
            <a:t>Pick-a-Story Analysis:</a:t>
          </a:r>
          <a:endParaRPr lang="en-US"/>
        </a:p>
      </dgm:t>
    </dgm:pt>
    <dgm:pt modelId="{D70A174A-18A6-4FE9-9A69-A09D5959E27F}" type="parTrans" cxnId="{8729CC50-E512-447F-AC40-BA2C5AB87113}">
      <dgm:prSet/>
      <dgm:spPr/>
      <dgm:t>
        <a:bodyPr/>
        <a:lstStyle/>
        <a:p>
          <a:endParaRPr lang="en-US"/>
        </a:p>
      </dgm:t>
    </dgm:pt>
    <dgm:pt modelId="{3C513B7C-BFEE-41F1-8B41-244F4DA8F433}" type="sibTrans" cxnId="{8729CC50-E512-447F-AC40-BA2C5AB87113}">
      <dgm:prSet/>
      <dgm:spPr/>
      <dgm:t>
        <a:bodyPr/>
        <a:lstStyle/>
        <a:p>
          <a:endParaRPr lang="en-US"/>
        </a:p>
      </dgm:t>
    </dgm:pt>
    <dgm:pt modelId="{EF82C8ED-F28C-407C-A4CF-1C324227DFFB}">
      <dgm:prSet/>
      <dgm:spPr/>
      <dgm:t>
        <a:bodyPr/>
        <a:lstStyle/>
        <a:p>
          <a:pPr>
            <a:lnSpc>
              <a:spcPct val="100000"/>
            </a:lnSpc>
          </a:pPr>
          <a:r>
            <a:rPr lang="en-US"/>
            <a:t>Select and analyze stories that highlight key themes or insights</a:t>
          </a:r>
        </a:p>
      </dgm:t>
    </dgm:pt>
    <dgm:pt modelId="{148B5E2E-7570-4975-A992-AA2C6900A1DD}" type="parTrans" cxnId="{DC7C5AE6-DBA4-446F-B0A5-A1C7E4154686}">
      <dgm:prSet/>
      <dgm:spPr/>
      <dgm:t>
        <a:bodyPr/>
        <a:lstStyle/>
        <a:p>
          <a:endParaRPr lang="en-US"/>
        </a:p>
      </dgm:t>
    </dgm:pt>
    <dgm:pt modelId="{3A32D206-A1C7-4FB4-974D-ADC93F2D926A}" type="sibTrans" cxnId="{DC7C5AE6-DBA4-446F-B0A5-A1C7E4154686}">
      <dgm:prSet/>
      <dgm:spPr/>
      <dgm:t>
        <a:bodyPr/>
        <a:lstStyle/>
        <a:p>
          <a:endParaRPr lang="en-US"/>
        </a:p>
      </dgm:t>
    </dgm:pt>
    <dgm:pt modelId="{9D7DEDD9-4208-46C4-8755-671C53F36C14}">
      <dgm:prSet/>
      <dgm:spPr/>
      <dgm:t>
        <a:bodyPr/>
        <a:lstStyle/>
        <a:p>
          <a:r>
            <a:rPr lang="en-US"/>
            <a:t>Focus on specific user stories that stand out in the Post-it clusters. Analyze these stories to extract actionable insights and deeper understanding of user needs or pain points</a:t>
          </a:r>
        </a:p>
      </dgm:t>
    </dgm:pt>
    <dgm:pt modelId="{4030CD9C-6233-47AF-8486-1FE96D827B9A}" type="parTrans" cxnId="{5E275103-5F14-4CAE-8B2B-61BF8DE95D2B}">
      <dgm:prSet/>
      <dgm:spPr/>
      <dgm:t>
        <a:bodyPr/>
        <a:lstStyle/>
        <a:p>
          <a:endParaRPr lang="en-US"/>
        </a:p>
      </dgm:t>
    </dgm:pt>
    <dgm:pt modelId="{F8525EF4-52F3-4A7A-A1FD-B4F10FD89D9F}" type="sibTrans" cxnId="{5E275103-5F14-4CAE-8B2B-61BF8DE95D2B}">
      <dgm:prSet/>
      <dgm:spPr/>
      <dgm:t>
        <a:bodyPr/>
        <a:lstStyle/>
        <a:p>
          <a:endParaRPr lang="en-US"/>
        </a:p>
      </dgm:t>
    </dgm:pt>
    <dgm:pt modelId="{8DB77845-9BA9-41F6-B4F2-3215F8415683}" type="pres">
      <dgm:prSet presAssocID="{D9691A98-E96C-4844-B47B-DA66F84301B9}" presName="root" presStyleCnt="0">
        <dgm:presLayoutVars>
          <dgm:dir/>
          <dgm:resizeHandles val="exact"/>
        </dgm:presLayoutVars>
      </dgm:prSet>
      <dgm:spPr/>
    </dgm:pt>
    <dgm:pt modelId="{04EAC21A-E27D-4C1E-ACCA-24EF7531BE14}" type="pres">
      <dgm:prSet presAssocID="{7E8A68A6-598E-4C6D-A7A4-A45285DE62A2}" presName="compNode" presStyleCnt="0"/>
      <dgm:spPr/>
    </dgm:pt>
    <dgm:pt modelId="{252B1FF7-2168-421E-9B81-88B472E7E2EB}" type="pres">
      <dgm:prSet presAssocID="{7E8A68A6-598E-4C6D-A7A4-A45285DE62A2}" presName="bgRect" presStyleLbl="bgShp" presStyleIdx="0" presStyleCnt="4"/>
      <dgm:spPr/>
    </dgm:pt>
    <dgm:pt modelId="{B8652C02-6C22-4EAD-BE6F-295CFE77FAF0}" type="pres">
      <dgm:prSet presAssocID="{7E8A68A6-598E-4C6D-A7A4-A45285DE62A2}" presName="iconRect" presStyleLbl="node1" presStyleIdx="0" presStyleCnt="4" custLinFactNeighborX="605" custLinFactNeighborY="-563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9F102670-9AA2-4207-A426-6A7BB0BBFB59}" type="pres">
      <dgm:prSet presAssocID="{7E8A68A6-598E-4C6D-A7A4-A45285DE62A2}" presName="spaceRect" presStyleCnt="0"/>
      <dgm:spPr/>
    </dgm:pt>
    <dgm:pt modelId="{115B3DAD-8928-4511-B5A9-A4BF2B0D0937}" type="pres">
      <dgm:prSet presAssocID="{7E8A68A6-598E-4C6D-A7A4-A45285DE62A2}" presName="parTx" presStyleLbl="revTx" presStyleIdx="0" presStyleCnt="7" custLinFactNeighborX="32" custLinFactNeighborY="-3098">
        <dgm:presLayoutVars>
          <dgm:chMax val="0"/>
          <dgm:chPref val="0"/>
        </dgm:presLayoutVars>
      </dgm:prSet>
      <dgm:spPr/>
    </dgm:pt>
    <dgm:pt modelId="{585028EC-FDF3-4EC1-8E18-AC686BD779F0}" type="pres">
      <dgm:prSet presAssocID="{A32C27A7-504C-4EA7-8B8A-78FEAD7EE3E2}" presName="sibTrans" presStyleCnt="0"/>
      <dgm:spPr/>
    </dgm:pt>
    <dgm:pt modelId="{89851B29-7663-475A-8270-2BC95C6A3CE9}" type="pres">
      <dgm:prSet presAssocID="{89F3CB93-EFD5-4E48-B2FC-4169C1F89E76}" presName="compNode" presStyleCnt="0"/>
      <dgm:spPr/>
    </dgm:pt>
    <dgm:pt modelId="{FD569C4C-8724-4225-B04B-7ABBCA267111}" type="pres">
      <dgm:prSet presAssocID="{89F3CB93-EFD5-4E48-B2FC-4169C1F89E76}" presName="bgRect" presStyleLbl="bgShp" presStyleIdx="1" presStyleCnt="4" custLinFactNeighborX="0" custLinFactNeighborY="-3098"/>
      <dgm:spPr/>
    </dgm:pt>
    <dgm:pt modelId="{BC51B79A-1ED1-46B3-ABDB-AA5481979300}" type="pres">
      <dgm:prSet presAssocID="{89F3CB93-EFD5-4E48-B2FC-4169C1F89E76}" presName="iconRect" presStyleLbl="node1" presStyleIdx="1" presStyleCnt="4" custLinFactNeighborX="605" custLinFactNeighborY="-563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owchart"/>
        </a:ext>
      </dgm:extLst>
    </dgm:pt>
    <dgm:pt modelId="{959F100B-5193-4687-B59E-C08157D91B88}" type="pres">
      <dgm:prSet presAssocID="{89F3CB93-EFD5-4E48-B2FC-4169C1F89E76}" presName="spaceRect" presStyleCnt="0"/>
      <dgm:spPr/>
    </dgm:pt>
    <dgm:pt modelId="{BC7C1777-BB3B-49D9-8B20-CB48FB84FBBF}" type="pres">
      <dgm:prSet presAssocID="{89F3CB93-EFD5-4E48-B2FC-4169C1F89E76}" presName="parTx" presStyleLbl="revTx" presStyleIdx="1" presStyleCnt="7" custLinFactNeighborX="64" custLinFactNeighborY="-3098">
        <dgm:presLayoutVars>
          <dgm:chMax val="0"/>
          <dgm:chPref val="0"/>
        </dgm:presLayoutVars>
      </dgm:prSet>
      <dgm:spPr/>
    </dgm:pt>
    <dgm:pt modelId="{36781A61-EC23-4648-9364-2419EEEC632E}" type="pres">
      <dgm:prSet presAssocID="{89F3CB93-EFD5-4E48-B2FC-4169C1F89E76}" presName="desTx" presStyleLbl="revTx" presStyleIdx="2" presStyleCnt="7" custLinFactNeighborX="21" custLinFactNeighborY="-3098">
        <dgm:presLayoutVars/>
      </dgm:prSet>
      <dgm:spPr/>
    </dgm:pt>
    <dgm:pt modelId="{6EAD6C7E-40C1-4584-9FE5-C65460F97DA2}" type="pres">
      <dgm:prSet presAssocID="{56119452-E4E3-4174-9BAB-CA3E7EA4701E}" presName="sibTrans" presStyleCnt="0"/>
      <dgm:spPr/>
    </dgm:pt>
    <dgm:pt modelId="{33501565-A098-4A8E-BCF1-026FA7F1FF5D}" type="pres">
      <dgm:prSet presAssocID="{0291C9D8-BA4E-4E3B-9231-B5917468CE52}" presName="compNode" presStyleCnt="0"/>
      <dgm:spPr/>
    </dgm:pt>
    <dgm:pt modelId="{42173C8C-1B76-4DC3-95EA-D50B504DE0EB}" type="pres">
      <dgm:prSet presAssocID="{0291C9D8-BA4E-4E3B-9231-B5917468CE52}" presName="bgRect" presStyleLbl="bgShp" presStyleIdx="2" presStyleCnt="4" custLinFactNeighborX="0" custLinFactNeighborY="-3098"/>
      <dgm:spPr/>
    </dgm:pt>
    <dgm:pt modelId="{D46148D6-A2FC-423D-B4F9-4AED46B6BB88}" type="pres">
      <dgm:prSet presAssocID="{0291C9D8-BA4E-4E3B-9231-B5917468CE52}" presName="iconRect" presStyleLbl="node1" presStyleIdx="2" presStyleCnt="4" custLinFactNeighborX="605" custLinFactNeighborY="-563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p with pin"/>
        </a:ext>
      </dgm:extLst>
    </dgm:pt>
    <dgm:pt modelId="{55035341-A8EB-45C9-A4A8-37D362CD2619}" type="pres">
      <dgm:prSet presAssocID="{0291C9D8-BA4E-4E3B-9231-B5917468CE52}" presName="spaceRect" presStyleCnt="0"/>
      <dgm:spPr/>
    </dgm:pt>
    <dgm:pt modelId="{2F0ED18F-E6BC-4FCA-A004-7B1A49E3112F}" type="pres">
      <dgm:prSet presAssocID="{0291C9D8-BA4E-4E3B-9231-B5917468CE52}" presName="parTx" presStyleLbl="revTx" presStyleIdx="3" presStyleCnt="7" custLinFactNeighborX="64" custLinFactNeighborY="-3098">
        <dgm:presLayoutVars>
          <dgm:chMax val="0"/>
          <dgm:chPref val="0"/>
        </dgm:presLayoutVars>
      </dgm:prSet>
      <dgm:spPr/>
    </dgm:pt>
    <dgm:pt modelId="{6C261B5D-2314-412D-8630-1F002B2C26CC}" type="pres">
      <dgm:prSet presAssocID="{0291C9D8-BA4E-4E3B-9231-B5917468CE52}" presName="desTx" presStyleLbl="revTx" presStyleIdx="4" presStyleCnt="7" custLinFactNeighborX="21" custLinFactNeighborY="-3098">
        <dgm:presLayoutVars/>
      </dgm:prSet>
      <dgm:spPr/>
    </dgm:pt>
    <dgm:pt modelId="{EEA64CDD-664F-4E2B-B8CD-1990576215B5}" type="pres">
      <dgm:prSet presAssocID="{F9972EFC-AA73-46B7-8BBF-A1CE85AFFB98}" presName="sibTrans" presStyleCnt="0"/>
      <dgm:spPr/>
    </dgm:pt>
    <dgm:pt modelId="{D6A61F8A-21B4-4D9E-8DFD-EF708A473586}" type="pres">
      <dgm:prSet presAssocID="{EC5B92DF-F01E-4DF1-B499-0B7791CCFFED}" presName="compNode" presStyleCnt="0"/>
      <dgm:spPr/>
    </dgm:pt>
    <dgm:pt modelId="{849FDE7F-8115-4094-9571-C76F31E5716B}" type="pres">
      <dgm:prSet presAssocID="{EC5B92DF-F01E-4DF1-B499-0B7791CCFFED}" presName="bgRect" presStyleLbl="bgShp" presStyleIdx="3" presStyleCnt="4"/>
      <dgm:spPr/>
    </dgm:pt>
    <dgm:pt modelId="{DD5FCFA1-D568-4ACB-BD87-3CE12F58FF20}" type="pres">
      <dgm:prSet presAssocID="{EC5B92DF-F01E-4DF1-B499-0B7791CCFFED}" presName="iconRect" presStyleLbl="node1" presStyleIdx="3" presStyleCnt="4" custLinFactNeighborX="605" custLinFactNeighborY="-563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btitles"/>
        </a:ext>
      </dgm:extLst>
    </dgm:pt>
    <dgm:pt modelId="{97D75E49-EAF2-4963-9E41-A7FC075E8983}" type="pres">
      <dgm:prSet presAssocID="{EC5B92DF-F01E-4DF1-B499-0B7791CCFFED}" presName="spaceRect" presStyleCnt="0"/>
      <dgm:spPr/>
    </dgm:pt>
    <dgm:pt modelId="{8E959CED-EFF4-476A-99C0-D08CF0BD36B0}" type="pres">
      <dgm:prSet presAssocID="{EC5B92DF-F01E-4DF1-B499-0B7791CCFFED}" presName="parTx" presStyleLbl="revTx" presStyleIdx="5" presStyleCnt="7" custLinFactNeighborX="64" custLinFactNeighborY="-3098">
        <dgm:presLayoutVars>
          <dgm:chMax val="0"/>
          <dgm:chPref val="0"/>
        </dgm:presLayoutVars>
      </dgm:prSet>
      <dgm:spPr/>
    </dgm:pt>
    <dgm:pt modelId="{4F68BE0A-37E7-44EE-86AF-421BCF9204E9}" type="pres">
      <dgm:prSet presAssocID="{EC5B92DF-F01E-4DF1-B499-0B7791CCFFED}" presName="desTx" presStyleLbl="revTx" presStyleIdx="6" presStyleCnt="7">
        <dgm:presLayoutVars/>
      </dgm:prSet>
      <dgm:spPr/>
    </dgm:pt>
  </dgm:ptLst>
  <dgm:cxnLst>
    <dgm:cxn modelId="{5E275103-5F14-4CAE-8B2B-61BF8DE95D2B}" srcId="{EF82C8ED-F28C-407C-A4CF-1C324227DFFB}" destId="{9D7DEDD9-4208-46C4-8755-671C53F36C14}" srcOrd="0" destOrd="0" parTransId="{4030CD9C-6233-47AF-8486-1FE96D827B9A}" sibTransId="{F8525EF4-52F3-4A7A-A1FD-B4F10FD89D9F}"/>
    <dgm:cxn modelId="{F62AB703-CB17-443F-96B6-F0B938DFBD12}" srcId="{D9691A98-E96C-4844-B47B-DA66F84301B9}" destId="{89F3CB93-EFD5-4E48-B2FC-4169C1F89E76}" srcOrd="1" destOrd="0" parTransId="{ADC80573-2B62-4309-8894-98AC760D43F3}" sibTransId="{56119452-E4E3-4174-9BAB-CA3E7EA4701E}"/>
    <dgm:cxn modelId="{A4635412-E9CF-476F-9E0F-B6AC5BF8AEDE}" type="presOf" srcId="{3AD41E1F-9413-40A0-8A7D-120214DB3400}" destId="{6C261B5D-2314-412D-8630-1F002B2C26CC}" srcOrd="0" destOrd="1" presId="urn:microsoft.com/office/officeart/2018/2/layout/IconVerticalSolidList"/>
    <dgm:cxn modelId="{58BD992C-7D28-4CAB-9A3E-29DB5A18F60B}" type="presOf" srcId="{9D7DEDD9-4208-46C4-8755-671C53F36C14}" destId="{4F68BE0A-37E7-44EE-86AF-421BCF9204E9}" srcOrd="0" destOrd="1" presId="urn:microsoft.com/office/officeart/2018/2/layout/IconVerticalSolidList"/>
    <dgm:cxn modelId="{F47F4B3C-BAFE-4E36-917F-39972709568F}" srcId="{0291C9D8-BA4E-4E3B-9231-B5917468CE52}" destId="{CC380A40-57C2-484E-9E5A-BFD6A35A550A}" srcOrd="0" destOrd="0" parTransId="{E36F5870-35A2-46B4-902C-16CE97281B77}" sibTransId="{1EB44019-28C9-4E38-8991-8B43E605DE29}"/>
    <dgm:cxn modelId="{6F08DD46-82A9-4057-947B-4664B7D4B36C}" type="presOf" srcId="{7E8A68A6-598E-4C6D-A7A4-A45285DE62A2}" destId="{115B3DAD-8928-4511-B5A9-A4BF2B0D0937}" srcOrd="0" destOrd="0" presId="urn:microsoft.com/office/officeart/2018/2/layout/IconVerticalSolidList"/>
    <dgm:cxn modelId="{ECA4C76C-EA7C-4E1C-BDC6-B5E2AC3D92B6}" type="presOf" srcId="{CC380A40-57C2-484E-9E5A-BFD6A35A550A}" destId="{6C261B5D-2314-412D-8630-1F002B2C26CC}" srcOrd="0" destOrd="0" presId="urn:microsoft.com/office/officeart/2018/2/layout/IconVerticalSolidList"/>
    <dgm:cxn modelId="{B9FBB970-F49C-4E9B-8B42-409AF6A72C80}" type="presOf" srcId="{EC5B92DF-F01E-4DF1-B499-0B7791CCFFED}" destId="{8E959CED-EFF4-476A-99C0-D08CF0BD36B0}" srcOrd="0" destOrd="0" presId="urn:microsoft.com/office/officeart/2018/2/layout/IconVerticalSolidList"/>
    <dgm:cxn modelId="{8729CC50-E512-447F-AC40-BA2C5AB87113}" srcId="{D9691A98-E96C-4844-B47B-DA66F84301B9}" destId="{EC5B92DF-F01E-4DF1-B499-0B7791CCFFED}" srcOrd="3" destOrd="0" parTransId="{D70A174A-18A6-4FE9-9A69-A09D5959E27F}" sibTransId="{3C513B7C-BFEE-41F1-8B41-244F4DA8F433}"/>
    <dgm:cxn modelId="{C55A2351-E0D5-43CC-B7E9-A270143AB619}" type="presOf" srcId="{D9691A98-E96C-4844-B47B-DA66F84301B9}" destId="{8DB77845-9BA9-41F6-B4F2-3215F8415683}" srcOrd="0" destOrd="0" presId="urn:microsoft.com/office/officeart/2018/2/layout/IconVerticalSolidList"/>
    <dgm:cxn modelId="{EB007571-3084-4D14-82F6-A538AACDAC08}" srcId="{D9691A98-E96C-4844-B47B-DA66F84301B9}" destId="{0291C9D8-BA4E-4E3B-9231-B5917468CE52}" srcOrd="2" destOrd="0" parTransId="{4747EDAD-26C3-4DE7-B5CE-B68B100D3221}" sibTransId="{F9972EFC-AA73-46B7-8BBF-A1CE85AFFB98}"/>
    <dgm:cxn modelId="{9B9E0992-5EA8-4717-AE7F-7E56D5CA0288}" type="presOf" srcId="{E9012754-9DFC-406B-B332-D2528CF8A0E4}" destId="{36781A61-EC23-4648-9364-2419EEEC632E}" srcOrd="0" destOrd="1" presId="urn:microsoft.com/office/officeart/2018/2/layout/IconVerticalSolidList"/>
    <dgm:cxn modelId="{646CB8AA-118E-4A2D-9D27-4C52F813C182}" srcId="{84F11D81-3F88-4A62-A3DA-0B8A9D71775F}" destId="{E9012754-9DFC-406B-B332-D2528CF8A0E4}" srcOrd="0" destOrd="0" parTransId="{B18ACCC3-71CF-42B5-B10B-56E5D051ADA6}" sibTransId="{8354BF87-AEC0-4E46-B2A6-00DE0F812C32}"/>
    <dgm:cxn modelId="{3850FDAE-D7F5-41C1-A00B-5A7077372E12}" srcId="{CC380A40-57C2-484E-9E5A-BFD6A35A550A}" destId="{3AD41E1F-9413-40A0-8A7D-120214DB3400}" srcOrd="0" destOrd="0" parTransId="{E9EFACA4-824D-4464-BAC2-939D68A39FB8}" sibTransId="{06D9CA87-4DE2-4211-8F87-163A1CE76450}"/>
    <dgm:cxn modelId="{717282B4-F111-4D4D-928B-FD0A0F481072}" type="presOf" srcId="{EF82C8ED-F28C-407C-A4CF-1C324227DFFB}" destId="{4F68BE0A-37E7-44EE-86AF-421BCF9204E9}" srcOrd="0" destOrd="0" presId="urn:microsoft.com/office/officeart/2018/2/layout/IconVerticalSolidList"/>
    <dgm:cxn modelId="{07B04EB5-0F37-4B4B-ADE4-CA2E73D846CD}" type="presOf" srcId="{84F11D81-3F88-4A62-A3DA-0B8A9D71775F}" destId="{36781A61-EC23-4648-9364-2419EEEC632E}" srcOrd="0" destOrd="0" presId="urn:microsoft.com/office/officeart/2018/2/layout/IconVerticalSolidList"/>
    <dgm:cxn modelId="{997AD8D3-E137-4BE8-A363-9E9E97AA5021}" type="presOf" srcId="{0291C9D8-BA4E-4E3B-9231-B5917468CE52}" destId="{2F0ED18F-E6BC-4FCA-A004-7B1A49E3112F}" srcOrd="0" destOrd="0" presId="urn:microsoft.com/office/officeart/2018/2/layout/IconVerticalSolidList"/>
    <dgm:cxn modelId="{DC7C5AE6-DBA4-446F-B0A5-A1C7E4154686}" srcId="{EC5B92DF-F01E-4DF1-B499-0B7791CCFFED}" destId="{EF82C8ED-F28C-407C-A4CF-1C324227DFFB}" srcOrd="0" destOrd="0" parTransId="{148B5E2E-7570-4975-A992-AA2C6900A1DD}" sibTransId="{3A32D206-A1C7-4FB4-974D-ADC93F2D926A}"/>
    <dgm:cxn modelId="{AE3D56E9-56C1-4DDA-AD8B-88B74F4C707A}" type="presOf" srcId="{89F3CB93-EFD5-4E48-B2FC-4169C1F89E76}" destId="{BC7C1777-BB3B-49D9-8B20-CB48FB84FBBF}" srcOrd="0" destOrd="0" presId="urn:microsoft.com/office/officeart/2018/2/layout/IconVerticalSolidList"/>
    <dgm:cxn modelId="{AA9556EB-1502-4A0B-975C-B57749A0AD6C}" srcId="{D9691A98-E96C-4844-B47B-DA66F84301B9}" destId="{7E8A68A6-598E-4C6D-A7A4-A45285DE62A2}" srcOrd="0" destOrd="0" parTransId="{CDF135AF-D9D4-4763-B416-559EDF0D10BD}" sibTransId="{A32C27A7-504C-4EA7-8B8A-78FEAD7EE3E2}"/>
    <dgm:cxn modelId="{53E9C8FB-1E92-4C78-9D6E-F74154862A7A}" srcId="{89F3CB93-EFD5-4E48-B2FC-4169C1F89E76}" destId="{84F11D81-3F88-4A62-A3DA-0B8A9D71775F}" srcOrd="0" destOrd="0" parTransId="{94DB5FBE-D81F-4252-9DEA-F2CA5F2FBFAD}" sibTransId="{45589D69-849C-4F09-979E-A0DC764BBE04}"/>
    <dgm:cxn modelId="{AB8AB4F9-8526-443A-A15D-D50A853EC4A6}" type="presParOf" srcId="{8DB77845-9BA9-41F6-B4F2-3215F8415683}" destId="{04EAC21A-E27D-4C1E-ACCA-24EF7531BE14}" srcOrd="0" destOrd="0" presId="urn:microsoft.com/office/officeart/2018/2/layout/IconVerticalSolidList"/>
    <dgm:cxn modelId="{87F29C42-C9A0-4EC5-90AF-12F5A6E8AB9F}" type="presParOf" srcId="{04EAC21A-E27D-4C1E-ACCA-24EF7531BE14}" destId="{252B1FF7-2168-421E-9B81-88B472E7E2EB}" srcOrd="0" destOrd="0" presId="urn:microsoft.com/office/officeart/2018/2/layout/IconVerticalSolidList"/>
    <dgm:cxn modelId="{A6F4904D-9292-4776-8686-EBD39AE313A8}" type="presParOf" srcId="{04EAC21A-E27D-4C1E-ACCA-24EF7531BE14}" destId="{B8652C02-6C22-4EAD-BE6F-295CFE77FAF0}" srcOrd="1" destOrd="0" presId="urn:microsoft.com/office/officeart/2018/2/layout/IconVerticalSolidList"/>
    <dgm:cxn modelId="{69791214-19E0-432A-B947-264506F10B3D}" type="presParOf" srcId="{04EAC21A-E27D-4C1E-ACCA-24EF7531BE14}" destId="{9F102670-9AA2-4207-A426-6A7BB0BBFB59}" srcOrd="2" destOrd="0" presId="urn:microsoft.com/office/officeart/2018/2/layout/IconVerticalSolidList"/>
    <dgm:cxn modelId="{F87E9AA9-7650-42A8-96E0-BB9BF3380216}" type="presParOf" srcId="{04EAC21A-E27D-4C1E-ACCA-24EF7531BE14}" destId="{115B3DAD-8928-4511-B5A9-A4BF2B0D0937}" srcOrd="3" destOrd="0" presId="urn:microsoft.com/office/officeart/2018/2/layout/IconVerticalSolidList"/>
    <dgm:cxn modelId="{8DEBA83D-3C7D-4DFB-8072-F481AC7DD4B1}" type="presParOf" srcId="{8DB77845-9BA9-41F6-B4F2-3215F8415683}" destId="{585028EC-FDF3-4EC1-8E18-AC686BD779F0}" srcOrd="1" destOrd="0" presId="urn:microsoft.com/office/officeart/2018/2/layout/IconVerticalSolidList"/>
    <dgm:cxn modelId="{CEA4D5B9-B7ED-4D35-B852-EB8D4C242201}" type="presParOf" srcId="{8DB77845-9BA9-41F6-B4F2-3215F8415683}" destId="{89851B29-7663-475A-8270-2BC95C6A3CE9}" srcOrd="2" destOrd="0" presId="urn:microsoft.com/office/officeart/2018/2/layout/IconVerticalSolidList"/>
    <dgm:cxn modelId="{D6258E6E-E58A-4B63-851B-27D830B7F0C3}" type="presParOf" srcId="{89851B29-7663-475A-8270-2BC95C6A3CE9}" destId="{FD569C4C-8724-4225-B04B-7ABBCA267111}" srcOrd="0" destOrd="0" presId="urn:microsoft.com/office/officeart/2018/2/layout/IconVerticalSolidList"/>
    <dgm:cxn modelId="{EDDFD8E1-4A40-4E0D-9284-89C5C0D294F9}" type="presParOf" srcId="{89851B29-7663-475A-8270-2BC95C6A3CE9}" destId="{BC51B79A-1ED1-46B3-ABDB-AA5481979300}" srcOrd="1" destOrd="0" presId="urn:microsoft.com/office/officeart/2018/2/layout/IconVerticalSolidList"/>
    <dgm:cxn modelId="{1C12BCAB-48D7-42A0-AC5D-14C68889B013}" type="presParOf" srcId="{89851B29-7663-475A-8270-2BC95C6A3CE9}" destId="{959F100B-5193-4687-B59E-C08157D91B88}" srcOrd="2" destOrd="0" presId="urn:microsoft.com/office/officeart/2018/2/layout/IconVerticalSolidList"/>
    <dgm:cxn modelId="{DD6C20D3-B055-4896-95DB-C4B6D36BAD64}" type="presParOf" srcId="{89851B29-7663-475A-8270-2BC95C6A3CE9}" destId="{BC7C1777-BB3B-49D9-8B20-CB48FB84FBBF}" srcOrd="3" destOrd="0" presId="urn:microsoft.com/office/officeart/2018/2/layout/IconVerticalSolidList"/>
    <dgm:cxn modelId="{13EF4DFD-E5D3-46F9-A043-CF7094F28231}" type="presParOf" srcId="{89851B29-7663-475A-8270-2BC95C6A3CE9}" destId="{36781A61-EC23-4648-9364-2419EEEC632E}" srcOrd="4" destOrd="0" presId="urn:microsoft.com/office/officeart/2018/2/layout/IconVerticalSolidList"/>
    <dgm:cxn modelId="{BA358067-C9B5-4C48-AFE4-7B3FD8F76EC0}" type="presParOf" srcId="{8DB77845-9BA9-41F6-B4F2-3215F8415683}" destId="{6EAD6C7E-40C1-4584-9FE5-C65460F97DA2}" srcOrd="3" destOrd="0" presId="urn:microsoft.com/office/officeart/2018/2/layout/IconVerticalSolidList"/>
    <dgm:cxn modelId="{8F68FBA3-A491-4FCA-A717-EBD15C5072C7}" type="presParOf" srcId="{8DB77845-9BA9-41F6-B4F2-3215F8415683}" destId="{33501565-A098-4A8E-BCF1-026FA7F1FF5D}" srcOrd="4" destOrd="0" presId="urn:microsoft.com/office/officeart/2018/2/layout/IconVerticalSolidList"/>
    <dgm:cxn modelId="{11882B53-AC0B-436D-B733-B524B079C9BF}" type="presParOf" srcId="{33501565-A098-4A8E-BCF1-026FA7F1FF5D}" destId="{42173C8C-1B76-4DC3-95EA-D50B504DE0EB}" srcOrd="0" destOrd="0" presId="urn:microsoft.com/office/officeart/2018/2/layout/IconVerticalSolidList"/>
    <dgm:cxn modelId="{794B44B3-326F-41F2-B546-2287E6C6776E}" type="presParOf" srcId="{33501565-A098-4A8E-BCF1-026FA7F1FF5D}" destId="{D46148D6-A2FC-423D-B4F9-4AED46B6BB88}" srcOrd="1" destOrd="0" presId="urn:microsoft.com/office/officeart/2018/2/layout/IconVerticalSolidList"/>
    <dgm:cxn modelId="{D090B6BA-6077-444C-96C6-66BD82946513}" type="presParOf" srcId="{33501565-A098-4A8E-BCF1-026FA7F1FF5D}" destId="{55035341-A8EB-45C9-A4A8-37D362CD2619}" srcOrd="2" destOrd="0" presId="urn:microsoft.com/office/officeart/2018/2/layout/IconVerticalSolidList"/>
    <dgm:cxn modelId="{00482367-86CE-4DB0-9844-E83D231C277E}" type="presParOf" srcId="{33501565-A098-4A8E-BCF1-026FA7F1FF5D}" destId="{2F0ED18F-E6BC-4FCA-A004-7B1A49E3112F}" srcOrd="3" destOrd="0" presId="urn:microsoft.com/office/officeart/2018/2/layout/IconVerticalSolidList"/>
    <dgm:cxn modelId="{7F84A7AC-889D-4603-979A-F502EBE148A9}" type="presParOf" srcId="{33501565-A098-4A8E-BCF1-026FA7F1FF5D}" destId="{6C261B5D-2314-412D-8630-1F002B2C26CC}" srcOrd="4" destOrd="0" presId="urn:microsoft.com/office/officeart/2018/2/layout/IconVerticalSolidList"/>
    <dgm:cxn modelId="{2682CB28-BA16-4D94-B05F-54FAAE636A7D}" type="presParOf" srcId="{8DB77845-9BA9-41F6-B4F2-3215F8415683}" destId="{EEA64CDD-664F-4E2B-B8CD-1990576215B5}" srcOrd="5" destOrd="0" presId="urn:microsoft.com/office/officeart/2018/2/layout/IconVerticalSolidList"/>
    <dgm:cxn modelId="{C4D41670-F045-4494-BF1F-081FF84712B2}" type="presParOf" srcId="{8DB77845-9BA9-41F6-B4F2-3215F8415683}" destId="{D6A61F8A-21B4-4D9E-8DFD-EF708A473586}" srcOrd="6" destOrd="0" presId="urn:microsoft.com/office/officeart/2018/2/layout/IconVerticalSolidList"/>
    <dgm:cxn modelId="{99AB235B-88DF-4E26-8416-D97689F15B14}" type="presParOf" srcId="{D6A61F8A-21B4-4D9E-8DFD-EF708A473586}" destId="{849FDE7F-8115-4094-9571-C76F31E5716B}" srcOrd="0" destOrd="0" presId="urn:microsoft.com/office/officeart/2018/2/layout/IconVerticalSolidList"/>
    <dgm:cxn modelId="{5B297FD4-88F9-421C-B735-A77F966DDD26}" type="presParOf" srcId="{D6A61F8A-21B4-4D9E-8DFD-EF708A473586}" destId="{DD5FCFA1-D568-4ACB-BD87-3CE12F58FF20}" srcOrd="1" destOrd="0" presId="urn:microsoft.com/office/officeart/2018/2/layout/IconVerticalSolidList"/>
    <dgm:cxn modelId="{5961B02C-9E13-4985-A5AE-5DDDBC1EB354}" type="presParOf" srcId="{D6A61F8A-21B4-4D9E-8DFD-EF708A473586}" destId="{97D75E49-EAF2-4963-9E41-A7FC075E8983}" srcOrd="2" destOrd="0" presId="urn:microsoft.com/office/officeart/2018/2/layout/IconVerticalSolidList"/>
    <dgm:cxn modelId="{682EEE64-A9DA-4E8D-8AFB-4BD1B91A17DA}" type="presParOf" srcId="{D6A61F8A-21B4-4D9E-8DFD-EF708A473586}" destId="{8E959CED-EFF4-476A-99C0-D08CF0BD36B0}" srcOrd="3" destOrd="0" presId="urn:microsoft.com/office/officeart/2018/2/layout/IconVerticalSolidList"/>
    <dgm:cxn modelId="{D83EE2B1-88D2-46E9-B8AA-71B9D9921CD0}" type="presParOf" srcId="{D6A61F8A-21B4-4D9E-8DFD-EF708A473586}" destId="{4F68BE0A-37E7-44EE-86AF-421BCF9204E9}"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F76D5B-7586-48A8-91F3-AE18D094ACCD}"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0BBA4B87-B9F3-46DC-B329-B06A8A6FCCD6}">
      <dgm:prSet/>
      <dgm:spPr/>
      <dgm:t>
        <a:bodyPr/>
        <a:lstStyle/>
        <a:p>
          <a:pPr>
            <a:lnSpc>
              <a:spcPct val="100000"/>
            </a:lnSpc>
            <a:defRPr b="1"/>
          </a:pPr>
          <a:r>
            <a:rPr lang="en-US"/>
            <a:t>Social Innovation Pathways: </a:t>
          </a:r>
        </a:p>
      </dgm:t>
    </dgm:pt>
    <dgm:pt modelId="{69489BBA-16E1-4104-B7BF-07780F5D8D82}" type="parTrans" cxnId="{140FF7DF-A9E8-4EAE-9D56-1F64AD45043F}">
      <dgm:prSet/>
      <dgm:spPr/>
      <dgm:t>
        <a:bodyPr/>
        <a:lstStyle/>
        <a:p>
          <a:endParaRPr lang="en-US"/>
        </a:p>
      </dgm:t>
    </dgm:pt>
    <dgm:pt modelId="{C084A01C-A3DD-49FD-9658-F3F9BCF75944}" type="sibTrans" cxnId="{140FF7DF-A9E8-4EAE-9D56-1F64AD45043F}">
      <dgm:prSet/>
      <dgm:spPr/>
      <dgm:t>
        <a:bodyPr/>
        <a:lstStyle/>
        <a:p>
          <a:endParaRPr lang="en-US"/>
        </a:p>
      </dgm:t>
    </dgm:pt>
    <dgm:pt modelId="{3C156500-B831-41B7-B738-ADD542ADE69F}">
      <dgm:prSet/>
      <dgm:spPr/>
      <dgm:t>
        <a:bodyPr/>
        <a:lstStyle/>
        <a:p>
          <a:pPr>
            <a:lnSpc>
              <a:spcPct val="100000"/>
            </a:lnSpc>
          </a:pPr>
          <a:r>
            <a:rPr lang="en-US"/>
            <a:t>Explore different avenues for creating social impact. Think about how your ideas can address social issues and contribute to positive change</a:t>
          </a:r>
        </a:p>
      </dgm:t>
    </dgm:pt>
    <dgm:pt modelId="{479E5B4E-9358-4A72-9D6D-EA3E342BEB83}" type="parTrans" cxnId="{F8C16711-0E36-4FBC-AD6D-D59E3949BF15}">
      <dgm:prSet/>
      <dgm:spPr/>
      <dgm:t>
        <a:bodyPr/>
        <a:lstStyle/>
        <a:p>
          <a:endParaRPr lang="en-US"/>
        </a:p>
      </dgm:t>
    </dgm:pt>
    <dgm:pt modelId="{DBC013A4-CCB6-4DFC-A1B0-F433C61764FE}" type="sibTrans" cxnId="{F8C16711-0E36-4FBC-AD6D-D59E3949BF15}">
      <dgm:prSet/>
      <dgm:spPr/>
      <dgm:t>
        <a:bodyPr/>
        <a:lstStyle/>
        <a:p>
          <a:endParaRPr lang="en-US"/>
        </a:p>
      </dgm:t>
    </dgm:pt>
    <dgm:pt modelId="{CB51AEF1-E286-4599-8D1E-AADBFAB6AE8E}">
      <dgm:prSet/>
      <dgm:spPr/>
      <dgm:t>
        <a:bodyPr/>
        <a:lstStyle/>
        <a:p>
          <a:pPr>
            <a:lnSpc>
              <a:spcPct val="100000"/>
            </a:lnSpc>
            <a:defRPr b="1"/>
          </a:pPr>
          <a:r>
            <a:rPr lang="en-US"/>
            <a:t>Design for People (Gifting):</a:t>
          </a:r>
        </a:p>
      </dgm:t>
    </dgm:pt>
    <dgm:pt modelId="{8D03335A-C224-4ED7-A429-20DB4B66E5DE}" type="parTrans" cxnId="{F17568FF-0957-4BB2-8FC6-1FB84801C24A}">
      <dgm:prSet/>
      <dgm:spPr/>
      <dgm:t>
        <a:bodyPr/>
        <a:lstStyle/>
        <a:p>
          <a:endParaRPr lang="en-US"/>
        </a:p>
      </dgm:t>
    </dgm:pt>
    <dgm:pt modelId="{DB8F3B97-7FCD-4A19-9CDD-77B2299A503E}" type="sibTrans" cxnId="{F17568FF-0957-4BB2-8FC6-1FB84801C24A}">
      <dgm:prSet/>
      <dgm:spPr/>
      <dgm:t>
        <a:bodyPr/>
        <a:lstStyle/>
        <a:p>
          <a:endParaRPr lang="en-US"/>
        </a:p>
      </dgm:t>
    </dgm:pt>
    <dgm:pt modelId="{3ADDF000-4BDA-423F-BEE0-555823469921}">
      <dgm:prSet/>
      <dgm:spPr/>
      <dgm:t>
        <a:bodyPr/>
        <a:lstStyle/>
        <a:p>
          <a:pPr>
            <a:lnSpc>
              <a:spcPct val="100000"/>
            </a:lnSpc>
          </a:pPr>
          <a:r>
            <a:rPr lang="en-US"/>
            <a:t>Design as if you're creating a gift for someone. Focus on empathy and personalizing solutions to meet specific user needs</a:t>
          </a:r>
        </a:p>
      </dgm:t>
    </dgm:pt>
    <dgm:pt modelId="{3A3BED8C-F4E3-4A55-A70E-3F77E1A6DFB7}" type="parTrans" cxnId="{E1B15C39-35AA-4A65-BA52-20867C9FD5CB}">
      <dgm:prSet/>
      <dgm:spPr/>
      <dgm:t>
        <a:bodyPr/>
        <a:lstStyle/>
        <a:p>
          <a:endParaRPr lang="en-US"/>
        </a:p>
      </dgm:t>
    </dgm:pt>
    <dgm:pt modelId="{186C993A-9F77-4AA0-8527-17540431DDCD}" type="sibTrans" cxnId="{E1B15C39-35AA-4A65-BA52-20867C9FD5CB}">
      <dgm:prSet/>
      <dgm:spPr/>
      <dgm:t>
        <a:bodyPr/>
        <a:lstStyle/>
        <a:p>
          <a:endParaRPr lang="en-US"/>
        </a:p>
      </dgm:t>
    </dgm:pt>
    <dgm:pt modelId="{5E558A40-61D7-4775-AE83-8D74AAF45EC3}">
      <dgm:prSet/>
      <dgm:spPr/>
      <dgm:t>
        <a:bodyPr/>
        <a:lstStyle/>
        <a:p>
          <a:pPr>
            <a:lnSpc>
              <a:spcPct val="100000"/>
            </a:lnSpc>
            <a:defRPr b="1"/>
          </a:pPr>
          <a:r>
            <a:rPr lang="en-US"/>
            <a:t>Inspiration by Analogy (What Would _ Do?):</a:t>
          </a:r>
        </a:p>
      </dgm:t>
    </dgm:pt>
    <dgm:pt modelId="{CCF8901D-D72A-439D-AB34-73D10ACDAE45}" type="parTrans" cxnId="{DBF6E966-BF23-4758-A811-C6455EA02019}">
      <dgm:prSet/>
      <dgm:spPr/>
      <dgm:t>
        <a:bodyPr/>
        <a:lstStyle/>
        <a:p>
          <a:endParaRPr lang="en-US"/>
        </a:p>
      </dgm:t>
    </dgm:pt>
    <dgm:pt modelId="{6C22BF26-E569-4F4E-ADA2-BEB8732BF2FC}" type="sibTrans" cxnId="{DBF6E966-BF23-4758-A811-C6455EA02019}">
      <dgm:prSet/>
      <dgm:spPr/>
      <dgm:t>
        <a:bodyPr/>
        <a:lstStyle/>
        <a:p>
          <a:endParaRPr lang="en-US"/>
        </a:p>
      </dgm:t>
    </dgm:pt>
    <dgm:pt modelId="{1CAABEFE-F62B-400D-9E72-4A668D748B1A}">
      <dgm:prSet/>
      <dgm:spPr/>
      <dgm:t>
        <a:bodyPr/>
        <a:lstStyle/>
        <a:p>
          <a:pPr>
            <a:lnSpc>
              <a:spcPct val="100000"/>
            </a:lnSpc>
          </a:pPr>
          <a:r>
            <a:rPr lang="en-US"/>
            <a:t>Think about how someone or something unrelated to your problem might solve it. For example, 'What would Google do?' or 'How would nature solve this?’</a:t>
          </a:r>
        </a:p>
      </dgm:t>
    </dgm:pt>
    <dgm:pt modelId="{EA88549A-E947-4A9D-AB9C-BC31CC3763FD}" type="parTrans" cxnId="{BD9B7C3B-6C12-4095-BD19-1B8F657AA41F}">
      <dgm:prSet/>
      <dgm:spPr/>
      <dgm:t>
        <a:bodyPr/>
        <a:lstStyle/>
        <a:p>
          <a:endParaRPr lang="en-US"/>
        </a:p>
      </dgm:t>
    </dgm:pt>
    <dgm:pt modelId="{D77A8E34-AD9C-48CA-ABF3-ED174AE875C4}" type="sibTrans" cxnId="{BD9B7C3B-6C12-4095-BD19-1B8F657AA41F}">
      <dgm:prSet/>
      <dgm:spPr/>
      <dgm:t>
        <a:bodyPr/>
        <a:lstStyle/>
        <a:p>
          <a:endParaRPr lang="en-US"/>
        </a:p>
      </dgm:t>
    </dgm:pt>
    <dgm:pt modelId="{FA77D234-CA2B-4EAF-9D4F-E71724AFF969}">
      <dgm:prSet/>
      <dgm:spPr/>
      <dgm:t>
        <a:bodyPr/>
        <a:lstStyle/>
        <a:p>
          <a:pPr>
            <a:lnSpc>
              <a:spcPct val="100000"/>
            </a:lnSpc>
            <a:defRPr b="1"/>
          </a:pPr>
          <a:r>
            <a:rPr lang="en-US"/>
            <a:t>Get Inspired by New Technology:</a:t>
          </a:r>
        </a:p>
      </dgm:t>
    </dgm:pt>
    <dgm:pt modelId="{E353F8BC-1385-4820-A01A-A7F4819CD035}" type="parTrans" cxnId="{D0A49643-12DF-4BC7-98B1-A4D664E78227}">
      <dgm:prSet/>
      <dgm:spPr/>
      <dgm:t>
        <a:bodyPr/>
        <a:lstStyle/>
        <a:p>
          <a:endParaRPr lang="en-US"/>
        </a:p>
      </dgm:t>
    </dgm:pt>
    <dgm:pt modelId="{030E45A0-D2B0-4398-829E-320BF01EA239}" type="sibTrans" cxnId="{D0A49643-12DF-4BC7-98B1-A4D664E78227}">
      <dgm:prSet/>
      <dgm:spPr/>
      <dgm:t>
        <a:bodyPr/>
        <a:lstStyle/>
        <a:p>
          <a:endParaRPr lang="en-US"/>
        </a:p>
      </dgm:t>
    </dgm:pt>
    <dgm:pt modelId="{C4DA3D2B-B178-488E-A277-06730F0B996D}">
      <dgm:prSet/>
      <dgm:spPr/>
      <dgm:t>
        <a:bodyPr/>
        <a:lstStyle/>
        <a:p>
          <a:pPr>
            <a:lnSpc>
              <a:spcPct val="100000"/>
            </a:lnSpc>
          </a:pPr>
          <a:r>
            <a:rPr lang="en-US"/>
            <a:t>Look at emerging technologies and imagine how they can be applied to solve your problem. Consider AI, VR, IoT, etc. </a:t>
          </a:r>
        </a:p>
      </dgm:t>
    </dgm:pt>
    <dgm:pt modelId="{7E76FF41-D3A6-42C2-A58B-C62B8C943189}" type="parTrans" cxnId="{B07AD862-6B39-4D89-B46D-87B68710D07C}">
      <dgm:prSet/>
      <dgm:spPr/>
      <dgm:t>
        <a:bodyPr/>
        <a:lstStyle/>
        <a:p>
          <a:endParaRPr lang="en-US"/>
        </a:p>
      </dgm:t>
    </dgm:pt>
    <dgm:pt modelId="{F3BA2A97-9893-4B74-8656-1A680D4129CA}" type="sibTrans" cxnId="{B07AD862-6B39-4D89-B46D-87B68710D07C}">
      <dgm:prSet/>
      <dgm:spPr/>
      <dgm:t>
        <a:bodyPr/>
        <a:lstStyle/>
        <a:p>
          <a:endParaRPr lang="en-US"/>
        </a:p>
      </dgm:t>
    </dgm:pt>
    <dgm:pt modelId="{6BDA3066-9CE5-4273-A099-DC57553B282B}">
      <dgm:prSet/>
      <dgm:spPr/>
      <dgm:t>
        <a:bodyPr/>
        <a:lstStyle/>
        <a:p>
          <a:pPr>
            <a:lnSpc>
              <a:spcPct val="100000"/>
            </a:lnSpc>
            <a:defRPr b="1"/>
          </a:pPr>
          <a:r>
            <a:rPr lang="en-US"/>
            <a:t>Bad Ideas Generation:</a:t>
          </a:r>
        </a:p>
      </dgm:t>
    </dgm:pt>
    <dgm:pt modelId="{A5C6D51C-9F1B-4C2C-9E1D-06D1ECBD5129}" type="parTrans" cxnId="{8BDC3FB5-64EF-4727-913C-2814D6AF0C4F}">
      <dgm:prSet/>
      <dgm:spPr/>
      <dgm:t>
        <a:bodyPr/>
        <a:lstStyle/>
        <a:p>
          <a:endParaRPr lang="en-US"/>
        </a:p>
      </dgm:t>
    </dgm:pt>
    <dgm:pt modelId="{29FAD614-B6E5-426A-8F86-0E0E24F71BB5}" type="sibTrans" cxnId="{8BDC3FB5-64EF-4727-913C-2814D6AF0C4F}">
      <dgm:prSet/>
      <dgm:spPr/>
      <dgm:t>
        <a:bodyPr/>
        <a:lstStyle/>
        <a:p>
          <a:endParaRPr lang="en-US"/>
        </a:p>
      </dgm:t>
    </dgm:pt>
    <dgm:pt modelId="{B9F7D483-66DA-495E-A1B7-E980D99CE1BA}">
      <dgm:prSet/>
      <dgm:spPr/>
      <dgm:t>
        <a:bodyPr/>
        <a:lstStyle/>
        <a:p>
          <a:pPr>
            <a:lnSpc>
              <a:spcPct val="100000"/>
            </a:lnSpc>
          </a:pPr>
          <a:r>
            <a:rPr lang="en-US"/>
            <a:t>Intentionally come up with bad or absurd ideas. This helps break mental blocks and can lead to surprisingly good concepts</a:t>
          </a:r>
        </a:p>
      </dgm:t>
    </dgm:pt>
    <dgm:pt modelId="{69154A62-5EE2-4B08-AE17-2A61702893FB}" type="parTrans" cxnId="{50986233-00D1-4115-81B8-0749CAB182FE}">
      <dgm:prSet/>
      <dgm:spPr/>
      <dgm:t>
        <a:bodyPr/>
        <a:lstStyle/>
        <a:p>
          <a:endParaRPr lang="en-US"/>
        </a:p>
      </dgm:t>
    </dgm:pt>
    <dgm:pt modelId="{12A63BE2-1A71-4475-B842-81C28FE66065}" type="sibTrans" cxnId="{50986233-00D1-4115-81B8-0749CAB182FE}">
      <dgm:prSet/>
      <dgm:spPr/>
      <dgm:t>
        <a:bodyPr/>
        <a:lstStyle/>
        <a:p>
          <a:endParaRPr lang="en-US"/>
        </a:p>
      </dgm:t>
    </dgm:pt>
    <dgm:pt modelId="{110CB814-18B9-4ED6-8859-9F045F0C9E5B}" type="pres">
      <dgm:prSet presAssocID="{C6F76D5B-7586-48A8-91F3-AE18D094ACCD}" presName="root" presStyleCnt="0">
        <dgm:presLayoutVars>
          <dgm:dir/>
          <dgm:resizeHandles val="exact"/>
        </dgm:presLayoutVars>
      </dgm:prSet>
      <dgm:spPr/>
    </dgm:pt>
    <dgm:pt modelId="{EEF47CE0-C0B8-4B07-9444-B1A3025D192D}" type="pres">
      <dgm:prSet presAssocID="{0BBA4B87-B9F3-46DC-B329-B06A8A6FCCD6}" presName="compNode" presStyleCnt="0"/>
      <dgm:spPr/>
    </dgm:pt>
    <dgm:pt modelId="{72295F0F-E934-42CC-8D3C-D1BE84DBA3F2}" type="pres">
      <dgm:prSet presAssocID="{0BBA4B87-B9F3-46DC-B329-B06A8A6FCCD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Brainstorm"/>
        </a:ext>
      </dgm:extLst>
    </dgm:pt>
    <dgm:pt modelId="{6C377B40-60B8-40B2-8B9D-D02D84E1DDD9}" type="pres">
      <dgm:prSet presAssocID="{0BBA4B87-B9F3-46DC-B329-B06A8A6FCCD6}" presName="iconSpace" presStyleCnt="0"/>
      <dgm:spPr/>
    </dgm:pt>
    <dgm:pt modelId="{882C2BD6-25D8-49BC-B279-A40611911E86}" type="pres">
      <dgm:prSet presAssocID="{0BBA4B87-B9F3-46DC-B329-B06A8A6FCCD6}" presName="parTx" presStyleLbl="revTx" presStyleIdx="0" presStyleCnt="10">
        <dgm:presLayoutVars>
          <dgm:chMax val="0"/>
          <dgm:chPref val="0"/>
        </dgm:presLayoutVars>
      </dgm:prSet>
      <dgm:spPr/>
    </dgm:pt>
    <dgm:pt modelId="{54D85EE9-8308-4CA2-9E8A-318ED926000C}" type="pres">
      <dgm:prSet presAssocID="{0BBA4B87-B9F3-46DC-B329-B06A8A6FCCD6}" presName="txSpace" presStyleCnt="0"/>
      <dgm:spPr/>
    </dgm:pt>
    <dgm:pt modelId="{3A5D2C06-2FBB-42CA-AE84-BBDDEA733C0D}" type="pres">
      <dgm:prSet presAssocID="{0BBA4B87-B9F3-46DC-B329-B06A8A6FCCD6}" presName="desTx" presStyleLbl="revTx" presStyleIdx="1" presStyleCnt="10">
        <dgm:presLayoutVars/>
      </dgm:prSet>
      <dgm:spPr/>
    </dgm:pt>
    <dgm:pt modelId="{DB3165F9-7ABE-4C4F-BB0C-A30EE10B733D}" type="pres">
      <dgm:prSet presAssocID="{C084A01C-A3DD-49FD-9658-F3F9BCF75944}" presName="sibTrans" presStyleCnt="0"/>
      <dgm:spPr/>
    </dgm:pt>
    <dgm:pt modelId="{8CE313CF-A869-4722-B02A-6537B52BDA53}" type="pres">
      <dgm:prSet presAssocID="{CB51AEF1-E286-4599-8D1E-AADBFAB6AE8E}" presName="compNode" presStyleCnt="0"/>
      <dgm:spPr/>
    </dgm:pt>
    <dgm:pt modelId="{AC9D865D-6A48-42C4-8EBE-667A5CD8082E}" type="pres">
      <dgm:prSet presAssocID="{CB51AEF1-E286-4599-8D1E-AADBFAB6AE8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w"/>
        </a:ext>
      </dgm:extLst>
    </dgm:pt>
    <dgm:pt modelId="{E076BDC2-51B8-4458-98BB-9679437960F6}" type="pres">
      <dgm:prSet presAssocID="{CB51AEF1-E286-4599-8D1E-AADBFAB6AE8E}" presName="iconSpace" presStyleCnt="0"/>
      <dgm:spPr/>
    </dgm:pt>
    <dgm:pt modelId="{8BB01573-577E-40AD-92DC-AA32B7548AB1}" type="pres">
      <dgm:prSet presAssocID="{CB51AEF1-E286-4599-8D1E-AADBFAB6AE8E}" presName="parTx" presStyleLbl="revTx" presStyleIdx="2" presStyleCnt="10">
        <dgm:presLayoutVars>
          <dgm:chMax val="0"/>
          <dgm:chPref val="0"/>
        </dgm:presLayoutVars>
      </dgm:prSet>
      <dgm:spPr/>
    </dgm:pt>
    <dgm:pt modelId="{7E30098D-176D-4DD2-9319-553D3647DD54}" type="pres">
      <dgm:prSet presAssocID="{CB51AEF1-E286-4599-8D1E-AADBFAB6AE8E}" presName="txSpace" presStyleCnt="0"/>
      <dgm:spPr/>
    </dgm:pt>
    <dgm:pt modelId="{DBCD535D-73B2-4F9C-843C-F1BD06905088}" type="pres">
      <dgm:prSet presAssocID="{CB51AEF1-E286-4599-8D1E-AADBFAB6AE8E}" presName="desTx" presStyleLbl="revTx" presStyleIdx="3" presStyleCnt="10">
        <dgm:presLayoutVars/>
      </dgm:prSet>
      <dgm:spPr/>
    </dgm:pt>
    <dgm:pt modelId="{97B4B8ED-7740-4D50-9F8C-7F15A1036AD4}" type="pres">
      <dgm:prSet presAssocID="{DB8F3B97-7FCD-4A19-9CDD-77B2299A503E}" presName="sibTrans" presStyleCnt="0"/>
      <dgm:spPr/>
    </dgm:pt>
    <dgm:pt modelId="{758404B4-1E1E-407F-99A8-2C4E339F41D4}" type="pres">
      <dgm:prSet presAssocID="{5E558A40-61D7-4775-AE83-8D74AAF45EC3}" presName="compNode" presStyleCnt="0"/>
      <dgm:spPr/>
    </dgm:pt>
    <dgm:pt modelId="{0592086C-63C1-413C-AA83-169A5465921D}" type="pres">
      <dgm:prSet presAssocID="{5E558A40-61D7-4775-AE83-8D74AAF45EC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estions"/>
        </a:ext>
      </dgm:extLst>
    </dgm:pt>
    <dgm:pt modelId="{B181478E-8B23-4EF8-B22E-FD3D092DAFCC}" type="pres">
      <dgm:prSet presAssocID="{5E558A40-61D7-4775-AE83-8D74AAF45EC3}" presName="iconSpace" presStyleCnt="0"/>
      <dgm:spPr/>
    </dgm:pt>
    <dgm:pt modelId="{4C1BDFC7-BFFA-4C1B-B614-3E970C83D4FA}" type="pres">
      <dgm:prSet presAssocID="{5E558A40-61D7-4775-AE83-8D74AAF45EC3}" presName="parTx" presStyleLbl="revTx" presStyleIdx="4" presStyleCnt="10">
        <dgm:presLayoutVars>
          <dgm:chMax val="0"/>
          <dgm:chPref val="0"/>
        </dgm:presLayoutVars>
      </dgm:prSet>
      <dgm:spPr/>
    </dgm:pt>
    <dgm:pt modelId="{15FF4C8E-1309-488D-BA31-B90819515A04}" type="pres">
      <dgm:prSet presAssocID="{5E558A40-61D7-4775-AE83-8D74AAF45EC3}" presName="txSpace" presStyleCnt="0"/>
      <dgm:spPr/>
    </dgm:pt>
    <dgm:pt modelId="{329A5905-D3D4-4AAE-A416-D0BF675D8B83}" type="pres">
      <dgm:prSet presAssocID="{5E558A40-61D7-4775-AE83-8D74AAF45EC3}" presName="desTx" presStyleLbl="revTx" presStyleIdx="5" presStyleCnt="10">
        <dgm:presLayoutVars/>
      </dgm:prSet>
      <dgm:spPr/>
    </dgm:pt>
    <dgm:pt modelId="{5CF89856-8987-42AD-BE94-2C407CBF8C2F}" type="pres">
      <dgm:prSet presAssocID="{6C22BF26-E569-4F4E-ADA2-BEB8732BF2FC}" presName="sibTrans" presStyleCnt="0"/>
      <dgm:spPr/>
    </dgm:pt>
    <dgm:pt modelId="{BDB4584E-94E9-4771-B57E-CC3750AA0C47}" type="pres">
      <dgm:prSet presAssocID="{FA77D234-CA2B-4EAF-9D4F-E71724AFF969}" presName="compNode" presStyleCnt="0"/>
      <dgm:spPr/>
    </dgm:pt>
    <dgm:pt modelId="{33704390-D8E1-46E9-B3DD-BA019D1AEC72}" type="pres">
      <dgm:prSet presAssocID="{FA77D234-CA2B-4EAF-9D4F-E71724AFF96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ight Bulb and Gear"/>
        </a:ext>
      </dgm:extLst>
    </dgm:pt>
    <dgm:pt modelId="{C307ECAE-BA82-4567-885E-59D33B0BA0C7}" type="pres">
      <dgm:prSet presAssocID="{FA77D234-CA2B-4EAF-9D4F-E71724AFF969}" presName="iconSpace" presStyleCnt="0"/>
      <dgm:spPr/>
    </dgm:pt>
    <dgm:pt modelId="{02212E88-3273-4F11-8615-196C126CB342}" type="pres">
      <dgm:prSet presAssocID="{FA77D234-CA2B-4EAF-9D4F-E71724AFF969}" presName="parTx" presStyleLbl="revTx" presStyleIdx="6" presStyleCnt="10">
        <dgm:presLayoutVars>
          <dgm:chMax val="0"/>
          <dgm:chPref val="0"/>
        </dgm:presLayoutVars>
      </dgm:prSet>
      <dgm:spPr/>
    </dgm:pt>
    <dgm:pt modelId="{7E252A87-2AFD-472B-A6B1-7D7A741111E0}" type="pres">
      <dgm:prSet presAssocID="{FA77D234-CA2B-4EAF-9D4F-E71724AFF969}" presName="txSpace" presStyleCnt="0"/>
      <dgm:spPr/>
    </dgm:pt>
    <dgm:pt modelId="{8BABA440-408D-4F7F-B55B-21D3E06E5170}" type="pres">
      <dgm:prSet presAssocID="{FA77D234-CA2B-4EAF-9D4F-E71724AFF969}" presName="desTx" presStyleLbl="revTx" presStyleIdx="7" presStyleCnt="10">
        <dgm:presLayoutVars/>
      </dgm:prSet>
      <dgm:spPr/>
    </dgm:pt>
    <dgm:pt modelId="{BAB08C70-C854-4D50-ABFE-8478117A8304}" type="pres">
      <dgm:prSet presAssocID="{030E45A0-D2B0-4398-829E-320BF01EA239}" presName="sibTrans" presStyleCnt="0"/>
      <dgm:spPr/>
    </dgm:pt>
    <dgm:pt modelId="{6C0BA845-EC6D-443E-A19B-BE623711DC2A}" type="pres">
      <dgm:prSet presAssocID="{6BDA3066-9CE5-4273-A099-DC57553B282B}" presName="compNode" presStyleCnt="0"/>
      <dgm:spPr/>
    </dgm:pt>
    <dgm:pt modelId="{1C38B40E-72B4-4431-B818-8C1A43A2D1D8}" type="pres">
      <dgm:prSet presAssocID="{6BDA3066-9CE5-4273-A099-DC57553B282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ightbulb"/>
        </a:ext>
      </dgm:extLst>
    </dgm:pt>
    <dgm:pt modelId="{0143978A-644B-4352-9091-6C02C3D1B5D7}" type="pres">
      <dgm:prSet presAssocID="{6BDA3066-9CE5-4273-A099-DC57553B282B}" presName="iconSpace" presStyleCnt="0"/>
      <dgm:spPr/>
    </dgm:pt>
    <dgm:pt modelId="{CCC6D9DB-5DF0-4753-8C1E-2AF41A7FC88F}" type="pres">
      <dgm:prSet presAssocID="{6BDA3066-9CE5-4273-A099-DC57553B282B}" presName="parTx" presStyleLbl="revTx" presStyleIdx="8" presStyleCnt="10">
        <dgm:presLayoutVars>
          <dgm:chMax val="0"/>
          <dgm:chPref val="0"/>
        </dgm:presLayoutVars>
      </dgm:prSet>
      <dgm:spPr/>
    </dgm:pt>
    <dgm:pt modelId="{C83216AC-03D3-407B-8FFA-A7A7F047FB10}" type="pres">
      <dgm:prSet presAssocID="{6BDA3066-9CE5-4273-A099-DC57553B282B}" presName="txSpace" presStyleCnt="0"/>
      <dgm:spPr/>
    </dgm:pt>
    <dgm:pt modelId="{87D6A5CA-62F2-4065-80D7-494A12F6C501}" type="pres">
      <dgm:prSet presAssocID="{6BDA3066-9CE5-4273-A099-DC57553B282B}" presName="desTx" presStyleLbl="revTx" presStyleIdx="9" presStyleCnt="10">
        <dgm:presLayoutVars/>
      </dgm:prSet>
      <dgm:spPr/>
    </dgm:pt>
  </dgm:ptLst>
  <dgm:cxnLst>
    <dgm:cxn modelId="{AF81E80B-E744-43C3-8940-E085402B522B}" type="presOf" srcId="{FA77D234-CA2B-4EAF-9D4F-E71724AFF969}" destId="{02212E88-3273-4F11-8615-196C126CB342}" srcOrd="0" destOrd="0" presId="urn:microsoft.com/office/officeart/2018/5/layout/CenteredIconLabelDescriptionList"/>
    <dgm:cxn modelId="{F8C16711-0E36-4FBC-AD6D-D59E3949BF15}" srcId="{0BBA4B87-B9F3-46DC-B329-B06A8A6FCCD6}" destId="{3C156500-B831-41B7-B738-ADD542ADE69F}" srcOrd="0" destOrd="0" parTransId="{479E5B4E-9358-4A72-9D6D-EA3E342BEB83}" sibTransId="{DBC013A4-CCB6-4DFC-A1B0-F433C61764FE}"/>
    <dgm:cxn modelId="{10732323-E88B-4984-A546-FBBD8EFBE213}" type="presOf" srcId="{1CAABEFE-F62B-400D-9E72-4A668D748B1A}" destId="{329A5905-D3D4-4AAE-A416-D0BF675D8B83}" srcOrd="0" destOrd="0" presId="urn:microsoft.com/office/officeart/2018/5/layout/CenteredIconLabelDescriptionList"/>
    <dgm:cxn modelId="{50986233-00D1-4115-81B8-0749CAB182FE}" srcId="{6BDA3066-9CE5-4273-A099-DC57553B282B}" destId="{B9F7D483-66DA-495E-A1B7-E980D99CE1BA}" srcOrd="0" destOrd="0" parTransId="{69154A62-5EE2-4B08-AE17-2A61702893FB}" sibTransId="{12A63BE2-1A71-4475-B842-81C28FE66065}"/>
    <dgm:cxn modelId="{E1B15C39-35AA-4A65-BA52-20867C9FD5CB}" srcId="{CB51AEF1-E286-4599-8D1E-AADBFAB6AE8E}" destId="{3ADDF000-4BDA-423F-BEE0-555823469921}" srcOrd="0" destOrd="0" parTransId="{3A3BED8C-F4E3-4A55-A70E-3F77E1A6DFB7}" sibTransId="{186C993A-9F77-4AA0-8527-17540431DDCD}"/>
    <dgm:cxn modelId="{BD9B7C3B-6C12-4095-BD19-1B8F657AA41F}" srcId="{5E558A40-61D7-4775-AE83-8D74AAF45EC3}" destId="{1CAABEFE-F62B-400D-9E72-4A668D748B1A}" srcOrd="0" destOrd="0" parTransId="{EA88549A-E947-4A9D-AB9C-BC31CC3763FD}" sibTransId="{D77A8E34-AD9C-48CA-ABF3-ED174AE875C4}"/>
    <dgm:cxn modelId="{B07AD862-6B39-4D89-B46D-87B68710D07C}" srcId="{FA77D234-CA2B-4EAF-9D4F-E71724AFF969}" destId="{C4DA3D2B-B178-488E-A277-06730F0B996D}" srcOrd="0" destOrd="0" parTransId="{7E76FF41-D3A6-42C2-A58B-C62B8C943189}" sibTransId="{F3BA2A97-9893-4B74-8656-1A680D4129CA}"/>
    <dgm:cxn modelId="{9D59DA62-5600-4DD5-8358-53915825A5D2}" type="presOf" srcId="{3ADDF000-4BDA-423F-BEE0-555823469921}" destId="{DBCD535D-73B2-4F9C-843C-F1BD06905088}" srcOrd="0" destOrd="0" presId="urn:microsoft.com/office/officeart/2018/5/layout/CenteredIconLabelDescriptionList"/>
    <dgm:cxn modelId="{D0A49643-12DF-4BC7-98B1-A4D664E78227}" srcId="{C6F76D5B-7586-48A8-91F3-AE18D094ACCD}" destId="{FA77D234-CA2B-4EAF-9D4F-E71724AFF969}" srcOrd="3" destOrd="0" parTransId="{E353F8BC-1385-4820-A01A-A7F4819CD035}" sibTransId="{030E45A0-D2B0-4398-829E-320BF01EA239}"/>
    <dgm:cxn modelId="{DBF6E966-BF23-4758-A811-C6455EA02019}" srcId="{C6F76D5B-7586-48A8-91F3-AE18D094ACCD}" destId="{5E558A40-61D7-4775-AE83-8D74AAF45EC3}" srcOrd="2" destOrd="0" parTransId="{CCF8901D-D72A-439D-AB34-73D10ACDAE45}" sibTransId="{6C22BF26-E569-4F4E-ADA2-BEB8732BF2FC}"/>
    <dgm:cxn modelId="{31CCD14F-7F13-4ABD-B65B-F889200D7349}" type="presOf" srcId="{5E558A40-61D7-4775-AE83-8D74AAF45EC3}" destId="{4C1BDFC7-BFFA-4C1B-B614-3E970C83D4FA}" srcOrd="0" destOrd="0" presId="urn:microsoft.com/office/officeart/2018/5/layout/CenteredIconLabelDescriptionList"/>
    <dgm:cxn modelId="{B7DA9A56-8D34-4657-91FB-D38E2942C4E3}" type="presOf" srcId="{6BDA3066-9CE5-4273-A099-DC57553B282B}" destId="{CCC6D9DB-5DF0-4753-8C1E-2AF41A7FC88F}" srcOrd="0" destOrd="0" presId="urn:microsoft.com/office/officeart/2018/5/layout/CenteredIconLabelDescriptionList"/>
    <dgm:cxn modelId="{278E1B84-1457-429F-B34C-FE53676827E6}" type="presOf" srcId="{B9F7D483-66DA-495E-A1B7-E980D99CE1BA}" destId="{87D6A5CA-62F2-4065-80D7-494A12F6C501}" srcOrd="0" destOrd="0" presId="urn:microsoft.com/office/officeart/2018/5/layout/CenteredIconLabelDescriptionList"/>
    <dgm:cxn modelId="{B945979C-B046-4E68-B4A8-A3D53297F012}" type="presOf" srcId="{CB51AEF1-E286-4599-8D1E-AADBFAB6AE8E}" destId="{8BB01573-577E-40AD-92DC-AA32B7548AB1}" srcOrd="0" destOrd="0" presId="urn:microsoft.com/office/officeart/2018/5/layout/CenteredIconLabelDescriptionList"/>
    <dgm:cxn modelId="{7A2A85A0-E729-45C4-A57D-FFA80EFF5DCD}" type="presOf" srcId="{C6F76D5B-7586-48A8-91F3-AE18D094ACCD}" destId="{110CB814-18B9-4ED6-8859-9F045F0C9E5B}" srcOrd="0" destOrd="0" presId="urn:microsoft.com/office/officeart/2018/5/layout/CenteredIconLabelDescriptionList"/>
    <dgm:cxn modelId="{8BDC3FB5-64EF-4727-913C-2814D6AF0C4F}" srcId="{C6F76D5B-7586-48A8-91F3-AE18D094ACCD}" destId="{6BDA3066-9CE5-4273-A099-DC57553B282B}" srcOrd="4" destOrd="0" parTransId="{A5C6D51C-9F1B-4C2C-9E1D-06D1ECBD5129}" sibTransId="{29FAD614-B6E5-426A-8F86-0E0E24F71BB5}"/>
    <dgm:cxn modelId="{B7AE9ED4-5F54-4DC3-8BA1-55D7D07CFB64}" type="presOf" srcId="{0BBA4B87-B9F3-46DC-B329-B06A8A6FCCD6}" destId="{882C2BD6-25D8-49BC-B279-A40611911E86}" srcOrd="0" destOrd="0" presId="urn:microsoft.com/office/officeart/2018/5/layout/CenteredIconLabelDescriptionList"/>
    <dgm:cxn modelId="{5B84DDD6-BAB6-47C7-AC11-78A0C5448C31}" type="presOf" srcId="{3C156500-B831-41B7-B738-ADD542ADE69F}" destId="{3A5D2C06-2FBB-42CA-AE84-BBDDEA733C0D}" srcOrd="0" destOrd="0" presId="urn:microsoft.com/office/officeart/2018/5/layout/CenteredIconLabelDescriptionList"/>
    <dgm:cxn modelId="{140FF7DF-A9E8-4EAE-9D56-1F64AD45043F}" srcId="{C6F76D5B-7586-48A8-91F3-AE18D094ACCD}" destId="{0BBA4B87-B9F3-46DC-B329-B06A8A6FCCD6}" srcOrd="0" destOrd="0" parTransId="{69489BBA-16E1-4104-B7BF-07780F5D8D82}" sibTransId="{C084A01C-A3DD-49FD-9658-F3F9BCF75944}"/>
    <dgm:cxn modelId="{D2B013FD-F4E1-4EB1-824D-3F403950A266}" type="presOf" srcId="{C4DA3D2B-B178-488E-A277-06730F0B996D}" destId="{8BABA440-408D-4F7F-B55B-21D3E06E5170}" srcOrd="0" destOrd="0" presId="urn:microsoft.com/office/officeart/2018/5/layout/CenteredIconLabelDescriptionList"/>
    <dgm:cxn modelId="{F17568FF-0957-4BB2-8FC6-1FB84801C24A}" srcId="{C6F76D5B-7586-48A8-91F3-AE18D094ACCD}" destId="{CB51AEF1-E286-4599-8D1E-AADBFAB6AE8E}" srcOrd="1" destOrd="0" parTransId="{8D03335A-C224-4ED7-A429-20DB4B66E5DE}" sibTransId="{DB8F3B97-7FCD-4A19-9CDD-77B2299A503E}"/>
    <dgm:cxn modelId="{1288BC0C-B883-4DF8-8DE5-F67455375B63}" type="presParOf" srcId="{110CB814-18B9-4ED6-8859-9F045F0C9E5B}" destId="{EEF47CE0-C0B8-4B07-9444-B1A3025D192D}" srcOrd="0" destOrd="0" presId="urn:microsoft.com/office/officeart/2018/5/layout/CenteredIconLabelDescriptionList"/>
    <dgm:cxn modelId="{3781E812-41B4-46AF-BFBC-994752C92930}" type="presParOf" srcId="{EEF47CE0-C0B8-4B07-9444-B1A3025D192D}" destId="{72295F0F-E934-42CC-8D3C-D1BE84DBA3F2}" srcOrd="0" destOrd="0" presId="urn:microsoft.com/office/officeart/2018/5/layout/CenteredIconLabelDescriptionList"/>
    <dgm:cxn modelId="{07AC95E7-60DD-417A-9D0C-FDE6EDD9591A}" type="presParOf" srcId="{EEF47CE0-C0B8-4B07-9444-B1A3025D192D}" destId="{6C377B40-60B8-40B2-8B9D-D02D84E1DDD9}" srcOrd="1" destOrd="0" presId="urn:microsoft.com/office/officeart/2018/5/layout/CenteredIconLabelDescriptionList"/>
    <dgm:cxn modelId="{149B2185-E19B-40BF-B961-EF8B22569639}" type="presParOf" srcId="{EEF47CE0-C0B8-4B07-9444-B1A3025D192D}" destId="{882C2BD6-25D8-49BC-B279-A40611911E86}" srcOrd="2" destOrd="0" presId="urn:microsoft.com/office/officeart/2018/5/layout/CenteredIconLabelDescriptionList"/>
    <dgm:cxn modelId="{247DDFBA-9286-4359-8FAC-9306B889A622}" type="presParOf" srcId="{EEF47CE0-C0B8-4B07-9444-B1A3025D192D}" destId="{54D85EE9-8308-4CA2-9E8A-318ED926000C}" srcOrd="3" destOrd="0" presId="urn:microsoft.com/office/officeart/2018/5/layout/CenteredIconLabelDescriptionList"/>
    <dgm:cxn modelId="{E4405081-D401-4A97-9F58-EED9B4120A3C}" type="presParOf" srcId="{EEF47CE0-C0B8-4B07-9444-B1A3025D192D}" destId="{3A5D2C06-2FBB-42CA-AE84-BBDDEA733C0D}" srcOrd="4" destOrd="0" presId="urn:microsoft.com/office/officeart/2018/5/layout/CenteredIconLabelDescriptionList"/>
    <dgm:cxn modelId="{E1EDAD2B-275E-4249-8BA6-94D7A6A2B138}" type="presParOf" srcId="{110CB814-18B9-4ED6-8859-9F045F0C9E5B}" destId="{DB3165F9-7ABE-4C4F-BB0C-A30EE10B733D}" srcOrd="1" destOrd="0" presId="urn:microsoft.com/office/officeart/2018/5/layout/CenteredIconLabelDescriptionList"/>
    <dgm:cxn modelId="{43A373FF-B8D2-4A4B-9F10-5CEBD865C99D}" type="presParOf" srcId="{110CB814-18B9-4ED6-8859-9F045F0C9E5B}" destId="{8CE313CF-A869-4722-B02A-6537B52BDA53}" srcOrd="2" destOrd="0" presId="urn:microsoft.com/office/officeart/2018/5/layout/CenteredIconLabelDescriptionList"/>
    <dgm:cxn modelId="{FBAB12FB-FC92-4A47-BC00-330A8B90102C}" type="presParOf" srcId="{8CE313CF-A869-4722-B02A-6537B52BDA53}" destId="{AC9D865D-6A48-42C4-8EBE-667A5CD8082E}" srcOrd="0" destOrd="0" presId="urn:microsoft.com/office/officeart/2018/5/layout/CenteredIconLabelDescriptionList"/>
    <dgm:cxn modelId="{9D41950F-D332-469E-8F00-8FBDA457FF69}" type="presParOf" srcId="{8CE313CF-A869-4722-B02A-6537B52BDA53}" destId="{E076BDC2-51B8-4458-98BB-9679437960F6}" srcOrd="1" destOrd="0" presId="urn:microsoft.com/office/officeart/2018/5/layout/CenteredIconLabelDescriptionList"/>
    <dgm:cxn modelId="{00EC8BC6-A5C0-4744-ACF2-D8584BD97C50}" type="presParOf" srcId="{8CE313CF-A869-4722-B02A-6537B52BDA53}" destId="{8BB01573-577E-40AD-92DC-AA32B7548AB1}" srcOrd="2" destOrd="0" presId="urn:microsoft.com/office/officeart/2018/5/layout/CenteredIconLabelDescriptionList"/>
    <dgm:cxn modelId="{4211F987-B5CB-46D0-9E95-D93C6C124167}" type="presParOf" srcId="{8CE313CF-A869-4722-B02A-6537B52BDA53}" destId="{7E30098D-176D-4DD2-9319-553D3647DD54}" srcOrd="3" destOrd="0" presId="urn:microsoft.com/office/officeart/2018/5/layout/CenteredIconLabelDescriptionList"/>
    <dgm:cxn modelId="{EF950247-AEA2-4840-9AE1-F0F95EB97E2F}" type="presParOf" srcId="{8CE313CF-A869-4722-B02A-6537B52BDA53}" destId="{DBCD535D-73B2-4F9C-843C-F1BD06905088}" srcOrd="4" destOrd="0" presId="urn:microsoft.com/office/officeart/2018/5/layout/CenteredIconLabelDescriptionList"/>
    <dgm:cxn modelId="{57D5B282-B6D4-4424-A113-9D1496CA611B}" type="presParOf" srcId="{110CB814-18B9-4ED6-8859-9F045F0C9E5B}" destId="{97B4B8ED-7740-4D50-9F8C-7F15A1036AD4}" srcOrd="3" destOrd="0" presId="urn:microsoft.com/office/officeart/2018/5/layout/CenteredIconLabelDescriptionList"/>
    <dgm:cxn modelId="{7DBA6835-9529-4CC4-B475-7FA5B67CA9D6}" type="presParOf" srcId="{110CB814-18B9-4ED6-8859-9F045F0C9E5B}" destId="{758404B4-1E1E-407F-99A8-2C4E339F41D4}" srcOrd="4" destOrd="0" presId="urn:microsoft.com/office/officeart/2018/5/layout/CenteredIconLabelDescriptionList"/>
    <dgm:cxn modelId="{3A4C7FB1-9D2A-45AA-8E5B-309121F17F95}" type="presParOf" srcId="{758404B4-1E1E-407F-99A8-2C4E339F41D4}" destId="{0592086C-63C1-413C-AA83-169A5465921D}" srcOrd="0" destOrd="0" presId="urn:microsoft.com/office/officeart/2018/5/layout/CenteredIconLabelDescriptionList"/>
    <dgm:cxn modelId="{2967C0D9-44F5-4632-A586-B96E7EA3D4EE}" type="presParOf" srcId="{758404B4-1E1E-407F-99A8-2C4E339F41D4}" destId="{B181478E-8B23-4EF8-B22E-FD3D092DAFCC}" srcOrd="1" destOrd="0" presId="urn:microsoft.com/office/officeart/2018/5/layout/CenteredIconLabelDescriptionList"/>
    <dgm:cxn modelId="{86FBB260-67F9-4881-A0E6-F8F1D402DE34}" type="presParOf" srcId="{758404B4-1E1E-407F-99A8-2C4E339F41D4}" destId="{4C1BDFC7-BFFA-4C1B-B614-3E970C83D4FA}" srcOrd="2" destOrd="0" presId="urn:microsoft.com/office/officeart/2018/5/layout/CenteredIconLabelDescriptionList"/>
    <dgm:cxn modelId="{DA9F0931-2908-4BF0-8EBE-B2DC056293CB}" type="presParOf" srcId="{758404B4-1E1E-407F-99A8-2C4E339F41D4}" destId="{15FF4C8E-1309-488D-BA31-B90819515A04}" srcOrd="3" destOrd="0" presId="urn:microsoft.com/office/officeart/2018/5/layout/CenteredIconLabelDescriptionList"/>
    <dgm:cxn modelId="{97DC3DDD-B11A-426F-B87B-82A22BABD2B0}" type="presParOf" srcId="{758404B4-1E1E-407F-99A8-2C4E339F41D4}" destId="{329A5905-D3D4-4AAE-A416-D0BF675D8B83}" srcOrd="4" destOrd="0" presId="urn:microsoft.com/office/officeart/2018/5/layout/CenteredIconLabelDescriptionList"/>
    <dgm:cxn modelId="{4EEA7A9D-D129-4F08-B20D-F784E5C208E8}" type="presParOf" srcId="{110CB814-18B9-4ED6-8859-9F045F0C9E5B}" destId="{5CF89856-8987-42AD-BE94-2C407CBF8C2F}" srcOrd="5" destOrd="0" presId="urn:microsoft.com/office/officeart/2018/5/layout/CenteredIconLabelDescriptionList"/>
    <dgm:cxn modelId="{CB344090-0E66-4F99-B16C-401186E70868}" type="presParOf" srcId="{110CB814-18B9-4ED6-8859-9F045F0C9E5B}" destId="{BDB4584E-94E9-4771-B57E-CC3750AA0C47}" srcOrd="6" destOrd="0" presId="urn:microsoft.com/office/officeart/2018/5/layout/CenteredIconLabelDescriptionList"/>
    <dgm:cxn modelId="{0E3D3433-7974-4706-AA71-AE7ED580672C}" type="presParOf" srcId="{BDB4584E-94E9-4771-B57E-CC3750AA0C47}" destId="{33704390-D8E1-46E9-B3DD-BA019D1AEC72}" srcOrd="0" destOrd="0" presId="urn:microsoft.com/office/officeart/2018/5/layout/CenteredIconLabelDescriptionList"/>
    <dgm:cxn modelId="{1BEF1C31-3E7D-456D-843F-5E01434A462B}" type="presParOf" srcId="{BDB4584E-94E9-4771-B57E-CC3750AA0C47}" destId="{C307ECAE-BA82-4567-885E-59D33B0BA0C7}" srcOrd="1" destOrd="0" presId="urn:microsoft.com/office/officeart/2018/5/layout/CenteredIconLabelDescriptionList"/>
    <dgm:cxn modelId="{2854C0CF-906F-40CC-A613-FEDAED148EAF}" type="presParOf" srcId="{BDB4584E-94E9-4771-B57E-CC3750AA0C47}" destId="{02212E88-3273-4F11-8615-196C126CB342}" srcOrd="2" destOrd="0" presId="urn:microsoft.com/office/officeart/2018/5/layout/CenteredIconLabelDescriptionList"/>
    <dgm:cxn modelId="{681FB1F1-702E-48BE-A72B-198A12218EB8}" type="presParOf" srcId="{BDB4584E-94E9-4771-B57E-CC3750AA0C47}" destId="{7E252A87-2AFD-472B-A6B1-7D7A741111E0}" srcOrd="3" destOrd="0" presId="urn:microsoft.com/office/officeart/2018/5/layout/CenteredIconLabelDescriptionList"/>
    <dgm:cxn modelId="{9DEA6EAB-A98B-49F3-ACEB-7ED8A3F55E60}" type="presParOf" srcId="{BDB4584E-94E9-4771-B57E-CC3750AA0C47}" destId="{8BABA440-408D-4F7F-B55B-21D3E06E5170}" srcOrd="4" destOrd="0" presId="urn:microsoft.com/office/officeart/2018/5/layout/CenteredIconLabelDescriptionList"/>
    <dgm:cxn modelId="{9747A98B-F75B-4E33-AD89-B9057EEC4353}" type="presParOf" srcId="{110CB814-18B9-4ED6-8859-9F045F0C9E5B}" destId="{BAB08C70-C854-4D50-ABFE-8478117A8304}" srcOrd="7" destOrd="0" presId="urn:microsoft.com/office/officeart/2018/5/layout/CenteredIconLabelDescriptionList"/>
    <dgm:cxn modelId="{8019F1FB-5861-4E42-A402-AD62140E7BE8}" type="presParOf" srcId="{110CB814-18B9-4ED6-8859-9F045F0C9E5B}" destId="{6C0BA845-EC6D-443E-A19B-BE623711DC2A}" srcOrd="8" destOrd="0" presId="urn:microsoft.com/office/officeart/2018/5/layout/CenteredIconLabelDescriptionList"/>
    <dgm:cxn modelId="{2D74E2B1-B57F-4BA6-AB11-BFC52FBBFDF2}" type="presParOf" srcId="{6C0BA845-EC6D-443E-A19B-BE623711DC2A}" destId="{1C38B40E-72B4-4431-B818-8C1A43A2D1D8}" srcOrd="0" destOrd="0" presId="urn:microsoft.com/office/officeart/2018/5/layout/CenteredIconLabelDescriptionList"/>
    <dgm:cxn modelId="{FF8767BA-AD59-4091-9A05-6F5F3EDD8D60}" type="presParOf" srcId="{6C0BA845-EC6D-443E-A19B-BE623711DC2A}" destId="{0143978A-644B-4352-9091-6C02C3D1B5D7}" srcOrd="1" destOrd="0" presId="urn:microsoft.com/office/officeart/2018/5/layout/CenteredIconLabelDescriptionList"/>
    <dgm:cxn modelId="{8C42A30C-91EE-4558-B5A9-7D3D24B66FF4}" type="presParOf" srcId="{6C0BA845-EC6D-443E-A19B-BE623711DC2A}" destId="{CCC6D9DB-5DF0-4753-8C1E-2AF41A7FC88F}" srcOrd="2" destOrd="0" presId="urn:microsoft.com/office/officeart/2018/5/layout/CenteredIconLabelDescriptionList"/>
    <dgm:cxn modelId="{1EFE4AB2-CBA5-4F44-92E1-9D1C974A7F76}" type="presParOf" srcId="{6C0BA845-EC6D-443E-A19B-BE623711DC2A}" destId="{C83216AC-03D3-407B-8FFA-A7A7F047FB10}" srcOrd="3" destOrd="0" presId="urn:microsoft.com/office/officeart/2018/5/layout/CenteredIconLabelDescriptionList"/>
    <dgm:cxn modelId="{4964FCC3-61BD-4094-9A0B-A83BEDDB4283}" type="presParOf" srcId="{6C0BA845-EC6D-443E-A19B-BE623711DC2A}" destId="{87D6A5CA-62F2-4065-80D7-494A12F6C501}"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C4A3E0-0F66-46C5-8905-1EB2A93210B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D65883D-87DF-48FB-A371-0CB8C085DE03}">
      <dgm:prSet/>
      <dgm:spPr/>
      <dgm:t>
        <a:bodyPr/>
        <a:lstStyle/>
        <a:p>
          <a:r>
            <a:rPr lang="en-US" b="1"/>
            <a:t>Evaluation Criteria:</a:t>
          </a:r>
          <a:endParaRPr lang="en-US"/>
        </a:p>
      </dgm:t>
    </dgm:pt>
    <dgm:pt modelId="{D311ED96-759D-45DF-9E31-DD069D10BE7D}" type="parTrans" cxnId="{F15A8DA1-BB87-42C3-8579-508DE189BA0E}">
      <dgm:prSet/>
      <dgm:spPr/>
      <dgm:t>
        <a:bodyPr/>
        <a:lstStyle/>
        <a:p>
          <a:endParaRPr lang="en-US"/>
        </a:p>
      </dgm:t>
    </dgm:pt>
    <dgm:pt modelId="{88458062-725C-44E9-BD16-6059B2CF6776}" type="sibTrans" cxnId="{F15A8DA1-BB87-42C3-8579-508DE189BA0E}">
      <dgm:prSet/>
      <dgm:spPr/>
      <dgm:t>
        <a:bodyPr/>
        <a:lstStyle/>
        <a:p>
          <a:endParaRPr lang="en-US"/>
        </a:p>
      </dgm:t>
    </dgm:pt>
    <dgm:pt modelId="{E8D7B2FF-2668-44EF-82E1-5AF65867E5EA}">
      <dgm:prSet/>
      <dgm:spPr/>
      <dgm:t>
        <a:bodyPr/>
        <a:lstStyle/>
        <a:p>
          <a:r>
            <a:rPr lang="en-US" b="1"/>
            <a:t>Meeting Needs </a:t>
          </a:r>
          <a:endParaRPr lang="en-US"/>
        </a:p>
      </dgm:t>
    </dgm:pt>
    <dgm:pt modelId="{2CE7B5FE-2954-41FB-920C-FEB280D9BB29}" type="parTrans" cxnId="{78543406-73DE-4013-828E-FC0E3EDDC4B7}">
      <dgm:prSet/>
      <dgm:spPr/>
      <dgm:t>
        <a:bodyPr/>
        <a:lstStyle/>
        <a:p>
          <a:endParaRPr lang="en-US"/>
        </a:p>
      </dgm:t>
    </dgm:pt>
    <dgm:pt modelId="{2FF63CC7-2C7E-4A9E-B80E-C140B6F06404}" type="sibTrans" cxnId="{78543406-73DE-4013-828E-FC0E3EDDC4B7}">
      <dgm:prSet/>
      <dgm:spPr/>
      <dgm:t>
        <a:bodyPr/>
        <a:lstStyle/>
        <a:p>
          <a:endParaRPr lang="en-US"/>
        </a:p>
      </dgm:t>
    </dgm:pt>
    <dgm:pt modelId="{38020491-18C5-489E-B75D-F502B3857E4A}">
      <dgm:prSet/>
      <dgm:spPr/>
      <dgm:t>
        <a:bodyPr/>
        <a:lstStyle/>
        <a:p>
          <a:r>
            <a:rPr lang="en-US"/>
            <a:t>Does the idea effectively meet the user’s needs? </a:t>
          </a:r>
        </a:p>
        <a:p>
          <a:r>
            <a:rPr lang="en-US"/>
            <a:t>Consider how well the idea solves the problem or enhances the user experience</a:t>
          </a:r>
        </a:p>
      </dgm:t>
    </dgm:pt>
    <dgm:pt modelId="{C6626DC2-D323-4820-AE1F-EBF924267602}" type="parTrans" cxnId="{9C38D9C9-2ED8-4B6E-82BF-993CFAC98FA5}">
      <dgm:prSet/>
      <dgm:spPr/>
      <dgm:t>
        <a:bodyPr/>
        <a:lstStyle/>
        <a:p>
          <a:endParaRPr lang="en-US"/>
        </a:p>
      </dgm:t>
    </dgm:pt>
    <dgm:pt modelId="{78BA198A-584A-40B8-8842-6A78636C8DB8}" type="sibTrans" cxnId="{9C38D9C9-2ED8-4B6E-82BF-993CFAC98FA5}">
      <dgm:prSet/>
      <dgm:spPr/>
      <dgm:t>
        <a:bodyPr/>
        <a:lstStyle/>
        <a:p>
          <a:endParaRPr lang="en-US"/>
        </a:p>
      </dgm:t>
    </dgm:pt>
    <dgm:pt modelId="{E5280127-F778-4D3E-BAA1-2136161CE538}">
      <dgm:prSet/>
      <dgm:spPr/>
      <dgm:t>
        <a:bodyPr/>
        <a:lstStyle/>
        <a:p>
          <a:r>
            <a:rPr lang="en-US" b="1"/>
            <a:t>Desirability:</a:t>
          </a:r>
          <a:endParaRPr lang="en-US"/>
        </a:p>
      </dgm:t>
    </dgm:pt>
    <dgm:pt modelId="{E66E5586-B596-4AE2-AC66-19C9D30C2055}" type="parTrans" cxnId="{391E9CDF-27BB-4353-BEA5-A081A382DC2F}">
      <dgm:prSet/>
      <dgm:spPr/>
      <dgm:t>
        <a:bodyPr/>
        <a:lstStyle/>
        <a:p>
          <a:endParaRPr lang="en-US"/>
        </a:p>
      </dgm:t>
    </dgm:pt>
    <dgm:pt modelId="{17E1683B-2889-4F12-947A-E2C1D1BBC19D}" type="sibTrans" cxnId="{391E9CDF-27BB-4353-BEA5-A081A382DC2F}">
      <dgm:prSet/>
      <dgm:spPr/>
      <dgm:t>
        <a:bodyPr/>
        <a:lstStyle/>
        <a:p>
          <a:endParaRPr lang="en-US"/>
        </a:p>
      </dgm:t>
    </dgm:pt>
    <dgm:pt modelId="{F82F406E-459B-4A9F-8FA4-97616466BCBA}">
      <dgm:prSet/>
      <dgm:spPr/>
      <dgm:t>
        <a:bodyPr/>
        <a:lstStyle/>
        <a:p>
          <a:r>
            <a:rPr lang="en-US"/>
            <a:t>Does the idea effectively meet the user’s desires?</a:t>
          </a:r>
        </a:p>
        <a:p>
          <a:r>
            <a:rPr lang="en-US"/>
            <a:t> Consider if this is something the user will want.</a:t>
          </a:r>
        </a:p>
      </dgm:t>
    </dgm:pt>
    <dgm:pt modelId="{DE8657A0-53E5-4E02-B188-2CBE74352678}" type="parTrans" cxnId="{44E83439-2EF6-478B-9D48-4A8CAF823A7C}">
      <dgm:prSet/>
      <dgm:spPr/>
      <dgm:t>
        <a:bodyPr/>
        <a:lstStyle/>
        <a:p>
          <a:endParaRPr lang="en-US"/>
        </a:p>
      </dgm:t>
    </dgm:pt>
    <dgm:pt modelId="{61FAF6C9-0948-4B99-B248-0DC4D6C1B6C7}" type="sibTrans" cxnId="{44E83439-2EF6-478B-9D48-4A8CAF823A7C}">
      <dgm:prSet/>
      <dgm:spPr/>
      <dgm:t>
        <a:bodyPr/>
        <a:lstStyle/>
        <a:p>
          <a:endParaRPr lang="en-US"/>
        </a:p>
      </dgm:t>
    </dgm:pt>
    <dgm:pt modelId="{25553BD7-BBB3-4FBE-8020-A127F5ACAE89}">
      <dgm:prSet/>
      <dgm:spPr/>
      <dgm:t>
        <a:bodyPr/>
        <a:lstStyle/>
        <a:p>
          <a:r>
            <a:rPr lang="en-US" b="1"/>
            <a:t>Innovation &amp; Novelty:</a:t>
          </a:r>
          <a:endParaRPr lang="en-US"/>
        </a:p>
      </dgm:t>
    </dgm:pt>
    <dgm:pt modelId="{8AFB45E3-6523-4023-B7ED-CB9C2EA507AB}" type="parTrans" cxnId="{E75950A6-50C1-41E5-A34C-48197AA03082}">
      <dgm:prSet/>
      <dgm:spPr/>
      <dgm:t>
        <a:bodyPr/>
        <a:lstStyle/>
        <a:p>
          <a:endParaRPr lang="en-US"/>
        </a:p>
      </dgm:t>
    </dgm:pt>
    <dgm:pt modelId="{4182263D-B618-4533-B72E-9B1AD7830929}" type="sibTrans" cxnId="{E75950A6-50C1-41E5-A34C-48197AA03082}">
      <dgm:prSet/>
      <dgm:spPr/>
      <dgm:t>
        <a:bodyPr/>
        <a:lstStyle/>
        <a:p>
          <a:endParaRPr lang="en-US"/>
        </a:p>
      </dgm:t>
    </dgm:pt>
    <dgm:pt modelId="{2E0C8964-2C39-4DF8-A998-D918875442E3}">
      <dgm:prSet/>
      <dgm:spPr/>
      <dgm:t>
        <a:bodyPr/>
        <a:lstStyle/>
        <a:p>
          <a:r>
            <a:rPr lang="en-US"/>
            <a:t>How innovative or novel is the idea? </a:t>
          </a:r>
        </a:p>
        <a:p>
          <a:r>
            <a:rPr lang="en-US"/>
            <a:t>Assess whether the idea introduces something new or offers a fresh approach.</a:t>
          </a:r>
        </a:p>
      </dgm:t>
    </dgm:pt>
    <dgm:pt modelId="{46A16AB8-B37F-4894-A2CF-7EB8B7207C36}" type="parTrans" cxnId="{95E71A7C-F8AA-4FFF-9227-D257E91CC165}">
      <dgm:prSet/>
      <dgm:spPr/>
      <dgm:t>
        <a:bodyPr/>
        <a:lstStyle/>
        <a:p>
          <a:endParaRPr lang="en-US"/>
        </a:p>
      </dgm:t>
    </dgm:pt>
    <dgm:pt modelId="{6BFC6722-2F00-413E-B7E3-78CE4121CBF7}" type="sibTrans" cxnId="{95E71A7C-F8AA-4FFF-9227-D257E91CC165}">
      <dgm:prSet/>
      <dgm:spPr/>
      <dgm:t>
        <a:bodyPr/>
        <a:lstStyle/>
        <a:p>
          <a:endParaRPr lang="en-US"/>
        </a:p>
      </dgm:t>
    </dgm:pt>
    <dgm:pt modelId="{F4F21E54-DA28-4A41-9A41-F630D8C61598}">
      <dgm:prSet/>
      <dgm:spPr/>
      <dgm:t>
        <a:bodyPr/>
        <a:lstStyle/>
        <a:p>
          <a:r>
            <a:rPr lang="en-US" b="1"/>
            <a:t>Feasibility:</a:t>
          </a:r>
          <a:endParaRPr lang="en-US"/>
        </a:p>
      </dgm:t>
    </dgm:pt>
    <dgm:pt modelId="{4000E7E5-C910-41D3-B057-E3B24583B50A}" type="parTrans" cxnId="{AAAADF6E-1854-4231-AAAB-EE5EBB0E9B54}">
      <dgm:prSet/>
      <dgm:spPr/>
      <dgm:t>
        <a:bodyPr/>
        <a:lstStyle/>
        <a:p>
          <a:endParaRPr lang="en-US"/>
        </a:p>
      </dgm:t>
    </dgm:pt>
    <dgm:pt modelId="{74909BB8-D9BD-4CD6-BFD2-3E52A216E365}" type="sibTrans" cxnId="{AAAADF6E-1854-4231-AAAB-EE5EBB0E9B54}">
      <dgm:prSet/>
      <dgm:spPr/>
      <dgm:t>
        <a:bodyPr/>
        <a:lstStyle/>
        <a:p>
          <a:endParaRPr lang="en-US"/>
        </a:p>
      </dgm:t>
    </dgm:pt>
    <dgm:pt modelId="{2DED5AAD-9016-4788-9802-3B447AFD4A9C}">
      <dgm:prSet/>
      <dgm:spPr/>
      <dgm:t>
        <a:bodyPr/>
        <a:lstStyle/>
        <a:p>
          <a:r>
            <a:rPr lang="en-US"/>
            <a:t>Is the idea feasible within a reasonable time frame?</a:t>
          </a:r>
        </a:p>
        <a:p>
          <a:r>
            <a:rPr lang="en-US"/>
            <a:t> Evaluate whether the idea can be realistically implemented given available resources.</a:t>
          </a:r>
        </a:p>
      </dgm:t>
    </dgm:pt>
    <dgm:pt modelId="{3A26D911-AFB6-43B9-8893-A475A86B6FD1}" type="parTrans" cxnId="{2E3CA28B-DB95-4226-B489-32594637D9B4}">
      <dgm:prSet/>
      <dgm:spPr/>
      <dgm:t>
        <a:bodyPr/>
        <a:lstStyle/>
        <a:p>
          <a:endParaRPr lang="en-US"/>
        </a:p>
      </dgm:t>
    </dgm:pt>
    <dgm:pt modelId="{A9A0EB57-2F1E-4F49-B74A-4551F1D79AE9}" type="sibTrans" cxnId="{2E3CA28B-DB95-4226-B489-32594637D9B4}">
      <dgm:prSet/>
      <dgm:spPr/>
      <dgm:t>
        <a:bodyPr/>
        <a:lstStyle/>
        <a:p>
          <a:endParaRPr lang="en-US"/>
        </a:p>
      </dgm:t>
    </dgm:pt>
    <dgm:pt modelId="{5099F400-1AF6-4CAA-8DAC-9B878DC91913}">
      <dgm:prSet/>
      <dgm:spPr/>
      <dgm:t>
        <a:bodyPr/>
        <a:lstStyle/>
        <a:p>
          <a:r>
            <a:rPr lang="en-US" b="1"/>
            <a:t>Viability:</a:t>
          </a:r>
          <a:endParaRPr lang="en-US"/>
        </a:p>
      </dgm:t>
    </dgm:pt>
    <dgm:pt modelId="{82E3F9F3-DE94-400C-A03B-6F9F38A39068}" type="parTrans" cxnId="{D7B672E7-42A3-4808-B9DE-048CE783A617}">
      <dgm:prSet/>
      <dgm:spPr/>
      <dgm:t>
        <a:bodyPr/>
        <a:lstStyle/>
        <a:p>
          <a:endParaRPr lang="en-US"/>
        </a:p>
      </dgm:t>
    </dgm:pt>
    <dgm:pt modelId="{B6B70604-FEB3-44A7-A5F2-EFB945A04522}" type="sibTrans" cxnId="{D7B672E7-42A3-4808-B9DE-048CE783A617}">
      <dgm:prSet/>
      <dgm:spPr/>
      <dgm:t>
        <a:bodyPr/>
        <a:lstStyle/>
        <a:p>
          <a:endParaRPr lang="en-US"/>
        </a:p>
      </dgm:t>
    </dgm:pt>
    <dgm:pt modelId="{06EE6AFB-8E46-4386-B60C-758DDA5ACBD0}">
      <dgm:prSet/>
      <dgm:spPr/>
      <dgm:t>
        <a:bodyPr/>
        <a:lstStyle/>
        <a:p>
          <a:r>
            <a:rPr lang="en-US"/>
            <a:t>Is the idea viable in the long term? </a:t>
          </a:r>
        </a:p>
        <a:p>
          <a:r>
            <a:rPr lang="en-US"/>
            <a:t>Consider if the idea is sustainable and if it makes sense economically and operationally.</a:t>
          </a:r>
        </a:p>
      </dgm:t>
    </dgm:pt>
    <dgm:pt modelId="{A8EEE213-FC40-49BD-9AE3-251B90A9C505}" type="parTrans" cxnId="{7CF85C38-D8ED-4C8C-962F-778D921A6F09}">
      <dgm:prSet/>
      <dgm:spPr/>
      <dgm:t>
        <a:bodyPr/>
        <a:lstStyle/>
        <a:p>
          <a:endParaRPr lang="en-US"/>
        </a:p>
      </dgm:t>
    </dgm:pt>
    <dgm:pt modelId="{999A5D45-F7D3-4E0B-9F14-B79AE904801D}" type="sibTrans" cxnId="{7CF85C38-D8ED-4C8C-962F-778D921A6F09}">
      <dgm:prSet/>
      <dgm:spPr/>
      <dgm:t>
        <a:bodyPr/>
        <a:lstStyle/>
        <a:p>
          <a:endParaRPr lang="en-US"/>
        </a:p>
      </dgm:t>
    </dgm:pt>
    <dgm:pt modelId="{F9A9CF93-8437-4235-9C07-3879AF24C709}" type="pres">
      <dgm:prSet presAssocID="{FFC4A3E0-0F66-46C5-8905-1EB2A93210B1}" presName="hierChild1" presStyleCnt="0">
        <dgm:presLayoutVars>
          <dgm:chPref val="1"/>
          <dgm:dir/>
          <dgm:animOne val="branch"/>
          <dgm:animLvl val="lvl"/>
          <dgm:resizeHandles/>
        </dgm:presLayoutVars>
      </dgm:prSet>
      <dgm:spPr/>
    </dgm:pt>
    <dgm:pt modelId="{AB6B03A4-02D7-435F-905A-1ECF44D34406}" type="pres">
      <dgm:prSet presAssocID="{5D65883D-87DF-48FB-A371-0CB8C085DE03}" presName="hierRoot1" presStyleCnt="0"/>
      <dgm:spPr/>
    </dgm:pt>
    <dgm:pt modelId="{565B6865-B17A-4047-8F2F-B30B3F6686E4}" type="pres">
      <dgm:prSet presAssocID="{5D65883D-87DF-48FB-A371-0CB8C085DE03}" presName="composite" presStyleCnt="0"/>
      <dgm:spPr/>
    </dgm:pt>
    <dgm:pt modelId="{0F811753-F06F-4836-BBC6-7BDD20BB3EFE}" type="pres">
      <dgm:prSet presAssocID="{5D65883D-87DF-48FB-A371-0CB8C085DE03}" presName="background" presStyleLbl="node0" presStyleIdx="0" presStyleCnt="1"/>
      <dgm:spPr/>
    </dgm:pt>
    <dgm:pt modelId="{E3B2FED0-45B5-4EAA-8B02-42EB9E04F7C5}" type="pres">
      <dgm:prSet presAssocID="{5D65883D-87DF-48FB-A371-0CB8C085DE03}" presName="text" presStyleLbl="fgAcc0" presStyleIdx="0" presStyleCnt="1">
        <dgm:presLayoutVars>
          <dgm:chPref val="3"/>
        </dgm:presLayoutVars>
      </dgm:prSet>
      <dgm:spPr/>
    </dgm:pt>
    <dgm:pt modelId="{F9F70591-AB6D-46F0-A6B2-37FA780B2833}" type="pres">
      <dgm:prSet presAssocID="{5D65883D-87DF-48FB-A371-0CB8C085DE03}" presName="hierChild2" presStyleCnt="0"/>
      <dgm:spPr/>
    </dgm:pt>
    <dgm:pt modelId="{FD3AA098-0BC4-40BE-8C4C-A1074E16A0BF}" type="pres">
      <dgm:prSet presAssocID="{2CE7B5FE-2954-41FB-920C-FEB280D9BB29}" presName="Name10" presStyleLbl="parChTrans1D2" presStyleIdx="0" presStyleCnt="5"/>
      <dgm:spPr/>
    </dgm:pt>
    <dgm:pt modelId="{1D50B824-648E-4F18-BE03-445A3C6C655A}" type="pres">
      <dgm:prSet presAssocID="{E8D7B2FF-2668-44EF-82E1-5AF65867E5EA}" presName="hierRoot2" presStyleCnt="0"/>
      <dgm:spPr/>
    </dgm:pt>
    <dgm:pt modelId="{A068491D-058D-4A3B-89F2-9600C592B5DC}" type="pres">
      <dgm:prSet presAssocID="{E8D7B2FF-2668-44EF-82E1-5AF65867E5EA}" presName="composite2" presStyleCnt="0"/>
      <dgm:spPr/>
    </dgm:pt>
    <dgm:pt modelId="{EF9AFECD-8B9C-4212-AD6E-CBFE30A339B0}" type="pres">
      <dgm:prSet presAssocID="{E8D7B2FF-2668-44EF-82E1-5AF65867E5EA}" presName="background2" presStyleLbl="node2" presStyleIdx="0" presStyleCnt="5"/>
      <dgm:spPr/>
    </dgm:pt>
    <dgm:pt modelId="{DA389039-2537-448A-89C6-272BCBA4795A}" type="pres">
      <dgm:prSet presAssocID="{E8D7B2FF-2668-44EF-82E1-5AF65867E5EA}" presName="text2" presStyleLbl="fgAcc2" presStyleIdx="0" presStyleCnt="5">
        <dgm:presLayoutVars>
          <dgm:chPref val="3"/>
        </dgm:presLayoutVars>
      </dgm:prSet>
      <dgm:spPr/>
    </dgm:pt>
    <dgm:pt modelId="{F7FA8EF8-CA11-43BB-8FD3-8969590F33CA}" type="pres">
      <dgm:prSet presAssocID="{E8D7B2FF-2668-44EF-82E1-5AF65867E5EA}" presName="hierChild3" presStyleCnt="0"/>
      <dgm:spPr/>
    </dgm:pt>
    <dgm:pt modelId="{20838BA5-7BD8-4500-BEAC-340E9BD24032}" type="pres">
      <dgm:prSet presAssocID="{C6626DC2-D323-4820-AE1F-EBF924267602}" presName="Name17" presStyleLbl="parChTrans1D3" presStyleIdx="0" presStyleCnt="5"/>
      <dgm:spPr/>
    </dgm:pt>
    <dgm:pt modelId="{E32E66F3-407E-4C06-88EB-ACAADD27D64A}" type="pres">
      <dgm:prSet presAssocID="{38020491-18C5-489E-B75D-F502B3857E4A}" presName="hierRoot3" presStyleCnt="0"/>
      <dgm:spPr/>
    </dgm:pt>
    <dgm:pt modelId="{7591292E-D776-4C5B-B662-237B3676C51B}" type="pres">
      <dgm:prSet presAssocID="{38020491-18C5-489E-B75D-F502B3857E4A}" presName="composite3" presStyleCnt="0"/>
      <dgm:spPr/>
    </dgm:pt>
    <dgm:pt modelId="{2A0AF475-CC34-4EA2-BDBC-D925011DAF15}" type="pres">
      <dgm:prSet presAssocID="{38020491-18C5-489E-B75D-F502B3857E4A}" presName="background3" presStyleLbl="node3" presStyleIdx="0" presStyleCnt="5"/>
      <dgm:spPr/>
    </dgm:pt>
    <dgm:pt modelId="{BA4B9F09-D991-467F-AB3F-40123F73A0C2}" type="pres">
      <dgm:prSet presAssocID="{38020491-18C5-489E-B75D-F502B3857E4A}" presName="text3" presStyleLbl="fgAcc3" presStyleIdx="0" presStyleCnt="5">
        <dgm:presLayoutVars>
          <dgm:chPref val="3"/>
        </dgm:presLayoutVars>
      </dgm:prSet>
      <dgm:spPr/>
    </dgm:pt>
    <dgm:pt modelId="{602CA615-72DB-4E7C-A11A-7CE147348856}" type="pres">
      <dgm:prSet presAssocID="{38020491-18C5-489E-B75D-F502B3857E4A}" presName="hierChild4" presStyleCnt="0"/>
      <dgm:spPr/>
    </dgm:pt>
    <dgm:pt modelId="{09E35ACF-4B6A-4E95-8E48-5F653FEDA70B}" type="pres">
      <dgm:prSet presAssocID="{E66E5586-B596-4AE2-AC66-19C9D30C2055}" presName="Name10" presStyleLbl="parChTrans1D2" presStyleIdx="1" presStyleCnt="5"/>
      <dgm:spPr/>
    </dgm:pt>
    <dgm:pt modelId="{2ADFD271-3E2D-47D0-9171-2791EF719A9E}" type="pres">
      <dgm:prSet presAssocID="{E5280127-F778-4D3E-BAA1-2136161CE538}" presName="hierRoot2" presStyleCnt="0"/>
      <dgm:spPr/>
    </dgm:pt>
    <dgm:pt modelId="{1D3370DD-EFB3-4750-ADEF-36E33F1159C6}" type="pres">
      <dgm:prSet presAssocID="{E5280127-F778-4D3E-BAA1-2136161CE538}" presName="composite2" presStyleCnt="0"/>
      <dgm:spPr/>
    </dgm:pt>
    <dgm:pt modelId="{17DC079C-C1AE-4153-8969-31CCE308CD00}" type="pres">
      <dgm:prSet presAssocID="{E5280127-F778-4D3E-BAA1-2136161CE538}" presName="background2" presStyleLbl="node2" presStyleIdx="1" presStyleCnt="5"/>
      <dgm:spPr/>
    </dgm:pt>
    <dgm:pt modelId="{59426C38-7C49-4D61-B285-A57ED019EE09}" type="pres">
      <dgm:prSet presAssocID="{E5280127-F778-4D3E-BAA1-2136161CE538}" presName="text2" presStyleLbl="fgAcc2" presStyleIdx="1" presStyleCnt="5">
        <dgm:presLayoutVars>
          <dgm:chPref val="3"/>
        </dgm:presLayoutVars>
      </dgm:prSet>
      <dgm:spPr/>
    </dgm:pt>
    <dgm:pt modelId="{BA249CE1-7E24-4237-94D8-28DA0FE427F9}" type="pres">
      <dgm:prSet presAssocID="{E5280127-F778-4D3E-BAA1-2136161CE538}" presName="hierChild3" presStyleCnt="0"/>
      <dgm:spPr/>
    </dgm:pt>
    <dgm:pt modelId="{DCF7D517-6332-4357-BAB4-F1FE1A0F886B}" type="pres">
      <dgm:prSet presAssocID="{DE8657A0-53E5-4E02-B188-2CBE74352678}" presName="Name17" presStyleLbl="parChTrans1D3" presStyleIdx="1" presStyleCnt="5"/>
      <dgm:spPr/>
    </dgm:pt>
    <dgm:pt modelId="{4A3BA23D-DC76-4114-A71D-A73F976F6038}" type="pres">
      <dgm:prSet presAssocID="{F82F406E-459B-4A9F-8FA4-97616466BCBA}" presName="hierRoot3" presStyleCnt="0"/>
      <dgm:spPr/>
    </dgm:pt>
    <dgm:pt modelId="{504094A6-52CD-4F54-B07A-6CB84BD78ADA}" type="pres">
      <dgm:prSet presAssocID="{F82F406E-459B-4A9F-8FA4-97616466BCBA}" presName="composite3" presStyleCnt="0"/>
      <dgm:spPr/>
    </dgm:pt>
    <dgm:pt modelId="{8C4B9FC0-89D3-4260-AF9D-299C069D69D3}" type="pres">
      <dgm:prSet presAssocID="{F82F406E-459B-4A9F-8FA4-97616466BCBA}" presName="background3" presStyleLbl="node3" presStyleIdx="1" presStyleCnt="5"/>
      <dgm:spPr/>
    </dgm:pt>
    <dgm:pt modelId="{51D477EE-5F7C-4ECC-BC55-6501EF7F598D}" type="pres">
      <dgm:prSet presAssocID="{F82F406E-459B-4A9F-8FA4-97616466BCBA}" presName="text3" presStyleLbl="fgAcc3" presStyleIdx="1" presStyleCnt="5">
        <dgm:presLayoutVars>
          <dgm:chPref val="3"/>
        </dgm:presLayoutVars>
      </dgm:prSet>
      <dgm:spPr/>
    </dgm:pt>
    <dgm:pt modelId="{81085214-E2F7-411B-90AC-475A176076BC}" type="pres">
      <dgm:prSet presAssocID="{F82F406E-459B-4A9F-8FA4-97616466BCBA}" presName="hierChild4" presStyleCnt="0"/>
      <dgm:spPr/>
    </dgm:pt>
    <dgm:pt modelId="{5C5C3409-23F6-4063-A992-E84698C5645E}" type="pres">
      <dgm:prSet presAssocID="{8AFB45E3-6523-4023-B7ED-CB9C2EA507AB}" presName="Name10" presStyleLbl="parChTrans1D2" presStyleIdx="2" presStyleCnt="5"/>
      <dgm:spPr/>
    </dgm:pt>
    <dgm:pt modelId="{269145FB-6FC8-434D-B0A0-C24D94367471}" type="pres">
      <dgm:prSet presAssocID="{25553BD7-BBB3-4FBE-8020-A127F5ACAE89}" presName="hierRoot2" presStyleCnt="0"/>
      <dgm:spPr/>
    </dgm:pt>
    <dgm:pt modelId="{B996980D-7979-4921-9668-B1E7A0C143B7}" type="pres">
      <dgm:prSet presAssocID="{25553BD7-BBB3-4FBE-8020-A127F5ACAE89}" presName="composite2" presStyleCnt="0"/>
      <dgm:spPr/>
    </dgm:pt>
    <dgm:pt modelId="{258E3738-218F-4E81-9FEC-719F3C6157DD}" type="pres">
      <dgm:prSet presAssocID="{25553BD7-BBB3-4FBE-8020-A127F5ACAE89}" presName="background2" presStyleLbl="node2" presStyleIdx="2" presStyleCnt="5"/>
      <dgm:spPr/>
    </dgm:pt>
    <dgm:pt modelId="{6EB93830-B074-4154-BBB5-DCF191A0E2DE}" type="pres">
      <dgm:prSet presAssocID="{25553BD7-BBB3-4FBE-8020-A127F5ACAE89}" presName="text2" presStyleLbl="fgAcc2" presStyleIdx="2" presStyleCnt="5">
        <dgm:presLayoutVars>
          <dgm:chPref val="3"/>
        </dgm:presLayoutVars>
      </dgm:prSet>
      <dgm:spPr/>
    </dgm:pt>
    <dgm:pt modelId="{D3B8EF76-3CE7-484B-80E8-E02A9B2E222E}" type="pres">
      <dgm:prSet presAssocID="{25553BD7-BBB3-4FBE-8020-A127F5ACAE89}" presName="hierChild3" presStyleCnt="0"/>
      <dgm:spPr/>
    </dgm:pt>
    <dgm:pt modelId="{308D3AEB-50B3-4283-99C3-92B413B5C82E}" type="pres">
      <dgm:prSet presAssocID="{46A16AB8-B37F-4894-A2CF-7EB8B7207C36}" presName="Name17" presStyleLbl="parChTrans1D3" presStyleIdx="2" presStyleCnt="5"/>
      <dgm:spPr/>
    </dgm:pt>
    <dgm:pt modelId="{7E35664C-C1C5-4EC0-AEF1-A54F38CF6271}" type="pres">
      <dgm:prSet presAssocID="{2E0C8964-2C39-4DF8-A998-D918875442E3}" presName="hierRoot3" presStyleCnt="0"/>
      <dgm:spPr/>
    </dgm:pt>
    <dgm:pt modelId="{92A38A76-6304-4EF3-831E-7A0D885023B4}" type="pres">
      <dgm:prSet presAssocID="{2E0C8964-2C39-4DF8-A998-D918875442E3}" presName="composite3" presStyleCnt="0"/>
      <dgm:spPr/>
    </dgm:pt>
    <dgm:pt modelId="{97136415-C77E-439D-BDEA-BD75952564EB}" type="pres">
      <dgm:prSet presAssocID="{2E0C8964-2C39-4DF8-A998-D918875442E3}" presName="background3" presStyleLbl="node3" presStyleIdx="2" presStyleCnt="5"/>
      <dgm:spPr/>
    </dgm:pt>
    <dgm:pt modelId="{D0BF73A7-17F1-4B06-87D8-CC141FDF4509}" type="pres">
      <dgm:prSet presAssocID="{2E0C8964-2C39-4DF8-A998-D918875442E3}" presName="text3" presStyleLbl="fgAcc3" presStyleIdx="2" presStyleCnt="5">
        <dgm:presLayoutVars>
          <dgm:chPref val="3"/>
        </dgm:presLayoutVars>
      </dgm:prSet>
      <dgm:spPr/>
    </dgm:pt>
    <dgm:pt modelId="{C545EAAA-9963-4049-9285-10989A0B07F3}" type="pres">
      <dgm:prSet presAssocID="{2E0C8964-2C39-4DF8-A998-D918875442E3}" presName="hierChild4" presStyleCnt="0"/>
      <dgm:spPr/>
    </dgm:pt>
    <dgm:pt modelId="{B4545758-99F6-401C-95F7-A13CF5461A1B}" type="pres">
      <dgm:prSet presAssocID="{4000E7E5-C910-41D3-B057-E3B24583B50A}" presName="Name10" presStyleLbl="parChTrans1D2" presStyleIdx="3" presStyleCnt="5"/>
      <dgm:spPr/>
    </dgm:pt>
    <dgm:pt modelId="{9CFF4A90-C712-41FB-8AEA-5D5D8D280FA6}" type="pres">
      <dgm:prSet presAssocID="{F4F21E54-DA28-4A41-9A41-F630D8C61598}" presName="hierRoot2" presStyleCnt="0"/>
      <dgm:spPr/>
    </dgm:pt>
    <dgm:pt modelId="{7C9C9F80-7594-4E88-9BA4-9C14CA22E859}" type="pres">
      <dgm:prSet presAssocID="{F4F21E54-DA28-4A41-9A41-F630D8C61598}" presName="composite2" presStyleCnt="0"/>
      <dgm:spPr/>
    </dgm:pt>
    <dgm:pt modelId="{16F33557-F74E-4A73-8CB1-28A6B8321540}" type="pres">
      <dgm:prSet presAssocID="{F4F21E54-DA28-4A41-9A41-F630D8C61598}" presName="background2" presStyleLbl="node2" presStyleIdx="3" presStyleCnt="5"/>
      <dgm:spPr/>
    </dgm:pt>
    <dgm:pt modelId="{55E09D8F-DC93-4F3C-96BE-9D3110B46E86}" type="pres">
      <dgm:prSet presAssocID="{F4F21E54-DA28-4A41-9A41-F630D8C61598}" presName="text2" presStyleLbl="fgAcc2" presStyleIdx="3" presStyleCnt="5">
        <dgm:presLayoutVars>
          <dgm:chPref val="3"/>
        </dgm:presLayoutVars>
      </dgm:prSet>
      <dgm:spPr/>
    </dgm:pt>
    <dgm:pt modelId="{A23FAF39-31AE-440E-99C4-17718D16A3AC}" type="pres">
      <dgm:prSet presAssocID="{F4F21E54-DA28-4A41-9A41-F630D8C61598}" presName="hierChild3" presStyleCnt="0"/>
      <dgm:spPr/>
    </dgm:pt>
    <dgm:pt modelId="{22E0187C-4C58-4116-A952-EEC892AA9FA9}" type="pres">
      <dgm:prSet presAssocID="{3A26D911-AFB6-43B9-8893-A475A86B6FD1}" presName="Name17" presStyleLbl="parChTrans1D3" presStyleIdx="3" presStyleCnt="5"/>
      <dgm:spPr/>
    </dgm:pt>
    <dgm:pt modelId="{860F0F0C-4EE2-4754-B23A-F425F9666272}" type="pres">
      <dgm:prSet presAssocID="{2DED5AAD-9016-4788-9802-3B447AFD4A9C}" presName="hierRoot3" presStyleCnt="0"/>
      <dgm:spPr/>
    </dgm:pt>
    <dgm:pt modelId="{817D7AE9-06BF-4053-863C-50C21208C7E8}" type="pres">
      <dgm:prSet presAssocID="{2DED5AAD-9016-4788-9802-3B447AFD4A9C}" presName="composite3" presStyleCnt="0"/>
      <dgm:spPr/>
    </dgm:pt>
    <dgm:pt modelId="{93FCE93B-D96B-4F44-9766-CC92800F54F6}" type="pres">
      <dgm:prSet presAssocID="{2DED5AAD-9016-4788-9802-3B447AFD4A9C}" presName="background3" presStyleLbl="node3" presStyleIdx="3" presStyleCnt="5"/>
      <dgm:spPr/>
    </dgm:pt>
    <dgm:pt modelId="{F47DBB0A-2432-4940-B8FC-6D9C0A347E71}" type="pres">
      <dgm:prSet presAssocID="{2DED5AAD-9016-4788-9802-3B447AFD4A9C}" presName="text3" presStyleLbl="fgAcc3" presStyleIdx="3" presStyleCnt="5">
        <dgm:presLayoutVars>
          <dgm:chPref val="3"/>
        </dgm:presLayoutVars>
      </dgm:prSet>
      <dgm:spPr/>
    </dgm:pt>
    <dgm:pt modelId="{199C73A3-DD43-45CE-AA2B-5EB0FC34120A}" type="pres">
      <dgm:prSet presAssocID="{2DED5AAD-9016-4788-9802-3B447AFD4A9C}" presName="hierChild4" presStyleCnt="0"/>
      <dgm:spPr/>
    </dgm:pt>
    <dgm:pt modelId="{8F4E65E4-E7AA-4A4D-9A84-797D4544A8D2}" type="pres">
      <dgm:prSet presAssocID="{82E3F9F3-DE94-400C-A03B-6F9F38A39068}" presName="Name10" presStyleLbl="parChTrans1D2" presStyleIdx="4" presStyleCnt="5"/>
      <dgm:spPr/>
    </dgm:pt>
    <dgm:pt modelId="{043577A5-FFE0-4A69-BDC2-5CC1DC519068}" type="pres">
      <dgm:prSet presAssocID="{5099F400-1AF6-4CAA-8DAC-9B878DC91913}" presName="hierRoot2" presStyleCnt="0"/>
      <dgm:spPr/>
    </dgm:pt>
    <dgm:pt modelId="{90410D23-A7E6-4044-BCA4-06B6FDFFE84E}" type="pres">
      <dgm:prSet presAssocID="{5099F400-1AF6-4CAA-8DAC-9B878DC91913}" presName="composite2" presStyleCnt="0"/>
      <dgm:spPr/>
    </dgm:pt>
    <dgm:pt modelId="{104FE8C5-54BE-441C-B4CC-29FEB217DCA4}" type="pres">
      <dgm:prSet presAssocID="{5099F400-1AF6-4CAA-8DAC-9B878DC91913}" presName="background2" presStyleLbl="node2" presStyleIdx="4" presStyleCnt="5"/>
      <dgm:spPr/>
    </dgm:pt>
    <dgm:pt modelId="{C7224366-A924-40D8-859E-24FFB164E99A}" type="pres">
      <dgm:prSet presAssocID="{5099F400-1AF6-4CAA-8DAC-9B878DC91913}" presName="text2" presStyleLbl="fgAcc2" presStyleIdx="4" presStyleCnt="5">
        <dgm:presLayoutVars>
          <dgm:chPref val="3"/>
        </dgm:presLayoutVars>
      </dgm:prSet>
      <dgm:spPr/>
    </dgm:pt>
    <dgm:pt modelId="{12FAEB2F-F6FD-4400-AAA4-A9E01D752419}" type="pres">
      <dgm:prSet presAssocID="{5099F400-1AF6-4CAA-8DAC-9B878DC91913}" presName="hierChild3" presStyleCnt="0"/>
      <dgm:spPr/>
    </dgm:pt>
    <dgm:pt modelId="{B8052B1A-9567-4A21-BD1B-604BFC2D9E2B}" type="pres">
      <dgm:prSet presAssocID="{A8EEE213-FC40-49BD-9AE3-251B90A9C505}" presName="Name17" presStyleLbl="parChTrans1D3" presStyleIdx="4" presStyleCnt="5"/>
      <dgm:spPr/>
    </dgm:pt>
    <dgm:pt modelId="{4921CEB3-11AE-4C86-A0F0-AE7453297071}" type="pres">
      <dgm:prSet presAssocID="{06EE6AFB-8E46-4386-B60C-758DDA5ACBD0}" presName="hierRoot3" presStyleCnt="0"/>
      <dgm:spPr/>
    </dgm:pt>
    <dgm:pt modelId="{4BB73FA5-692D-4073-8CAA-638339A59DC8}" type="pres">
      <dgm:prSet presAssocID="{06EE6AFB-8E46-4386-B60C-758DDA5ACBD0}" presName="composite3" presStyleCnt="0"/>
      <dgm:spPr/>
    </dgm:pt>
    <dgm:pt modelId="{96470935-CD21-41F8-8E84-576BC923F130}" type="pres">
      <dgm:prSet presAssocID="{06EE6AFB-8E46-4386-B60C-758DDA5ACBD0}" presName="background3" presStyleLbl="node3" presStyleIdx="4" presStyleCnt="5"/>
      <dgm:spPr/>
    </dgm:pt>
    <dgm:pt modelId="{A14A27A5-D702-4D90-B7BF-06C28A05ACB9}" type="pres">
      <dgm:prSet presAssocID="{06EE6AFB-8E46-4386-B60C-758DDA5ACBD0}" presName="text3" presStyleLbl="fgAcc3" presStyleIdx="4" presStyleCnt="5">
        <dgm:presLayoutVars>
          <dgm:chPref val="3"/>
        </dgm:presLayoutVars>
      </dgm:prSet>
      <dgm:spPr/>
    </dgm:pt>
    <dgm:pt modelId="{93837053-B360-4580-882C-844FAD3421FE}" type="pres">
      <dgm:prSet presAssocID="{06EE6AFB-8E46-4386-B60C-758DDA5ACBD0}" presName="hierChild4" presStyleCnt="0"/>
      <dgm:spPr/>
    </dgm:pt>
  </dgm:ptLst>
  <dgm:cxnLst>
    <dgm:cxn modelId="{075C3305-693F-4B30-8959-BE8EA93BCE52}" type="presOf" srcId="{5D65883D-87DF-48FB-A371-0CB8C085DE03}" destId="{E3B2FED0-45B5-4EAA-8B02-42EB9E04F7C5}" srcOrd="0" destOrd="0" presId="urn:microsoft.com/office/officeart/2005/8/layout/hierarchy1"/>
    <dgm:cxn modelId="{78543406-73DE-4013-828E-FC0E3EDDC4B7}" srcId="{5D65883D-87DF-48FB-A371-0CB8C085DE03}" destId="{E8D7B2FF-2668-44EF-82E1-5AF65867E5EA}" srcOrd="0" destOrd="0" parTransId="{2CE7B5FE-2954-41FB-920C-FEB280D9BB29}" sibTransId="{2FF63CC7-2C7E-4A9E-B80E-C140B6F06404}"/>
    <dgm:cxn modelId="{B000E80C-ED5F-4EFA-AEA3-352DFE4834D9}" type="presOf" srcId="{E66E5586-B596-4AE2-AC66-19C9D30C2055}" destId="{09E35ACF-4B6A-4E95-8E48-5F653FEDA70B}" srcOrd="0" destOrd="0" presId="urn:microsoft.com/office/officeart/2005/8/layout/hierarchy1"/>
    <dgm:cxn modelId="{B136A90E-E2E8-4FB4-9142-3C9A1BB980DB}" type="presOf" srcId="{2E0C8964-2C39-4DF8-A998-D918875442E3}" destId="{D0BF73A7-17F1-4B06-87D8-CC141FDF4509}" srcOrd="0" destOrd="0" presId="urn:microsoft.com/office/officeart/2005/8/layout/hierarchy1"/>
    <dgm:cxn modelId="{589A8319-7DC0-427E-AA3B-9AA39F19977D}" type="presOf" srcId="{38020491-18C5-489E-B75D-F502B3857E4A}" destId="{BA4B9F09-D991-467F-AB3F-40123F73A0C2}" srcOrd="0" destOrd="0" presId="urn:microsoft.com/office/officeart/2005/8/layout/hierarchy1"/>
    <dgm:cxn modelId="{61179B2E-C20C-4980-A986-3D664ABE6494}" type="presOf" srcId="{4000E7E5-C910-41D3-B057-E3B24583B50A}" destId="{B4545758-99F6-401C-95F7-A13CF5461A1B}" srcOrd="0" destOrd="0" presId="urn:microsoft.com/office/officeart/2005/8/layout/hierarchy1"/>
    <dgm:cxn modelId="{7CF85C38-D8ED-4C8C-962F-778D921A6F09}" srcId="{5099F400-1AF6-4CAA-8DAC-9B878DC91913}" destId="{06EE6AFB-8E46-4386-B60C-758DDA5ACBD0}" srcOrd="0" destOrd="0" parTransId="{A8EEE213-FC40-49BD-9AE3-251B90A9C505}" sibTransId="{999A5D45-F7D3-4E0B-9F14-B79AE904801D}"/>
    <dgm:cxn modelId="{44E83439-2EF6-478B-9D48-4A8CAF823A7C}" srcId="{E5280127-F778-4D3E-BAA1-2136161CE538}" destId="{F82F406E-459B-4A9F-8FA4-97616466BCBA}" srcOrd="0" destOrd="0" parTransId="{DE8657A0-53E5-4E02-B188-2CBE74352678}" sibTransId="{61FAF6C9-0948-4B99-B248-0DC4D6C1B6C7}"/>
    <dgm:cxn modelId="{0B7ED941-2ED9-4B2C-B3F8-65FCA76B4F33}" type="presOf" srcId="{E8D7B2FF-2668-44EF-82E1-5AF65867E5EA}" destId="{DA389039-2537-448A-89C6-272BCBA4795A}" srcOrd="0" destOrd="0" presId="urn:microsoft.com/office/officeart/2005/8/layout/hierarchy1"/>
    <dgm:cxn modelId="{1940E462-F8BA-4B39-994D-6BAD17D09424}" type="presOf" srcId="{46A16AB8-B37F-4894-A2CF-7EB8B7207C36}" destId="{308D3AEB-50B3-4283-99C3-92B413B5C82E}" srcOrd="0" destOrd="0" presId="urn:microsoft.com/office/officeart/2005/8/layout/hierarchy1"/>
    <dgm:cxn modelId="{1125934B-99C5-4B65-ACEB-618F127AEAF2}" type="presOf" srcId="{06EE6AFB-8E46-4386-B60C-758DDA5ACBD0}" destId="{A14A27A5-D702-4D90-B7BF-06C28A05ACB9}" srcOrd="0" destOrd="0" presId="urn:microsoft.com/office/officeart/2005/8/layout/hierarchy1"/>
    <dgm:cxn modelId="{E5592B6C-DA9B-4608-8F0C-4D43EFE5692C}" type="presOf" srcId="{25553BD7-BBB3-4FBE-8020-A127F5ACAE89}" destId="{6EB93830-B074-4154-BBB5-DCF191A0E2DE}" srcOrd="0" destOrd="0" presId="urn:microsoft.com/office/officeart/2005/8/layout/hierarchy1"/>
    <dgm:cxn modelId="{AAAADF6E-1854-4231-AAAB-EE5EBB0E9B54}" srcId="{5D65883D-87DF-48FB-A371-0CB8C085DE03}" destId="{F4F21E54-DA28-4A41-9A41-F630D8C61598}" srcOrd="3" destOrd="0" parTransId="{4000E7E5-C910-41D3-B057-E3B24583B50A}" sibTransId="{74909BB8-D9BD-4CD6-BFD2-3E52A216E365}"/>
    <dgm:cxn modelId="{884D8F50-3B86-4C0E-8012-D7CF8DF08158}" type="presOf" srcId="{3A26D911-AFB6-43B9-8893-A475A86B6FD1}" destId="{22E0187C-4C58-4116-A952-EEC892AA9FA9}" srcOrd="0" destOrd="0" presId="urn:microsoft.com/office/officeart/2005/8/layout/hierarchy1"/>
    <dgm:cxn modelId="{BF2A2B72-F353-4D2B-8B3A-733073F78718}" type="presOf" srcId="{F82F406E-459B-4A9F-8FA4-97616466BCBA}" destId="{51D477EE-5F7C-4ECC-BC55-6501EF7F598D}" srcOrd="0" destOrd="0" presId="urn:microsoft.com/office/officeart/2005/8/layout/hierarchy1"/>
    <dgm:cxn modelId="{95E71A7C-F8AA-4FFF-9227-D257E91CC165}" srcId="{25553BD7-BBB3-4FBE-8020-A127F5ACAE89}" destId="{2E0C8964-2C39-4DF8-A998-D918875442E3}" srcOrd="0" destOrd="0" parTransId="{46A16AB8-B37F-4894-A2CF-7EB8B7207C36}" sibTransId="{6BFC6722-2F00-413E-B7E3-78CE4121CBF7}"/>
    <dgm:cxn modelId="{5DAE8D7F-7C43-4A23-BFB8-9F25BA432F94}" type="presOf" srcId="{F4F21E54-DA28-4A41-9A41-F630D8C61598}" destId="{55E09D8F-DC93-4F3C-96BE-9D3110B46E86}" srcOrd="0" destOrd="0" presId="urn:microsoft.com/office/officeart/2005/8/layout/hierarchy1"/>
    <dgm:cxn modelId="{A66FC988-48C3-4B5D-A991-15F707EE8B17}" type="presOf" srcId="{2DED5AAD-9016-4788-9802-3B447AFD4A9C}" destId="{F47DBB0A-2432-4940-B8FC-6D9C0A347E71}" srcOrd="0" destOrd="0" presId="urn:microsoft.com/office/officeart/2005/8/layout/hierarchy1"/>
    <dgm:cxn modelId="{2E3CA28B-DB95-4226-B489-32594637D9B4}" srcId="{F4F21E54-DA28-4A41-9A41-F630D8C61598}" destId="{2DED5AAD-9016-4788-9802-3B447AFD4A9C}" srcOrd="0" destOrd="0" parTransId="{3A26D911-AFB6-43B9-8893-A475A86B6FD1}" sibTransId="{A9A0EB57-2F1E-4F49-B74A-4551F1D79AE9}"/>
    <dgm:cxn modelId="{82D63695-BEEB-49CA-8C55-984DDF376C98}" type="presOf" srcId="{2CE7B5FE-2954-41FB-920C-FEB280D9BB29}" destId="{FD3AA098-0BC4-40BE-8C4C-A1074E16A0BF}" srcOrd="0" destOrd="0" presId="urn:microsoft.com/office/officeart/2005/8/layout/hierarchy1"/>
    <dgm:cxn modelId="{20D53496-1625-4AF8-96B0-1DA4D3A5C3C6}" type="presOf" srcId="{C6626DC2-D323-4820-AE1F-EBF924267602}" destId="{20838BA5-7BD8-4500-BEAC-340E9BD24032}" srcOrd="0" destOrd="0" presId="urn:microsoft.com/office/officeart/2005/8/layout/hierarchy1"/>
    <dgm:cxn modelId="{F15A8DA1-BB87-42C3-8579-508DE189BA0E}" srcId="{FFC4A3E0-0F66-46C5-8905-1EB2A93210B1}" destId="{5D65883D-87DF-48FB-A371-0CB8C085DE03}" srcOrd="0" destOrd="0" parTransId="{D311ED96-759D-45DF-9E31-DD069D10BE7D}" sibTransId="{88458062-725C-44E9-BD16-6059B2CF6776}"/>
    <dgm:cxn modelId="{E75950A6-50C1-41E5-A34C-48197AA03082}" srcId="{5D65883D-87DF-48FB-A371-0CB8C085DE03}" destId="{25553BD7-BBB3-4FBE-8020-A127F5ACAE89}" srcOrd="2" destOrd="0" parTransId="{8AFB45E3-6523-4023-B7ED-CB9C2EA507AB}" sibTransId="{4182263D-B618-4533-B72E-9B1AD7830929}"/>
    <dgm:cxn modelId="{A64816AB-8368-4BA1-AEC3-14BD40201F82}" type="presOf" srcId="{DE8657A0-53E5-4E02-B188-2CBE74352678}" destId="{DCF7D517-6332-4357-BAB4-F1FE1A0F886B}" srcOrd="0" destOrd="0" presId="urn:microsoft.com/office/officeart/2005/8/layout/hierarchy1"/>
    <dgm:cxn modelId="{0FAE13B4-3712-4CD7-9235-BEAC783A5CC9}" type="presOf" srcId="{FFC4A3E0-0F66-46C5-8905-1EB2A93210B1}" destId="{F9A9CF93-8437-4235-9C07-3879AF24C709}" srcOrd="0" destOrd="0" presId="urn:microsoft.com/office/officeart/2005/8/layout/hierarchy1"/>
    <dgm:cxn modelId="{70A276B5-978F-48B8-97F5-BFFA0E83A9FD}" type="presOf" srcId="{A8EEE213-FC40-49BD-9AE3-251B90A9C505}" destId="{B8052B1A-9567-4A21-BD1B-604BFC2D9E2B}" srcOrd="0" destOrd="0" presId="urn:microsoft.com/office/officeart/2005/8/layout/hierarchy1"/>
    <dgm:cxn modelId="{9C38D9C9-2ED8-4B6E-82BF-993CFAC98FA5}" srcId="{E8D7B2FF-2668-44EF-82E1-5AF65867E5EA}" destId="{38020491-18C5-489E-B75D-F502B3857E4A}" srcOrd="0" destOrd="0" parTransId="{C6626DC2-D323-4820-AE1F-EBF924267602}" sibTransId="{78BA198A-584A-40B8-8842-6A78636C8DB8}"/>
    <dgm:cxn modelId="{8B636CCE-E06A-44EF-A090-11B4210D3364}" type="presOf" srcId="{82E3F9F3-DE94-400C-A03B-6F9F38A39068}" destId="{8F4E65E4-E7AA-4A4D-9A84-797D4544A8D2}" srcOrd="0" destOrd="0" presId="urn:microsoft.com/office/officeart/2005/8/layout/hierarchy1"/>
    <dgm:cxn modelId="{391E9CDF-27BB-4353-BEA5-A081A382DC2F}" srcId="{5D65883D-87DF-48FB-A371-0CB8C085DE03}" destId="{E5280127-F778-4D3E-BAA1-2136161CE538}" srcOrd="1" destOrd="0" parTransId="{E66E5586-B596-4AE2-AC66-19C9D30C2055}" sibTransId="{17E1683B-2889-4F12-947A-E2C1D1BBC19D}"/>
    <dgm:cxn modelId="{4DB396E5-A6F1-423E-AD05-023AE4D4694A}" type="presOf" srcId="{8AFB45E3-6523-4023-B7ED-CB9C2EA507AB}" destId="{5C5C3409-23F6-4063-A992-E84698C5645E}" srcOrd="0" destOrd="0" presId="urn:microsoft.com/office/officeart/2005/8/layout/hierarchy1"/>
    <dgm:cxn modelId="{D7B672E7-42A3-4808-B9DE-048CE783A617}" srcId="{5D65883D-87DF-48FB-A371-0CB8C085DE03}" destId="{5099F400-1AF6-4CAA-8DAC-9B878DC91913}" srcOrd="4" destOrd="0" parTransId="{82E3F9F3-DE94-400C-A03B-6F9F38A39068}" sibTransId="{B6B70604-FEB3-44A7-A5F2-EFB945A04522}"/>
    <dgm:cxn modelId="{A6CECFEF-7DCF-470F-A1CE-67126E8354AD}" type="presOf" srcId="{5099F400-1AF6-4CAA-8DAC-9B878DC91913}" destId="{C7224366-A924-40D8-859E-24FFB164E99A}" srcOrd="0" destOrd="0" presId="urn:microsoft.com/office/officeart/2005/8/layout/hierarchy1"/>
    <dgm:cxn modelId="{CC47B9F1-70E2-4A4D-9B7B-0B6276D436BE}" type="presOf" srcId="{E5280127-F778-4D3E-BAA1-2136161CE538}" destId="{59426C38-7C49-4D61-B285-A57ED019EE09}" srcOrd="0" destOrd="0" presId="urn:microsoft.com/office/officeart/2005/8/layout/hierarchy1"/>
    <dgm:cxn modelId="{E8DF44ED-5473-4A12-8E3F-2B493C8CF057}" type="presParOf" srcId="{F9A9CF93-8437-4235-9C07-3879AF24C709}" destId="{AB6B03A4-02D7-435F-905A-1ECF44D34406}" srcOrd="0" destOrd="0" presId="urn:microsoft.com/office/officeart/2005/8/layout/hierarchy1"/>
    <dgm:cxn modelId="{1D59BF04-B35D-4485-81E2-2394955BD73F}" type="presParOf" srcId="{AB6B03A4-02D7-435F-905A-1ECF44D34406}" destId="{565B6865-B17A-4047-8F2F-B30B3F6686E4}" srcOrd="0" destOrd="0" presId="urn:microsoft.com/office/officeart/2005/8/layout/hierarchy1"/>
    <dgm:cxn modelId="{608902D7-8680-44B0-B68C-57BDAC10B962}" type="presParOf" srcId="{565B6865-B17A-4047-8F2F-B30B3F6686E4}" destId="{0F811753-F06F-4836-BBC6-7BDD20BB3EFE}" srcOrd="0" destOrd="0" presId="urn:microsoft.com/office/officeart/2005/8/layout/hierarchy1"/>
    <dgm:cxn modelId="{036F1E80-FB91-45FB-872C-D0575FE065B6}" type="presParOf" srcId="{565B6865-B17A-4047-8F2F-B30B3F6686E4}" destId="{E3B2FED0-45B5-4EAA-8B02-42EB9E04F7C5}" srcOrd="1" destOrd="0" presId="urn:microsoft.com/office/officeart/2005/8/layout/hierarchy1"/>
    <dgm:cxn modelId="{E6F70D2A-6042-4E14-A1AD-41C2A3B28F9A}" type="presParOf" srcId="{AB6B03A4-02D7-435F-905A-1ECF44D34406}" destId="{F9F70591-AB6D-46F0-A6B2-37FA780B2833}" srcOrd="1" destOrd="0" presId="urn:microsoft.com/office/officeart/2005/8/layout/hierarchy1"/>
    <dgm:cxn modelId="{4B779916-472C-43BD-9E73-2A8016CA6058}" type="presParOf" srcId="{F9F70591-AB6D-46F0-A6B2-37FA780B2833}" destId="{FD3AA098-0BC4-40BE-8C4C-A1074E16A0BF}" srcOrd="0" destOrd="0" presId="urn:microsoft.com/office/officeart/2005/8/layout/hierarchy1"/>
    <dgm:cxn modelId="{CE272C29-149E-45AD-A332-B58D3DE8C6A1}" type="presParOf" srcId="{F9F70591-AB6D-46F0-A6B2-37FA780B2833}" destId="{1D50B824-648E-4F18-BE03-445A3C6C655A}" srcOrd="1" destOrd="0" presId="urn:microsoft.com/office/officeart/2005/8/layout/hierarchy1"/>
    <dgm:cxn modelId="{BBB8B93F-CCF2-435B-AE9F-67B24F50AD58}" type="presParOf" srcId="{1D50B824-648E-4F18-BE03-445A3C6C655A}" destId="{A068491D-058D-4A3B-89F2-9600C592B5DC}" srcOrd="0" destOrd="0" presId="urn:microsoft.com/office/officeart/2005/8/layout/hierarchy1"/>
    <dgm:cxn modelId="{EF2B4A0E-FE51-4A81-9E92-176108BCD01D}" type="presParOf" srcId="{A068491D-058D-4A3B-89F2-9600C592B5DC}" destId="{EF9AFECD-8B9C-4212-AD6E-CBFE30A339B0}" srcOrd="0" destOrd="0" presId="urn:microsoft.com/office/officeart/2005/8/layout/hierarchy1"/>
    <dgm:cxn modelId="{293EB853-5FAE-4B26-B32B-65EC2438A650}" type="presParOf" srcId="{A068491D-058D-4A3B-89F2-9600C592B5DC}" destId="{DA389039-2537-448A-89C6-272BCBA4795A}" srcOrd="1" destOrd="0" presId="urn:microsoft.com/office/officeart/2005/8/layout/hierarchy1"/>
    <dgm:cxn modelId="{B82380E0-DAA8-4DC3-81BB-84358EF7AF0E}" type="presParOf" srcId="{1D50B824-648E-4F18-BE03-445A3C6C655A}" destId="{F7FA8EF8-CA11-43BB-8FD3-8969590F33CA}" srcOrd="1" destOrd="0" presId="urn:microsoft.com/office/officeart/2005/8/layout/hierarchy1"/>
    <dgm:cxn modelId="{EFF56C96-9183-47B0-A704-0FEBEBB2ABB2}" type="presParOf" srcId="{F7FA8EF8-CA11-43BB-8FD3-8969590F33CA}" destId="{20838BA5-7BD8-4500-BEAC-340E9BD24032}" srcOrd="0" destOrd="0" presId="urn:microsoft.com/office/officeart/2005/8/layout/hierarchy1"/>
    <dgm:cxn modelId="{394B24CC-C972-4442-B9BA-C971F0C4AF25}" type="presParOf" srcId="{F7FA8EF8-CA11-43BB-8FD3-8969590F33CA}" destId="{E32E66F3-407E-4C06-88EB-ACAADD27D64A}" srcOrd="1" destOrd="0" presId="urn:microsoft.com/office/officeart/2005/8/layout/hierarchy1"/>
    <dgm:cxn modelId="{2969371D-DD23-4A2E-BADA-784257A20283}" type="presParOf" srcId="{E32E66F3-407E-4C06-88EB-ACAADD27D64A}" destId="{7591292E-D776-4C5B-B662-237B3676C51B}" srcOrd="0" destOrd="0" presId="urn:microsoft.com/office/officeart/2005/8/layout/hierarchy1"/>
    <dgm:cxn modelId="{2F9C6F82-CE79-48D3-B8CF-194C1E879C63}" type="presParOf" srcId="{7591292E-D776-4C5B-B662-237B3676C51B}" destId="{2A0AF475-CC34-4EA2-BDBC-D925011DAF15}" srcOrd="0" destOrd="0" presId="urn:microsoft.com/office/officeart/2005/8/layout/hierarchy1"/>
    <dgm:cxn modelId="{AC1004DE-FBAA-44A0-A23E-B7B0F16CEBC1}" type="presParOf" srcId="{7591292E-D776-4C5B-B662-237B3676C51B}" destId="{BA4B9F09-D991-467F-AB3F-40123F73A0C2}" srcOrd="1" destOrd="0" presId="urn:microsoft.com/office/officeart/2005/8/layout/hierarchy1"/>
    <dgm:cxn modelId="{96EAF0AA-EB1D-4785-BDDE-FCFF8656A1D8}" type="presParOf" srcId="{E32E66F3-407E-4C06-88EB-ACAADD27D64A}" destId="{602CA615-72DB-4E7C-A11A-7CE147348856}" srcOrd="1" destOrd="0" presId="urn:microsoft.com/office/officeart/2005/8/layout/hierarchy1"/>
    <dgm:cxn modelId="{4CC52A37-9597-431D-86B3-861A952F0DC6}" type="presParOf" srcId="{F9F70591-AB6D-46F0-A6B2-37FA780B2833}" destId="{09E35ACF-4B6A-4E95-8E48-5F653FEDA70B}" srcOrd="2" destOrd="0" presId="urn:microsoft.com/office/officeart/2005/8/layout/hierarchy1"/>
    <dgm:cxn modelId="{ED805CD2-95A5-4AD0-AB69-5097C2E79E91}" type="presParOf" srcId="{F9F70591-AB6D-46F0-A6B2-37FA780B2833}" destId="{2ADFD271-3E2D-47D0-9171-2791EF719A9E}" srcOrd="3" destOrd="0" presId="urn:microsoft.com/office/officeart/2005/8/layout/hierarchy1"/>
    <dgm:cxn modelId="{5ABD60AB-A6E4-4729-B6CB-B489A2844A75}" type="presParOf" srcId="{2ADFD271-3E2D-47D0-9171-2791EF719A9E}" destId="{1D3370DD-EFB3-4750-ADEF-36E33F1159C6}" srcOrd="0" destOrd="0" presId="urn:microsoft.com/office/officeart/2005/8/layout/hierarchy1"/>
    <dgm:cxn modelId="{64762D32-C9B9-468A-9C73-B8741CF60B39}" type="presParOf" srcId="{1D3370DD-EFB3-4750-ADEF-36E33F1159C6}" destId="{17DC079C-C1AE-4153-8969-31CCE308CD00}" srcOrd="0" destOrd="0" presId="urn:microsoft.com/office/officeart/2005/8/layout/hierarchy1"/>
    <dgm:cxn modelId="{C91C6E1D-078F-4DC0-87AC-49DE0F6695C8}" type="presParOf" srcId="{1D3370DD-EFB3-4750-ADEF-36E33F1159C6}" destId="{59426C38-7C49-4D61-B285-A57ED019EE09}" srcOrd="1" destOrd="0" presId="urn:microsoft.com/office/officeart/2005/8/layout/hierarchy1"/>
    <dgm:cxn modelId="{CFD126A6-7370-48E2-B27F-23C5EA1AD22C}" type="presParOf" srcId="{2ADFD271-3E2D-47D0-9171-2791EF719A9E}" destId="{BA249CE1-7E24-4237-94D8-28DA0FE427F9}" srcOrd="1" destOrd="0" presId="urn:microsoft.com/office/officeart/2005/8/layout/hierarchy1"/>
    <dgm:cxn modelId="{63B12345-4AE2-461B-91C2-0D42CB36C829}" type="presParOf" srcId="{BA249CE1-7E24-4237-94D8-28DA0FE427F9}" destId="{DCF7D517-6332-4357-BAB4-F1FE1A0F886B}" srcOrd="0" destOrd="0" presId="urn:microsoft.com/office/officeart/2005/8/layout/hierarchy1"/>
    <dgm:cxn modelId="{089DA562-E1D2-44D2-88F7-692A7324C53A}" type="presParOf" srcId="{BA249CE1-7E24-4237-94D8-28DA0FE427F9}" destId="{4A3BA23D-DC76-4114-A71D-A73F976F6038}" srcOrd="1" destOrd="0" presId="urn:microsoft.com/office/officeart/2005/8/layout/hierarchy1"/>
    <dgm:cxn modelId="{F95A7394-9D77-441A-89F0-A62C50C8A607}" type="presParOf" srcId="{4A3BA23D-DC76-4114-A71D-A73F976F6038}" destId="{504094A6-52CD-4F54-B07A-6CB84BD78ADA}" srcOrd="0" destOrd="0" presId="urn:microsoft.com/office/officeart/2005/8/layout/hierarchy1"/>
    <dgm:cxn modelId="{8EE5B6C0-B4F7-4FDF-A948-7165C6A26C07}" type="presParOf" srcId="{504094A6-52CD-4F54-B07A-6CB84BD78ADA}" destId="{8C4B9FC0-89D3-4260-AF9D-299C069D69D3}" srcOrd="0" destOrd="0" presId="urn:microsoft.com/office/officeart/2005/8/layout/hierarchy1"/>
    <dgm:cxn modelId="{517C6187-52E1-4EFA-8899-0A24861A7123}" type="presParOf" srcId="{504094A6-52CD-4F54-B07A-6CB84BD78ADA}" destId="{51D477EE-5F7C-4ECC-BC55-6501EF7F598D}" srcOrd="1" destOrd="0" presId="urn:microsoft.com/office/officeart/2005/8/layout/hierarchy1"/>
    <dgm:cxn modelId="{F9542F4E-8BBE-415A-8698-F1ACC163AF6E}" type="presParOf" srcId="{4A3BA23D-DC76-4114-A71D-A73F976F6038}" destId="{81085214-E2F7-411B-90AC-475A176076BC}" srcOrd="1" destOrd="0" presId="urn:microsoft.com/office/officeart/2005/8/layout/hierarchy1"/>
    <dgm:cxn modelId="{C4B80CC6-E5FE-4F38-8DDD-4BBCD06D714F}" type="presParOf" srcId="{F9F70591-AB6D-46F0-A6B2-37FA780B2833}" destId="{5C5C3409-23F6-4063-A992-E84698C5645E}" srcOrd="4" destOrd="0" presId="urn:microsoft.com/office/officeart/2005/8/layout/hierarchy1"/>
    <dgm:cxn modelId="{FEC05531-49DD-42DC-87EB-0CC966139209}" type="presParOf" srcId="{F9F70591-AB6D-46F0-A6B2-37FA780B2833}" destId="{269145FB-6FC8-434D-B0A0-C24D94367471}" srcOrd="5" destOrd="0" presId="urn:microsoft.com/office/officeart/2005/8/layout/hierarchy1"/>
    <dgm:cxn modelId="{7BCD820B-5BC9-4BBD-84B9-40F1AF4F8DE0}" type="presParOf" srcId="{269145FB-6FC8-434D-B0A0-C24D94367471}" destId="{B996980D-7979-4921-9668-B1E7A0C143B7}" srcOrd="0" destOrd="0" presId="urn:microsoft.com/office/officeart/2005/8/layout/hierarchy1"/>
    <dgm:cxn modelId="{3AD94C00-3506-4C1B-832A-B02336411C01}" type="presParOf" srcId="{B996980D-7979-4921-9668-B1E7A0C143B7}" destId="{258E3738-218F-4E81-9FEC-719F3C6157DD}" srcOrd="0" destOrd="0" presId="urn:microsoft.com/office/officeart/2005/8/layout/hierarchy1"/>
    <dgm:cxn modelId="{4B2E05BF-D26E-480D-8F29-C7999E156E35}" type="presParOf" srcId="{B996980D-7979-4921-9668-B1E7A0C143B7}" destId="{6EB93830-B074-4154-BBB5-DCF191A0E2DE}" srcOrd="1" destOrd="0" presId="urn:microsoft.com/office/officeart/2005/8/layout/hierarchy1"/>
    <dgm:cxn modelId="{E06AAB28-17C1-4F67-81D3-58011E9279A2}" type="presParOf" srcId="{269145FB-6FC8-434D-B0A0-C24D94367471}" destId="{D3B8EF76-3CE7-484B-80E8-E02A9B2E222E}" srcOrd="1" destOrd="0" presId="urn:microsoft.com/office/officeart/2005/8/layout/hierarchy1"/>
    <dgm:cxn modelId="{C3EE4DA2-5E53-43B0-9E9A-80A91CD170B4}" type="presParOf" srcId="{D3B8EF76-3CE7-484B-80E8-E02A9B2E222E}" destId="{308D3AEB-50B3-4283-99C3-92B413B5C82E}" srcOrd="0" destOrd="0" presId="urn:microsoft.com/office/officeart/2005/8/layout/hierarchy1"/>
    <dgm:cxn modelId="{166A5D16-4E3B-4A49-B22C-574F7DFA55FE}" type="presParOf" srcId="{D3B8EF76-3CE7-484B-80E8-E02A9B2E222E}" destId="{7E35664C-C1C5-4EC0-AEF1-A54F38CF6271}" srcOrd="1" destOrd="0" presId="urn:microsoft.com/office/officeart/2005/8/layout/hierarchy1"/>
    <dgm:cxn modelId="{2578A3A3-BA74-4B0C-B1FC-446FEF069AF7}" type="presParOf" srcId="{7E35664C-C1C5-4EC0-AEF1-A54F38CF6271}" destId="{92A38A76-6304-4EF3-831E-7A0D885023B4}" srcOrd="0" destOrd="0" presId="urn:microsoft.com/office/officeart/2005/8/layout/hierarchy1"/>
    <dgm:cxn modelId="{E4F9D289-8A15-4431-964D-2985881594E0}" type="presParOf" srcId="{92A38A76-6304-4EF3-831E-7A0D885023B4}" destId="{97136415-C77E-439D-BDEA-BD75952564EB}" srcOrd="0" destOrd="0" presId="urn:microsoft.com/office/officeart/2005/8/layout/hierarchy1"/>
    <dgm:cxn modelId="{C71BCE69-3FE7-47CE-84F8-2ECAAD836DA5}" type="presParOf" srcId="{92A38A76-6304-4EF3-831E-7A0D885023B4}" destId="{D0BF73A7-17F1-4B06-87D8-CC141FDF4509}" srcOrd="1" destOrd="0" presId="urn:microsoft.com/office/officeart/2005/8/layout/hierarchy1"/>
    <dgm:cxn modelId="{468C57DE-5754-4642-AFE0-39397BC399A4}" type="presParOf" srcId="{7E35664C-C1C5-4EC0-AEF1-A54F38CF6271}" destId="{C545EAAA-9963-4049-9285-10989A0B07F3}" srcOrd="1" destOrd="0" presId="urn:microsoft.com/office/officeart/2005/8/layout/hierarchy1"/>
    <dgm:cxn modelId="{311FC376-035A-4F3D-AD9A-A136E0EEABF7}" type="presParOf" srcId="{F9F70591-AB6D-46F0-A6B2-37FA780B2833}" destId="{B4545758-99F6-401C-95F7-A13CF5461A1B}" srcOrd="6" destOrd="0" presId="urn:microsoft.com/office/officeart/2005/8/layout/hierarchy1"/>
    <dgm:cxn modelId="{12C4D206-66CD-4749-B944-C00430A7729A}" type="presParOf" srcId="{F9F70591-AB6D-46F0-A6B2-37FA780B2833}" destId="{9CFF4A90-C712-41FB-8AEA-5D5D8D280FA6}" srcOrd="7" destOrd="0" presId="urn:microsoft.com/office/officeart/2005/8/layout/hierarchy1"/>
    <dgm:cxn modelId="{D35DEC49-BAFA-4831-83C0-0F80D2FB019A}" type="presParOf" srcId="{9CFF4A90-C712-41FB-8AEA-5D5D8D280FA6}" destId="{7C9C9F80-7594-4E88-9BA4-9C14CA22E859}" srcOrd="0" destOrd="0" presId="urn:microsoft.com/office/officeart/2005/8/layout/hierarchy1"/>
    <dgm:cxn modelId="{6B0D4780-200A-45FD-B5B9-62B3827E78F8}" type="presParOf" srcId="{7C9C9F80-7594-4E88-9BA4-9C14CA22E859}" destId="{16F33557-F74E-4A73-8CB1-28A6B8321540}" srcOrd="0" destOrd="0" presId="urn:microsoft.com/office/officeart/2005/8/layout/hierarchy1"/>
    <dgm:cxn modelId="{59042749-6F08-4B60-818C-D450F42314AA}" type="presParOf" srcId="{7C9C9F80-7594-4E88-9BA4-9C14CA22E859}" destId="{55E09D8F-DC93-4F3C-96BE-9D3110B46E86}" srcOrd="1" destOrd="0" presId="urn:microsoft.com/office/officeart/2005/8/layout/hierarchy1"/>
    <dgm:cxn modelId="{A707A1F4-42B9-4F14-8614-0F99DC41B0A3}" type="presParOf" srcId="{9CFF4A90-C712-41FB-8AEA-5D5D8D280FA6}" destId="{A23FAF39-31AE-440E-99C4-17718D16A3AC}" srcOrd="1" destOrd="0" presId="urn:microsoft.com/office/officeart/2005/8/layout/hierarchy1"/>
    <dgm:cxn modelId="{F23CF406-6C42-4D7D-8436-D4C8903B8CB0}" type="presParOf" srcId="{A23FAF39-31AE-440E-99C4-17718D16A3AC}" destId="{22E0187C-4C58-4116-A952-EEC892AA9FA9}" srcOrd="0" destOrd="0" presId="urn:microsoft.com/office/officeart/2005/8/layout/hierarchy1"/>
    <dgm:cxn modelId="{81000090-9E3A-4568-B228-9AA77AA97E39}" type="presParOf" srcId="{A23FAF39-31AE-440E-99C4-17718D16A3AC}" destId="{860F0F0C-4EE2-4754-B23A-F425F9666272}" srcOrd="1" destOrd="0" presId="urn:microsoft.com/office/officeart/2005/8/layout/hierarchy1"/>
    <dgm:cxn modelId="{99B939E5-BAC4-4E3E-ACFF-EC1E842B2A4D}" type="presParOf" srcId="{860F0F0C-4EE2-4754-B23A-F425F9666272}" destId="{817D7AE9-06BF-4053-863C-50C21208C7E8}" srcOrd="0" destOrd="0" presId="urn:microsoft.com/office/officeart/2005/8/layout/hierarchy1"/>
    <dgm:cxn modelId="{A72B96FF-37E9-4CA8-9A7B-8A1A2039DF86}" type="presParOf" srcId="{817D7AE9-06BF-4053-863C-50C21208C7E8}" destId="{93FCE93B-D96B-4F44-9766-CC92800F54F6}" srcOrd="0" destOrd="0" presId="urn:microsoft.com/office/officeart/2005/8/layout/hierarchy1"/>
    <dgm:cxn modelId="{FD2BD926-7087-4E82-925B-8EACB5DCA322}" type="presParOf" srcId="{817D7AE9-06BF-4053-863C-50C21208C7E8}" destId="{F47DBB0A-2432-4940-B8FC-6D9C0A347E71}" srcOrd="1" destOrd="0" presId="urn:microsoft.com/office/officeart/2005/8/layout/hierarchy1"/>
    <dgm:cxn modelId="{074D98B7-B374-4AC7-8AD9-C49AA035C079}" type="presParOf" srcId="{860F0F0C-4EE2-4754-B23A-F425F9666272}" destId="{199C73A3-DD43-45CE-AA2B-5EB0FC34120A}" srcOrd="1" destOrd="0" presId="urn:microsoft.com/office/officeart/2005/8/layout/hierarchy1"/>
    <dgm:cxn modelId="{FE16F460-257F-4B06-B8E9-BDB80EE139AB}" type="presParOf" srcId="{F9F70591-AB6D-46F0-A6B2-37FA780B2833}" destId="{8F4E65E4-E7AA-4A4D-9A84-797D4544A8D2}" srcOrd="8" destOrd="0" presId="urn:microsoft.com/office/officeart/2005/8/layout/hierarchy1"/>
    <dgm:cxn modelId="{5D09F32B-4CCE-476D-B55F-0238758D53DE}" type="presParOf" srcId="{F9F70591-AB6D-46F0-A6B2-37FA780B2833}" destId="{043577A5-FFE0-4A69-BDC2-5CC1DC519068}" srcOrd="9" destOrd="0" presId="urn:microsoft.com/office/officeart/2005/8/layout/hierarchy1"/>
    <dgm:cxn modelId="{4658B9E4-EFC7-417D-B41A-5A82D621683A}" type="presParOf" srcId="{043577A5-FFE0-4A69-BDC2-5CC1DC519068}" destId="{90410D23-A7E6-4044-BCA4-06B6FDFFE84E}" srcOrd="0" destOrd="0" presId="urn:microsoft.com/office/officeart/2005/8/layout/hierarchy1"/>
    <dgm:cxn modelId="{7AFA28B8-E5F6-4EC7-B3E9-318CCF9A20A3}" type="presParOf" srcId="{90410D23-A7E6-4044-BCA4-06B6FDFFE84E}" destId="{104FE8C5-54BE-441C-B4CC-29FEB217DCA4}" srcOrd="0" destOrd="0" presId="urn:microsoft.com/office/officeart/2005/8/layout/hierarchy1"/>
    <dgm:cxn modelId="{1E80C36A-2B34-4540-B75A-158ED911925A}" type="presParOf" srcId="{90410D23-A7E6-4044-BCA4-06B6FDFFE84E}" destId="{C7224366-A924-40D8-859E-24FFB164E99A}" srcOrd="1" destOrd="0" presId="urn:microsoft.com/office/officeart/2005/8/layout/hierarchy1"/>
    <dgm:cxn modelId="{949F3291-4D1A-4475-B392-0A117E87309E}" type="presParOf" srcId="{043577A5-FFE0-4A69-BDC2-5CC1DC519068}" destId="{12FAEB2F-F6FD-4400-AAA4-A9E01D752419}" srcOrd="1" destOrd="0" presId="urn:microsoft.com/office/officeart/2005/8/layout/hierarchy1"/>
    <dgm:cxn modelId="{C88CAF5F-9A30-4721-A35D-EBC33A884AE9}" type="presParOf" srcId="{12FAEB2F-F6FD-4400-AAA4-A9E01D752419}" destId="{B8052B1A-9567-4A21-BD1B-604BFC2D9E2B}" srcOrd="0" destOrd="0" presId="urn:microsoft.com/office/officeart/2005/8/layout/hierarchy1"/>
    <dgm:cxn modelId="{E4676DA7-4B2A-4579-8DBB-7A5569EA7379}" type="presParOf" srcId="{12FAEB2F-F6FD-4400-AAA4-A9E01D752419}" destId="{4921CEB3-11AE-4C86-A0F0-AE7453297071}" srcOrd="1" destOrd="0" presId="urn:microsoft.com/office/officeart/2005/8/layout/hierarchy1"/>
    <dgm:cxn modelId="{C65B3853-FB4B-4154-88E3-03866E17999C}" type="presParOf" srcId="{4921CEB3-11AE-4C86-A0F0-AE7453297071}" destId="{4BB73FA5-692D-4073-8CAA-638339A59DC8}" srcOrd="0" destOrd="0" presId="urn:microsoft.com/office/officeart/2005/8/layout/hierarchy1"/>
    <dgm:cxn modelId="{12E4664F-13AB-4329-8AA9-3622103E5A00}" type="presParOf" srcId="{4BB73FA5-692D-4073-8CAA-638339A59DC8}" destId="{96470935-CD21-41F8-8E84-576BC923F130}" srcOrd="0" destOrd="0" presId="urn:microsoft.com/office/officeart/2005/8/layout/hierarchy1"/>
    <dgm:cxn modelId="{0247B9F4-C1C1-4429-9452-0FEC3167379E}" type="presParOf" srcId="{4BB73FA5-692D-4073-8CAA-638339A59DC8}" destId="{A14A27A5-D702-4D90-B7BF-06C28A05ACB9}" srcOrd="1" destOrd="0" presId="urn:microsoft.com/office/officeart/2005/8/layout/hierarchy1"/>
    <dgm:cxn modelId="{09E381CB-9B70-49BF-AC89-9DBECB7EE472}" type="presParOf" srcId="{4921CEB3-11AE-4C86-A0F0-AE7453297071}" destId="{93837053-B360-4580-882C-844FAD3421FE}"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EE0B4-F2C4-490F-B4C0-6DC580A84962}">
      <dsp:nvSpPr>
        <dsp:cNvPr id="0" name=""/>
        <dsp:cNvSpPr/>
      </dsp:nvSpPr>
      <dsp:spPr>
        <a:xfrm>
          <a:off x="4171" y="321447"/>
          <a:ext cx="1236147" cy="6180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Notice </a:t>
          </a:r>
        </a:p>
      </dsp:txBody>
      <dsp:txXfrm>
        <a:off x="22274" y="339550"/>
        <a:ext cx="1199941" cy="581867"/>
      </dsp:txXfrm>
    </dsp:sp>
    <dsp:sp modelId="{7EC61043-ABF1-47B0-913C-254D36C5CE53}">
      <dsp:nvSpPr>
        <dsp:cNvPr id="0" name=""/>
        <dsp:cNvSpPr/>
      </dsp:nvSpPr>
      <dsp:spPr>
        <a:xfrm>
          <a:off x="127786" y="939521"/>
          <a:ext cx="123614" cy="463555"/>
        </a:xfrm>
        <a:custGeom>
          <a:avLst/>
          <a:gdLst/>
          <a:ahLst/>
          <a:cxnLst/>
          <a:rect l="0" t="0" r="0" b="0"/>
          <a:pathLst>
            <a:path>
              <a:moveTo>
                <a:pt x="0" y="0"/>
              </a:moveTo>
              <a:lnTo>
                <a:pt x="0" y="463555"/>
              </a:lnTo>
              <a:lnTo>
                <a:pt x="123614" y="4635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C34CE0-08B7-4642-B116-7AC28B2C8C53}">
      <dsp:nvSpPr>
        <dsp:cNvPr id="0" name=""/>
        <dsp:cNvSpPr/>
      </dsp:nvSpPr>
      <dsp:spPr>
        <a:xfrm>
          <a:off x="251401" y="1094039"/>
          <a:ext cx="988918" cy="6180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Conduct secondary research to determine industry trends </a:t>
          </a:r>
        </a:p>
      </dsp:txBody>
      <dsp:txXfrm>
        <a:off x="269504" y="1112142"/>
        <a:ext cx="952712" cy="581867"/>
      </dsp:txXfrm>
    </dsp:sp>
    <dsp:sp modelId="{9CE6A28D-8DAD-41CE-8066-A690C851DA55}">
      <dsp:nvSpPr>
        <dsp:cNvPr id="0" name=""/>
        <dsp:cNvSpPr/>
      </dsp:nvSpPr>
      <dsp:spPr>
        <a:xfrm>
          <a:off x="127786" y="939521"/>
          <a:ext cx="123614" cy="1236147"/>
        </a:xfrm>
        <a:custGeom>
          <a:avLst/>
          <a:gdLst/>
          <a:ahLst/>
          <a:cxnLst/>
          <a:rect l="0" t="0" r="0" b="0"/>
          <a:pathLst>
            <a:path>
              <a:moveTo>
                <a:pt x="0" y="0"/>
              </a:moveTo>
              <a:lnTo>
                <a:pt x="0" y="1236147"/>
              </a:lnTo>
              <a:lnTo>
                <a:pt x="123614" y="12361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D37F53-2E09-46FC-98A0-0936A35B4C23}">
      <dsp:nvSpPr>
        <dsp:cNvPr id="0" name=""/>
        <dsp:cNvSpPr/>
      </dsp:nvSpPr>
      <dsp:spPr>
        <a:xfrm>
          <a:off x="251401" y="1866632"/>
          <a:ext cx="988918" cy="6180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Identify other relevant demographic, political, social, economic, or technological trends </a:t>
          </a:r>
        </a:p>
      </dsp:txBody>
      <dsp:txXfrm>
        <a:off x="269504" y="1884735"/>
        <a:ext cx="952712" cy="581867"/>
      </dsp:txXfrm>
    </dsp:sp>
    <dsp:sp modelId="{93A31525-ABA8-41DF-89DC-92C4492FF551}">
      <dsp:nvSpPr>
        <dsp:cNvPr id="0" name=""/>
        <dsp:cNvSpPr/>
      </dsp:nvSpPr>
      <dsp:spPr>
        <a:xfrm>
          <a:off x="127786" y="939521"/>
          <a:ext cx="123614" cy="2008740"/>
        </a:xfrm>
        <a:custGeom>
          <a:avLst/>
          <a:gdLst/>
          <a:ahLst/>
          <a:cxnLst/>
          <a:rect l="0" t="0" r="0" b="0"/>
          <a:pathLst>
            <a:path>
              <a:moveTo>
                <a:pt x="0" y="0"/>
              </a:moveTo>
              <a:lnTo>
                <a:pt x="0" y="2008740"/>
              </a:lnTo>
              <a:lnTo>
                <a:pt x="123614" y="20087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DCC106-8B12-42F3-BF71-35A7E83D2106}">
      <dsp:nvSpPr>
        <dsp:cNvPr id="0" name=""/>
        <dsp:cNvSpPr/>
      </dsp:nvSpPr>
      <dsp:spPr>
        <a:xfrm>
          <a:off x="251401" y="2639224"/>
          <a:ext cx="988918" cy="6180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Identify your key stakeholders </a:t>
          </a:r>
        </a:p>
      </dsp:txBody>
      <dsp:txXfrm>
        <a:off x="269504" y="2657327"/>
        <a:ext cx="952712" cy="581867"/>
      </dsp:txXfrm>
    </dsp:sp>
    <dsp:sp modelId="{0BCB5FCB-E0D4-4ACF-BE3E-A9D415AFDE95}">
      <dsp:nvSpPr>
        <dsp:cNvPr id="0" name=""/>
        <dsp:cNvSpPr/>
      </dsp:nvSpPr>
      <dsp:spPr>
        <a:xfrm>
          <a:off x="127786" y="939521"/>
          <a:ext cx="123614" cy="2781332"/>
        </a:xfrm>
        <a:custGeom>
          <a:avLst/>
          <a:gdLst/>
          <a:ahLst/>
          <a:cxnLst/>
          <a:rect l="0" t="0" r="0" b="0"/>
          <a:pathLst>
            <a:path>
              <a:moveTo>
                <a:pt x="0" y="0"/>
              </a:moveTo>
              <a:lnTo>
                <a:pt x="0" y="2781332"/>
              </a:lnTo>
              <a:lnTo>
                <a:pt x="123614" y="27813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CE1A21-EC1B-421B-A5BD-8E91D5A70A8C}">
      <dsp:nvSpPr>
        <dsp:cNvPr id="0" name=""/>
        <dsp:cNvSpPr/>
      </dsp:nvSpPr>
      <dsp:spPr>
        <a:xfrm>
          <a:off x="251401" y="3411816"/>
          <a:ext cx="988918" cy="6180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Identify your positionality </a:t>
          </a:r>
        </a:p>
      </dsp:txBody>
      <dsp:txXfrm>
        <a:off x="269504" y="3429919"/>
        <a:ext cx="952712" cy="581867"/>
      </dsp:txXfrm>
    </dsp:sp>
    <dsp:sp modelId="{58D782E0-053F-4292-89C5-8264869AEF42}">
      <dsp:nvSpPr>
        <dsp:cNvPr id="0" name=""/>
        <dsp:cNvSpPr/>
      </dsp:nvSpPr>
      <dsp:spPr>
        <a:xfrm>
          <a:off x="1549356" y="321447"/>
          <a:ext cx="1236147" cy="6180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Empathize </a:t>
          </a:r>
        </a:p>
      </dsp:txBody>
      <dsp:txXfrm>
        <a:off x="1567459" y="339550"/>
        <a:ext cx="1199941" cy="581867"/>
      </dsp:txXfrm>
    </dsp:sp>
    <dsp:sp modelId="{94DBFCC8-21FB-46B8-94C1-1411480CF29F}">
      <dsp:nvSpPr>
        <dsp:cNvPr id="0" name=""/>
        <dsp:cNvSpPr/>
      </dsp:nvSpPr>
      <dsp:spPr>
        <a:xfrm>
          <a:off x="1672971" y="939521"/>
          <a:ext cx="123614" cy="463555"/>
        </a:xfrm>
        <a:custGeom>
          <a:avLst/>
          <a:gdLst/>
          <a:ahLst/>
          <a:cxnLst/>
          <a:rect l="0" t="0" r="0" b="0"/>
          <a:pathLst>
            <a:path>
              <a:moveTo>
                <a:pt x="0" y="0"/>
              </a:moveTo>
              <a:lnTo>
                <a:pt x="0" y="463555"/>
              </a:lnTo>
              <a:lnTo>
                <a:pt x="123614" y="4635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713097-05B8-4E45-886D-8BDA0FF18AA2}">
      <dsp:nvSpPr>
        <dsp:cNvPr id="0" name=""/>
        <dsp:cNvSpPr/>
      </dsp:nvSpPr>
      <dsp:spPr>
        <a:xfrm>
          <a:off x="1796586" y="1094039"/>
          <a:ext cx="988918" cy="6180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Develop empathy for a particular group of people through interviews and rapport building</a:t>
          </a:r>
        </a:p>
      </dsp:txBody>
      <dsp:txXfrm>
        <a:off x="1814689" y="1112142"/>
        <a:ext cx="952712" cy="581867"/>
      </dsp:txXfrm>
    </dsp:sp>
    <dsp:sp modelId="{F1CD80BE-A585-4D73-89A9-7DFF27D589B2}">
      <dsp:nvSpPr>
        <dsp:cNvPr id="0" name=""/>
        <dsp:cNvSpPr/>
      </dsp:nvSpPr>
      <dsp:spPr>
        <a:xfrm>
          <a:off x="1672971" y="939521"/>
          <a:ext cx="123614" cy="1236147"/>
        </a:xfrm>
        <a:custGeom>
          <a:avLst/>
          <a:gdLst/>
          <a:ahLst/>
          <a:cxnLst/>
          <a:rect l="0" t="0" r="0" b="0"/>
          <a:pathLst>
            <a:path>
              <a:moveTo>
                <a:pt x="0" y="0"/>
              </a:moveTo>
              <a:lnTo>
                <a:pt x="0" y="1236147"/>
              </a:lnTo>
              <a:lnTo>
                <a:pt x="123614" y="12361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899173-78A0-4477-8ACE-C6D0272B4CAD}">
      <dsp:nvSpPr>
        <dsp:cNvPr id="0" name=""/>
        <dsp:cNvSpPr/>
      </dsp:nvSpPr>
      <dsp:spPr>
        <a:xfrm>
          <a:off x="1796586" y="1866632"/>
          <a:ext cx="988918" cy="6180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Observe how people experience daily life or currently address problems</a:t>
          </a:r>
        </a:p>
      </dsp:txBody>
      <dsp:txXfrm>
        <a:off x="1814689" y="1884735"/>
        <a:ext cx="952712" cy="581867"/>
      </dsp:txXfrm>
    </dsp:sp>
    <dsp:sp modelId="{A7F8ED77-3341-4CD5-9951-CEC91319175A}">
      <dsp:nvSpPr>
        <dsp:cNvPr id="0" name=""/>
        <dsp:cNvSpPr/>
      </dsp:nvSpPr>
      <dsp:spPr>
        <a:xfrm>
          <a:off x="3094541" y="321447"/>
          <a:ext cx="1236147" cy="6180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Define </a:t>
          </a:r>
        </a:p>
      </dsp:txBody>
      <dsp:txXfrm>
        <a:off x="3112644" y="339550"/>
        <a:ext cx="1199941" cy="581867"/>
      </dsp:txXfrm>
    </dsp:sp>
    <dsp:sp modelId="{DAA99DDE-9B0E-4C14-B867-B5AD581B3F67}">
      <dsp:nvSpPr>
        <dsp:cNvPr id="0" name=""/>
        <dsp:cNvSpPr/>
      </dsp:nvSpPr>
      <dsp:spPr>
        <a:xfrm>
          <a:off x="3218156" y="939521"/>
          <a:ext cx="123614" cy="463555"/>
        </a:xfrm>
        <a:custGeom>
          <a:avLst/>
          <a:gdLst/>
          <a:ahLst/>
          <a:cxnLst/>
          <a:rect l="0" t="0" r="0" b="0"/>
          <a:pathLst>
            <a:path>
              <a:moveTo>
                <a:pt x="0" y="0"/>
              </a:moveTo>
              <a:lnTo>
                <a:pt x="0" y="463555"/>
              </a:lnTo>
              <a:lnTo>
                <a:pt x="123614" y="4635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D6F25B-788E-4BB8-A925-DE9185029097}">
      <dsp:nvSpPr>
        <dsp:cNvPr id="0" name=""/>
        <dsp:cNvSpPr/>
      </dsp:nvSpPr>
      <dsp:spPr>
        <a:xfrm>
          <a:off x="3341770" y="1094039"/>
          <a:ext cx="988918" cy="6180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Synthesize your research and develop a visualization of what is going on </a:t>
          </a:r>
        </a:p>
      </dsp:txBody>
      <dsp:txXfrm>
        <a:off x="3359873" y="1112142"/>
        <a:ext cx="952712" cy="581867"/>
      </dsp:txXfrm>
    </dsp:sp>
    <dsp:sp modelId="{363EEF47-9402-4797-A4B8-0EAE89761D65}">
      <dsp:nvSpPr>
        <dsp:cNvPr id="0" name=""/>
        <dsp:cNvSpPr/>
      </dsp:nvSpPr>
      <dsp:spPr>
        <a:xfrm>
          <a:off x="3218156" y="939521"/>
          <a:ext cx="123614" cy="1236147"/>
        </a:xfrm>
        <a:custGeom>
          <a:avLst/>
          <a:gdLst/>
          <a:ahLst/>
          <a:cxnLst/>
          <a:rect l="0" t="0" r="0" b="0"/>
          <a:pathLst>
            <a:path>
              <a:moveTo>
                <a:pt x="0" y="0"/>
              </a:moveTo>
              <a:lnTo>
                <a:pt x="0" y="1236147"/>
              </a:lnTo>
              <a:lnTo>
                <a:pt x="123614" y="12361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5555EA-BF0C-42D3-AD02-EE3A6D0B77AB}">
      <dsp:nvSpPr>
        <dsp:cNvPr id="0" name=""/>
        <dsp:cNvSpPr/>
      </dsp:nvSpPr>
      <dsp:spPr>
        <a:xfrm>
          <a:off x="3341770" y="1866632"/>
          <a:ext cx="988918" cy="6180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Identify a few key needs/insights/issues that a future scenario will have to address </a:t>
          </a:r>
        </a:p>
      </dsp:txBody>
      <dsp:txXfrm>
        <a:off x="3359873" y="1884735"/>
        <a:ext cx="952712" cy="581867"/>
      </dsp:txXfrm>
    </dsp:sp>
    <dsp:sp modelId="{EDF7A494-9BE9-47D3-9E2B-37051F1C6762}">
      <dsp:nvSpPr>
        <dsp:cNvPr id="0" name=""/>
        <dsp:cNvSpPr/>
      </dsp:nvSpPr>
      <dsp:spPr>
        <a:xfrm>
          <a:off x="3218156" y="939521"/>
          <a:ext cx="123614" cy="2008740"/>
        </a:xfrm>
        <a:custGeom>
          <a:avLst/>
          <a:gdLst/>
          <a:ahLst/>
          <a:cxnLst/>
          <a:rect l="0" t="0" r="0" b="0"/>
          <a:pathLst>
            <a:path>
              <a:moveTo>
                <a:pt x="0" y="0"/>
              </a:moveTo>
              <a:lnTo>
                <a:pt x="0" y="2008740"/>
              </a:lnTo>
              <a:lnTo>
                <a:pt x="123614" y="20087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8DA49B-A9FF-409D-A5FF-859D57F51F19}">
      <dsp:nvSpPr>
        <dsp:cNvPr id="0" name=""/>
        <dsp:cNvSpPr/>
      </dsp:nvSpPr>
      <dsp:spPr>
        <a:xfrm>
          <a:off x="3341770" y="2639224"/>
          <a:ext cx="988918" cy="6180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Define an opportunity for innovation </a:t>
          </a:r>
        </a:p>
      </dsp:txBody>
      <dsp:txXfrm>
        <a:off x="3359873" y="2657327"/>
        <a:ext cx="952712" cy="581867"/>
      </dsp:txXfrm>
    </dsp:sp>
    <dsp:sp modelId="{72A6E752-548E-4C75-AD27-1B2672B836C7}">
      <dsp:nvSpPr>
        <dsp:cNvPr id="0" name=""/>
        <dsp:cNvSpPr/>
      </dsp:nvSpPr>
      <dsp:spPr>
        <a:xfrm>
          <a:off x="4639726" y="321447"/>
          <a:ext cx="1236147" cy="6180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Ideate </a:t>
          </a:r>
        </a:p>
      </dsp:txBody>
      <dsp:txXfrm>
        <a:off x="4657829" y="339550"/>
        <a:ext cx="1199941" cy="581867"/>
      </dsp:txXfrm>
    </dsp:sp>
    <dsp:sp modelId="{29D52819-8805-4477-96BA-905876972BE8}">
      <dsp:nvSpPr>
        <dsp:cNvPr id="0" name=""/>
        <dsp:cNvSpPr/>
      </dsp:nvSpPr>
      <dsp:spPr>
        <a:xfrm>
          <a:off x="4763340" y="939521"/>
          <a:ext cx="123614" cy="463555"/>
        </a:xfrm>
        <a:custGeom>
          <a:avLst/>
          <a:gdLst/>
          <a:ahLst/>
          <a:cxnLst/>
          <a:rect l="0" t="0" r="0" b="0"/>
          <a:pathLst>
            <a:path>
              <a:moveTo>
                <a:pt x="0" y="0"/>
              </a:moveTo>
              <a:lnTo>
                <a:pt x="0" y="463555"/>
              </a:lnTo>
              <a:lnTo>
                <a:pt x="123614" y="4635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2EF42C-05DA-4FAC-AC77-79A4ED9470AC}">
      <dsp:nvSpPr>
        <dsp:cNvPr id="0" name=""/>
        <dsp:cNvSpPr/>
      </dsp:nvSpPr>
      <dsp:spPr>
        <a:xfrm>
          <a:off x="4886955" y="1094039"/>
          <a:ext cx="988918" cy="6180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Generate a wide range of ideas of what is possible </a:t>
          </a:r>
        </a:p>
      </dsp:txBody>
      <dsp:txXfrm>
        <a:off x="4905058" y="1112142"/>
        <a:ext cx="952712" cy="581867"/>
      </dsp:txXfrm>
    </dsp:sp>
    <dsp:sp modelId="{E3A44421-081C-4AC3-B6D2-12B7CA708B65}">
      <dsp:nvSpPr>
        <dsp:cNvPr id="0" name=""/>
        <dsp:cNvSpPr/>
      </dsp:nvSpPr>
      <dsp:spPr>
        <a:xfrm>
          <a:off x="4763340" y="939521"/>
          <a:ext cx="123614" cy="1236147"/>
        </a:xfrm>
        <a:custGeom>
          <a:avLst/>
          <a:gdLst/>
          <a:ahLst/>
          <a:cxnLst/>
          <a:rect l="0" t="0" r="0" b="0"/>
          <a:pathLst>
            <a:path>
              <a:moveTo>
                <a:pt x="0" y="0"/>
              </a:moveTo>
              <a:lnTo>
                <a:pt x="0" y="1236147"/>
              </a:lnTo>
              <a:lnTo>
                <a:pt x="123614" y="12361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2409FF-189A-4C6F-99E0-A776EED7D44A}">
      <dsp:nvSpPr>
        <dsp:cNvPr id="0" name=""/>
        <dsp:cNvSpPr/>
      </dsp:nvSpPr>
      <dsp:spPr>
        <a:xfrm>
          <a:off x="4886955" y="1866632"/>
          <a:ext cx="988918" cy="6180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Explore different parts of the experience that could be improved </a:t>
          </a:r>
        </a:p>
      </dsp:txBody>
      <dsp:txXfrm>
        <a:off x="4905058" y="1884735"/>
        <a:ext cx="952712" cy="581867"/>
      </dsp:txXfrm>
    </dsp:sp>
    <dsp:sp modelId="{3DECB7BC-BC4B-4318-84E6-F741A13DBC6D}">
      <dsp:nvSpPr>
        <dsp:cNvPr id="0" name=""/>
        <dsp:cNvSpPr/>
      </dsp:nvSpPr>
      <dsp:spPr>
        <a:xfrm>
          <a:off x="4763340" y="939521"/>
          <a:ext cx="123614" cy="2008740"/>
        </a:xfrm>
        <a:custGeom>
          <a:avLst/>
          <a:gdLst/>
          <a:ahLst/>
          <a:cxnLst/>
          <a:rect l="0" t="0" r="0" b="0"/>
          <a:pathLst>
            <a:path>
              <a:moveTo>
                <a:pt x="0" y="0"/>
              </a:moveTo>
              <a:lnTo>
                <a:pt x="0" y="2008740"/>
              </a:lnTo>
              <a:lnTo>
                <a:pt x="123614" y="20087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8E894E-8C3F-4A02-9158-FB3D8930EF47}">
      <dsp:nvSpPr>
        <dsp:cNvPr id="0" name=""/>
        <dsp:cNvSpPr/>
      </dsp:nvSpPr>
      <dsp:spPr>
        <a:xfrm>
          <a:off x="4886955" y="2639224"/>
          <a:ext cx="988918" cy="6180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Create a number of provocative ideas </a:t>
          </a:r>
        </a:p>
      </dsp:txBody>
      <dsp:txXfrm>
        <a:off x="4905058" y="2657327"/>
        <a:ext cx="952712" cy="581867"/>
      </dsp:txXfrm>
    </dsp:sp>
    <dsp:sp modelId="{A295C851-7EFD-4EEB-BAE4-75E48FCA25C2}">
      <dsp:nvSpPr>
        <dsp:cNvPr id="0" name=""/>
        <dsp:cNvSpPr/>
      </dsp:nvSpPr>
      <dsp:spPr>
        <a:xfrm>
          <a:off x="4763340" y="939521"/>
          <a:ext cx="123614" cy="2781332"/>
        </a:xfrm>
        <a:custGeom>
          <a:avLst/>
          <a:gdLst/>
          <a:ahLst/>
          <a:cxnLst/>
          <a:rect l="0" t="0" r="0" b="0"/>
          <a:pathLst>
            <a:path>
              <a:moveTo>
                <a:pt x="0" y="0"/>
              </a:moveTo>
              <a:lnTo>
                <a:pt x="0" y="2781332"/>
              </a:lnTo>
              <a:lnTo>
                <a:pt x="123614" y="27813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6EAAC3-6F1E-4480-882F-7BF188132F75}">
      <dsp:nvSpPr>
        <dsp:cNvPr id="0" name=""/>
        <dsp:cNvSpPr/>
      </dsp:nvSpPr>
      <dsp:spPr>
        <a:xfrm>
          <a:off x="4886955" y="3411816"/>
          <a:ext cx="988918" cy="6180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Select the most promising ideas </a:t>
          </a:r>
        </a:p>
      </dsp:txBody>
      <dsp:txXfrm>
        <a:off x="4905058" y="3429919"/>
        <a:ext cx="952712" cy="581867"/>
      </dsp:txXfrm>
    </dsp:sp>
    <dsp:sp modelId="{88FA4F46-0108-4F13-8A79-6E25B14F6DF1}">
      <dsp:nvSpPr>
        <dsp:cNvPr id="0" name=""/>
        <dsp:cNvSpPr/>
      </dsp:nvSpPr>
      <dsp:spPr>
        <a:xfrm>
          <a:off x="6184910" y="321447"/>
          <a:ext cx="1236147" cy="6180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Prototype </a:t>
          </a:r>
        </a:p>
      </dsp:txBody>
      <dsp:txXfrm>
        <a:off x="6203013" y="339550"/>
        <a:ext cx="1199941" cy="581867"/>
      </dsp:txXfrm>
    </dsp:sp>
    <dsp:sp modelId="{E7155A8E-0D35-4BAE-881A-A5459643D9BF}">
      <dsp:nvSpPr>
        <dsp:cNvPr id="0" name=""/>
        <dsp:cNvSpPr/>
      </dsp:nvSpPr>
      <dsp:spPr>
        <a:xfrm>
          <a:off x="6308525" y="939521"/>
          <a:ext cx="123614" cy="463555"/>
        </a:xfrm>
        <a:custGeom>
          <a:avLst/>
          <a:gdLst/>
          <a:ahLst/>
          <a:cxnLst/>
          <a:rect l="0" t="0" r="0" b="0"/>
          <a:pathLst>
            <a:path>
              <a:moveTo>
                <a:pt x="0" y="0"/>
              </a:moveTo>
              <a:lnTo>
                <a:pt x="0" y="463555"/>
              </a:lnTo>
              <a:lnTo>
                <a:pt x="123614" y="4635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2CC7A0-0A06-43FC-95C4-C3E0BE679D0B}">
      <dsp:nvSpPr>
        <dsp:cNvPr id="0" name=""/>
        <dsp:cNvSpPr/>
      </dsp:nvSpPr>
      <dsp:spPr>
        <a:xfrm>
          <a:off x="6432140" y="1094039"/>
          <a:ext cx="988918" cy="6180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Understanding our assumptions </a:t>
          </a:r>
        </a:p>
      </dsp:txBody>
      <dsp:txXfrm>
        <a:off x="6450243" y="1112142"/>
        <a:ext cx="952712" cy="581867"/>
      </dsp:txXfrm>
    </dsp:sp>
    <dsp:sp modelId="{EE2205EA-ED13-4E43-9A67-1B367C742F25}">
      <dsp:nvSpPr>
        <dsp:cNvPr id="0" name=""/>
        <dsp:cNvSpPr/>
      </dsp:nvSpPr>
      <dsp:spPr>
        <a:xfrm>
          <a:off x="6308525" y="939521"/>
          <a:ext cx="123614" cy="1236147"/>
        </a:xfrm>
        <a:custGeom>
          <a:avLst/>
          <a:gdLst/>
          <a:ahLst/>
          <a:cxnLst/>
          <a:rect l="0" t="0" r="0" b="0"/>
          <a:pathLst>
            <a:path>
              <a:moveTo>
                <a:pt x="0" y="0"/>
              </a:moveTo>
              <a:lnTo>
                <a:pt x="0" y="1236147"/>
              </a:lnTo>
              <a:lnTo>
                <a:pt x="123614" y="12361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765417-C583-4AC1-9E72-9940F3D4481C}">
      <dsp:nvSpPr>
        <dsp:cNvPr id="0" name=""/>
        <dsp:cNvSpPr/>
      </dsp:nvSpPr>
      <dsp:spPr>
        <a:xfrm>
          <a:off x="6432140" y="1866632"/>
          <a:ext cx="988918" cy="6180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Prototype different types of ideas </a:t>
          </a:r>
        </a:p>
      </dsp:txBody>
      <dsp:txXfrm>
        <a:off x="6450243" y="1884735"/>
        <a:ext cx="952712" cy="581867"/>
      </dsp:txXfrm>
    </dsp:sp>
    <dsp:sp modelId="{41A8F155-B06B-4BF0-9B4D-FD82466888E4}">
      <dsp:nvSpPr>
        <dsp:cNvPr id="0" name=""/>
        <dsp:cNvSpPr/>
      </dsp:nvSpPr>
      <dsp:spPr>
        <a:xfrm>
          <a:off x="6308525" y="939521"/>
          <a:ext cx="123614" cy="2008740"/>
        </a:xfrm>
        <a:custGeom>
          <a:avLst/>
          <a:gdLst/>
          <a:ahLst/>
          <a:cxnLst/>
          <a:rect l="0" t="0" r="0" b="0"/>
          <a:pathLst>
            <a:path>
              <a:moveTo>
                <a:pt x="0" y="0"/>
              </a:moveTo>
              <a:lnTo>
                <a:pt x="0" y="2008740"/>
              </a:lnTo>
              <a:lnTo>
                <a:pt x="123614" y="20087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D6EE97-979A-4963-9F86-604831837B97}">
      <dsp:nvSpPr>
        <dsp:cNvPr id="0" name=""/>
        <dsp:cNvSpPr/>
      </dsp:nvSpPr>
      <dsp:spPr>
        <a:xfrm>
          <a:off x="6432140" y="2639224"/>
          <a:ext cx="988918" cy="6180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Get feedback on your ideas </a:t>
          </a:r>
        </a:p>
      </dsp:txBody>
      <dsp:txXfrm>
        <a:off x="6450243" y="2657327"/>
        <a:ext cx="952712" cy="581867"/>
      </dsp:txXfrm>
    </dsp:sp>
    <dsp:sp modelId="{B851BC0D-CCD0-44BA-BE42-EF50288376F0}">
      <dsp:nvSpPr>
        <dsp:cNvPr id="0" name=""/>
        <dsp:cNvSpPr/>
      </dsp:nvSpPr>
      <dsp:spPr>
        <a:xfrm>
          <a:off x="7730095" y="321447"/>
          <a:ext cx="1236147" cy="6180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Implement </a:t>
          </a:r>
        </a:p>
      </dsp:txBody>
      <dsp:txXfrm>
        <a:off x="7748198" y="339550"/>
        <a:ext cx="1199941" cy="581867"/>
      </dsp:txXfrm>
    </dsp:sp>
    <dsp:sp modelId="{091636AB-0023-453F-A6AB-2339597686D0}">
      <dsp:nvSpPr>
        <dsp:cNvPr id="0" name=""/>
        <dsp:cNvSpPr/>
      </dsp:nvSpPr>
      <dsp:spPr>
        <a:xfrm>
          <a:off x="7853710" y="939521"/>
          <a:ext cx="123614" cy="463555"/>
        </a:xfrm>
        <a:custGeom>
          <a:avLst/>
          <a:gdLst/>
          <a:ahLst/>
          <a:cxnLst/>
          <a:rect l="0" t="0" r="0" b="0"/>
          <a:pathLst>
            <a:path>
              <a:moveTo>
                <a:pt x="0" y="0"/>
              </a:moveTo>
              <a:lnTo>
                <a:pt x="0" y="463555"/>
              </a:lnTo>
              <a:lnTo>
                <a:pt x="123614" y="4635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7F683C-7BDC-408B-A252-360D4058917E}">
      <dsp:nvSpPr>
        <dsp:cNvPr id="0" name=""/>
        <dsp:cNvSpPr/>
      </dsp:nvSpPr>
      <dsp:spPr>
        <a:xfrm>
          <a:off x="7977325" y="1094039"/>
          <a:ext cx="988918" cy="6180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Tell a compelling story about your idea and the impact it will have on people </a:t>
          </a:r>
        </a:p>
      </dsp:txBody>
      <dsp:txXfrm>
        <a:off x="7995428" y="1112142"/>
        <a:ext cx="952712" cy="581867"/>
      </dsp:txXfrm>
    </dsp:sp>
    <dsp:sp modelId="{5E415A7B-03F4-4E51-8AF4-FB7AAB54547B}">
      <dsp:nvSpPr>
        <dsp:cNvPr id="0" name=""/>
        <dsp:cNvSpPr/>
      </dsp:nvSpPr>
      <dsp:spPr>
        <a:xfrm>
          <a:off x="7853710" y="939521"/>
          <a:ext cx="123614" cy="1236147"/>
        </a:xfrm>
        <a:custGeom>
          <a:avLst/>
          <a:gdLst/>
          <a:ahLst/>
          <a:cxnLst/>
          <a:rect l="0" t="0" r="0" b="0"/>
          <a:pathLst>
            <a:path>
              <a:moveTo>
                <a:pt x="0" y="0"/>
              </a:moveTo>
              <a:lnTo>
                <a:pt x="0" y="1236147"/>
              </a:lnTo>
              <a:lnTo>
                <a:pt x="123614" y="12361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FD247A-872E-464E-AC3F-2B672BBEBAAB}">
      <dsp:nvSpPr>
        <dsp:cNvPr id="0" name=""/>
        <dsp:cNvSpPr/>
      </dsp:nvSpPr>
      <dsp:spPr>
        <a:xfrm>
          <a:off x="7977325" y="1866632"/>
          <a:ext cx="988918" cy="6180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Articulate your value proposition </a:t>
          </a:r>
        </a:p>
      </dsp:txBody>
      <dsp:txXfrm>
        <a:off x="7995428" y="1884735"/>
        <a:ext cx="952712" cy="581867"/>
      </dsp:txXfrm>
    </dsp:sp>
    <dsp:sp modelId="{8E08ED43-981E-41CC-ADCA-CF47DE770B56}">
      <dsp:nvSpPr>
        <dsp:cNvPr id="0" name=""/>
        <dsp:cNvSpPr/>
      </dsp:nvSpPr>
      <dsp:spPr>
        <a:xfrm>
          <a:off x="9275280" y="321447"/>
          <a:ext cx="1236147" cy="6180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Reflect </a:t>
          </a:r>
        </a:p>
      </dsp:txBody>
      <dsp:txXfrm>
        <a:off x="9293383" y="339550"/>
        <a:ext cx="1199941" cy="581867"/>
      </dsp:txXfrm>
    </dsp:sp>
    <dsp:sp modelId="{9373E0EB-6443-44E1-8EC7-B3388BB3F153}">
      <dsp:nvSpPr>
        <dsp:cNvPr id="0" name=""/>
        <dsp:cNvSpPr/>
      </dsp:nvSpPr>
      <dsp:spPr>
        <a:xfrm>
          <a:off x="9398895" y="939521"/>
          <a:ext cx="123614" cy="463555"/>
        </a:xfrm>
        <a:custGeom>
          <a:avLst/>
          <a:gdLst/>
          <a:ahLst/>
          <a:cxnLst/>
          <a:rect l="0" t="0" r="0" b="0"/>
          <a:pathLst>
            <a:path>
              <a:moveTo>
                <a:pt x="0" y="0"/>
              </a:moveTo>
              <a:lnTo>
                <a:pt x="0" y="463555"/>
              </a:lnTo>
              <a:lnTo>
                <a:pt x="123614" y="4635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111F9A-305E-4911-A28C-02D9ED44B07F}">
      <dsp:nvSpPr>
        <dsp:cNvPr id="0" name=""/>
        <dsp:cNvSpPr/>
      </dsp:nvSpPr>
      <dsp:spPr>
        <a:xfrm>
          <a:off x="9522509" y="1094039"/>
          <a:ext cx="988918" cy="6180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Identify next steps for implementing your ideas  </a:t>
          </a:r>
        </a:p>
      </dsp:txBody>
      <dsp:txXfrm>
        <a:off x="9540612" y="1112142"/>
        <a:ext cx="952712" cy="581867"/>
      </dsp:txXfrm>
    </dsp:sp>
    <dsp:sp modelId="{4F494F8E-ADC0-44F4-9970-3B60597DE469}">
      <dsp:nvSpPr>
        <dsp:cNvPr id="0" name=""/>
        <dsp:cNvSpPr/>
      </dsp:nvSpPr>
      <dsp:spPr>
        <a:xfrm>
          <a:off x="9398895" y="939521"/>
          <a:ext cx="123614" cy="1236147"/>
        </a:xfrm>
        <a:custGeom>
          <a:avLst/>
          <a:gdLst/>
          <a:ahLst/>
          <a:cxnLst/>
          <a:rect l="0" t="0" r="0" b="0"/>
          <a:pathLst>
            <a:path>
              <a:moveTo>
                <a:pt x="0" y="0"/>
              </a:moveTo>
              <a:lnTo>
                <a:pt x="0" y="1236147"/>
              </a:lnTo>
              <a:lnTo>
                <a:pt x="123614" y="12361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36B97D-B909-47BD-B7F3-A13C1747B69E}">
      <dsp:nvSpPr>
        <dsp:cNvPr id="0" name=""/>
        <dsp:cNvSpPr/>
      </dsp:nvSpPr>
      <dsp:spPr>
        <a:xfrm>
          <a:off x="9522509" y="1866632"/>
          <a:ext cx="988918" cy="6180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Anticipate impact </a:t>
          </a:r>
        </a:p>
      </dsp:txBody>
      <dsp:txXfrm>
        <a:off x="9540612" y="1884735"/>
        <a:ext cx="952712" cy="5818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2311F-73E8-4BE0-85C9-EE552806B1C9}">
      <dsp:nvSpPr>
        <dsp:cNvPr id="0" name=""/>
        <dsp:cNvSpPr/>
      </dsp:nvSpPr>
      <dsp:spPr>
        <a:xfrm>
          <a:off x="1212569" y="98719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455BA1-5D77-4FB7-BDC9-4DC1563A1AC7}">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b="0" i="0" kern="1200"/>
            <a:t>Conduct qualitative and quantitative research </a:t>
          </a:r>
          <a:endParaRPr lang="en-US" sz="1700" kern="1200"/>
        </a:p>
      </dsp:txBody>
      <dsp:txXfrm>
        <a:off x="417971" y="2644140"/>
        <a:ext cx="2889450" cy="720000"/>
      </dsp:txXfrm>
    </dsp:sp>
    <dsp:sp modelId="{0E35B564-2F55-4689-A0DD-C077B45AE394}">
      <dsp:nvSpPr>
        <dsp:cNvPr id="0" name=""/>
        <dsp:cNvSpPr/>
      </dsp:nvSpPr>
      <dsp:spPr>
        <a:xfrm>
          <a:off x="4607673" y="987197"/>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1188E8-072B-4246-A853-5DE3F8F50E30}">
      <dsp:nvSpPr>
        <dsp:cNvPr id="0" name=""/>
        <dsp:cNvSpPr/>
      </dsp:nvSpPr>
      <dsp:spPr>
        <a:xfrm>
          <a:off x="3813075"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b="0" i="0" kern="1200"/>
            <a:t>Understand root causes and contributing factors </a:t>
          </a:r>
          <a:endParaRPr lang="en-US" sz="1700" kern="1200"/>
        </a:p>
      </dsp:txBody>
      <dsp:txXfrm>
        <a:off x="3813075" y="2644140"/>
        <a:ext cx="2889450" cy="720000"/>
      </dsp:txXfrm>
    </dsp:sp>
    <dsp:sp modelId="{E567CAED-07CF-446B-AB53-9665CA2CBE89}">
      <dsp:nvSpPr>
        <dsp:cNvPr id="0" name=""/>
        <dsp:cNvSpPr/>
      </dsp:nvSpPr>
      <dsp:spPr>
        <a:xfrm>
          <a:off x="8002777" y="987197"/>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527B49-0695-4013-AFAB-2A6130EAE4A2}">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b="0" i="0" kern="1200"/>
            <a:t>Review existing interventions and best practices </a:t>
          </a:r>
          <a:endParaRPr lang="en-US" sz="1700" kern="1200"/>
        </a:p>
      </dsp:txBody>
      <dsp:txXfrm>
        <a:off x="7208178" y="2644140"/>
        <a:ext cx="28894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A317F-2DFF-4F98-8124-8D51C8B49FEC}">
      <dsp:nvSpPr>
        <dsp:cNvPr id="0" name=""/>
        <dsp:cNvSpPr/>
      </dsp:nvSpPr>
      <dsp:spPr>
        <a:xfrm>
          <a:off x="619937" y="334698"/>
          <a:ext cx="1921500" cy="19215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8B5E38-6F72-4A11-97A3-F9555767CC95}">
      <dsp:nvSpPr>
        <dsp:cNvPr id="0" name=""/>
        <dsp:cNvSpPr/>
      </dsp:nvSpPr>
      <dsp:spPr>
        <a:xfrm>
          <a:off x="1029437" y="744198"/>
          <a:ext cx="1102500" cy="1102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A07DE1-AD91-479C-B45E-C542D16FE6BE}">
      <dsp:nvSpPr>
        <dsp:cNvPr id="0" name=""/>
        <dsp:cNvSpPr/>
      </dsp:nvSpPr>
      <dsp:spPr>
        <a:xfrm>
          <a:off x="5687" y="2854699"/>
          <a:ext cx="31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kern="1200">
              <a:solidFill>
                <a:srgbClr val="002060"/>
              </a:solidFill>
            </a:rPr>
            <a:t>ASK</a:t>
          </a:r>
        </a:p>
      </dsp:txBody>
      <dsp:txXfrm>
        <a:off x="5687" y="2854699"/>
        <a:ext cx="3150000" cy="720000"/>
      </dsp:txXfrm>
    </dsp:sp>
    <dsp:sp modelId="{DFFBFF86-EFCF-4986-A2B8-23725B301A8D}">
      <dsp:nvSpPr>
        <dsp:cNvPr id="0" name=""/>
        <dsp:cNvSpPr/>
      </dsp:nvSpPr>
      <dsp:spPr>
        <a:xfrm>
          <a:off x="4321187" y="334698"/>
          <a:ext cx="1921500" cy="19215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F61811-3BA6-4786-BFFC-55CB94C3BA30}">
      <dsp:nvSpPr>
        <dsp:cNvPr id="0" name=""/>
        <dsp:cNvSpPr/>
      </dsp:nvSpPr>
      <dsp:spPr>
        <a:xfrm>
          <a:off x="4730687" y="744198"/>
          <a:ext cx="1102500" cy="1102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D54FD2-03E1-47F7-9C00-18A8252BE23A}">
      <dsp:nvSpPr>
        <dsp:cNvPr id="0" name=""/>
        <dsp:cNvSpPr/>
      </dsp:nvSpPr>
      <dsp:spPr>
        <a:xfrm>
          <a:off x="3706937" y="2854699"/>
          <a:ext cx="31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kern="1200">
              <a:solidFill>
                <a:srgbClr val="002060"/>
              </a:solidFill>
            </a:rPr>
            <a:t>OBSERVE</a:t>
          </a:r>
        </a:p>
      </dsp:txBody>
      <dsp:txXfrm>
        <a:off x="3706937" y="2854699"/>
        <a:ext cx="3150000" cy="720000"/>
      </dsp:txXfrm>
    </dsp:sp>
    <dsp:sp modelId="{245204AD-B26F-4021-8ACD-49D5958B228F}">
      <dsp:nvSpPr>
        <dsp:cNvPr id="0" name=""/>
        <dsp:cNvSpPr/>
      </dsp:nvSpPr>
      <dsp:spPr>
        <a:xfrm>
          <a:off x="8022437" y="334698"/>
          <a:ext cx="1921500" cy="19215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3886D2-5EE9-46A5-8FFD-A38E9E3DDEEE}">
      <dsp:nvSpPr>
        <dsp:cNvPr id="0" name=""/>
        <dsp:cNvSpPr/>
      </dsp:nvSpPr>
      <dsp:spPr>
        <a:xfrm>
          <a:off x="8431937" y="744198"/>
          <a:ext cx="1102500" cy="11025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3EC08A-E60F-48E3-989D-23E720AEC5C4}">
      <dsp:nvSpPr>
        <dsp:cNvPr id="0" name=""/>
        <dsp:cNvSpPr/>
      </dsp:nvSpPr>
      <dsp:spPr>
        <a:xfrm>
          <a:off x="7408187" y="2854699"/>
          <a:ext cx="31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kern="1200">
              <a:solidFill>
                <a:srgbClr val="002060"/>
              </a:solidFill>
            </a:rPr>
            <a:t>INTERPRET</a:t>
          </a:r>
        </a:p>
      </dsp:txBody>
      <dsp:txXfrm>
        <a:off x="7408187" y="2854699"/>
        <a:ext cx="315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B1FF7-2168-421E-9B81-88B472E7E2EB}">
      <dsp:nvSpPr>
        <dsp:cNvPr id="0" name=""/>
        <dsp:cNvSpPr/>
      </dsp:nvSpPr>
      <dsp:spPr>
        <a:xfrm>
          <a:off x="0" y="3934"/>
          <a:ext cx="10515600" cy="91571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652C02-6C22-4EAD-BE6F-295CFE77FAF0}">
      <dsp:nvSpPr>
        <dsp:cNvPr id="0" name=""/>
        <dsp:cNvSpPr/>
      </dsp:nvSpPr>
      <dsp:spPr>
        <a:xfrm>
          <a:off x="280051" y="181605"/>
          <a:ext cx="503644" cy="5036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5B3DAD-8928-4511-B5A9-A4BF2B0D0937}">
      <dsp:nvSpPr>
        <dsp:cNvPr id="0" name=""/>
        <dsp:cNvSpPr/>
      </dsp:nvSpPr>
      <dsp:spPr>
        <a:xfrm>
          <a:off x="1058686" y="0"/>
          <a:ext cx="9456913" cy="9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96913" rIns="96913" bIns="96913" numCol="1" spcCol="1270" anchor="ctr" anchorCtr="0">
          <a:noAutofit/>
        </a:bodyPr>
        <a:lstStyle/>
        <a:p>
          <a:pPr marL="0" lvl="0" indent="0" algn="l" defTabSz="755650">
            <a:lnSpc>
              <a:spcPct val="100000"/>
            </a:lnSpc>
            <a:spcBef>
              <a:spcPct val="0"/>
            </a:spcBef>
            <a:spcAft>
              <a:spcPct val="35000"/>
            </a:spcAft>
            <a:buNone/>
          </a:pPr>
          <a:r>
            <a:rPr lang="en-US" sz="1700" kern="1200"/>
            <a:t>Analyzing the clusters allow us to derive meaningful insights that help inform our design process. </a:t>
          </a:r>
        </a:p>
        <a:p>
          <a:pPr marL="0" lvl="0" indent="0" algn="l" defTabSz="755650">
            <a:lnSpc>
              <a:spcPct val="100000"/>
            </a:lnSpc>
            <a:spcBef>
              <a:spcPct val="0"/>
            </a:spcBef>
            <a:spcAft>
              <a:spcPct val="35000"/>
            </a:spcAft>
            <a:buNone/>
          </a:pPr>
          <a:r>
            <a:rPr lang="en-US" sz="1700" kern="1200"/>
            <a:t>Here are some helpful techniques to aid in analysis:</a:t>
          </a:r>
        </a:p>
      </dsp:txBody>
      <dsp:txXfrm>
        <a:off x="1058686" y="0"/>
        <a:ext cx="9456913" cy="915716"/>
      </dsp:txXfrm>
    </dsp:sp>
    <dsp:sp modelId="{FD569C4C-8724-4225-B04B-7ABBCA267111}">
      <dsp:nvSpPr>
        <dsp:cNvPr id="0" name=""/>
        <dsp:cNvSpPr/>
      </dsp:nvSpPr>
      <dsp:spPr>
        <a:xfrm>
          <a:off x="0" y="1120211"/>
          <a:ext cx="10515600" cy="91571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51B79A-1ED1-46B3-ABDB-AA5481979300}">
      <dsp:nvSpPr>
        <dsp:cNvPr id="0" name=""/>
        <dsp:cNvSpPr/>
      </dsp:nvSpPr>
      <dsp:spPr>
        <a:xfrm>
          <a:off x="280051" y="1326251"/>
          <a:ext cx="503644" cy="5036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7C1777-BB3B-49D9-8B20-CB48FB84FBBF}">
      <dsp:nvSpPr>
        <dsp:cNvPr id="0" name=""/>
        <dsp:cNvSpPr/>
      </dsp:nvSpPr>
      <dsp:spPr>
        <a:xfrm>
          <a:off x="1060681" y="1120211"/>
          <a:ext cx="4732020" cy="9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96913" rIns="96913" bIns="96913" numCol="1" spcCol="1270" anchor="ctr" anchorCtr="0">
          <a:noAutofit/>
        </a:bodyPr>
        <a:lstStyle/>
        <a:p>
          <a:pPr marL="0" lvl="0" indent="0" algn="l" defTabSz="755650">
            <a:lnSpc>
              <a:spcPct val="100000"/>
            </a:lnSpc>
            <a:spcBef>
              <a:spcPct val="0"/>
            </a:spcBef>
            <a:spcAft>
              <a:spcPct val="35000"/>
            </a:spcAft>
            <a:buNone/>
          </a:pPr>
          <a:r>
            <a:rPr lang="en-US" sz="1700" b="1" kern="1200"/>
            <a:t>Jobs to Be Done (JTBD):</a:t>
          </a:r>
          <a:endParaRPr lang="en-US" sz="1700" kern="1200"/>
        </a:p>
      </dsp:txBody>
      <dsp:txXfrm>
        <a:off x="1060681" y="1120211"/>
        <a:ext cx="4732020" cy="915716"/>
      </dsp:txXfrm>
    </dsp:sp>
    <dsp:sp modelId="{36781A61-EC23-4648-9364-2419EEEC632E}">
      <dsp:nvSpPr>
        <dsp:cNvPr id="0" name=""/>
        <dsp:cNvSpPr/>
      </dsp:nvSpPr>
      <dsp:spPr>
        <a:xfrm>
          <a:off x="5790665" y="1120211"/>
          <a:ext cx="4724893" cy="9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96913" rIns="96913" bIns="96913" numCol="1" spcCol="1270" anchor="ctr" anchorCtr="0">
          <a:noAutofit/>
        </a:bodyPr>
        <a:lstStyle/>
        <a:p>
          <a:pPr marL="0" lvl="0" indent="0" algn="l" defTabSz="488950">
            <a:lnSpc>
              <a:spcPct val="100000"/>
            </a:lnSpc>
            <a:spcBef>
              <a:spcPct val="0"/>
            </a:spcBef>
            <a:spcAft>
              <a:spcPct val="35000"/>
            </a:spcAft>
            <a:buNone/>
          </a:pPr>
          <a:r>
            <a:rPr lang="en-US" sz="1100" kern="1200"/>
            <a:t>Identify the underlying problems or needs the users are trying to solve</a:t>
          </a:r>
        </a:p>
        <a:p>
          <a:pPr marL="57150" lvl="1" indent="-57150" algn="l" defTabSz="488950">
            <a:lnSpc>
              <a:spcPct val="90000"/>
            </a:lnSpc>
            <a:spcBef>
              <a:spcPct val="0"/>
            </a:spcBef>
            <a:spcAft>
              <a:spcPct val="15000"/>
            </a:spcAft>
            <a:buChar char="•"/>
          </a:pPr>
          <a:r>
            <a:rPr lang="en-US" sz="1100" kern="1200"/>
            <a:t>Focus on what users are "hiring" a product or service to do. Analyze Post-it clusters to uncover these core jobs, helping you address the right problems.</a:t>
          </a:r>
        </a:p>
      </dsp:txBody>
      <dsp:txXfrm>
        <a:off x="5790665" y="1120211"/>
        <a:ext cx="4724893" cy="915716"/>
      </dsp:txXfrm>
    </dsp:sp>
    <dsp:sp modelId="{42173C8C-1B76-4DC3-95EA-D50B504DE0EB}">
      <dsp:nvSpPr>
        <dsp:cNvPr id="0" name=""/>
        <dsp:cNvSpPr/>
      </dsp:nvSpPr>
      <dsp:spPr>
        <a:xfrm>
          <a:off x="0" y="2264857"/>
          <a:ext cx="10515600" cy="91571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6148D6-A2FC-423D-B4F9-4AED46B6BB88}">
      <dsp:nvSpPr>
        <dsp:cNvPr id="0" name=""/>
        <dsp:cNvSpPr/>
      </dsp:nvSpPr>
      <dsp:spPr>
        <a:xfrm>
          <a:off x="280051" y="2470897"/>
          <a:ext cx="503644" cy="5036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0ED18F-E6BC-4FCA-A004-7B1A49E3112F}">
      <dsp:nvSpPr>
        <dsp:cNvPr id="0" name=""/>
        <dsp:cNvSpPr/>
      </dsp:nvSpPr>
      <dsp:spPr>
        <a:xfrm>
          <a:off x="1060681" y="2264857"/>
          <a:ext cx="4732020" cy="9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96913" rIns="96913" bIns="96913" numCol="1" spcCol="1270" anchor="ctr" anchorCtr="0">
          <a:noAutofit/>
        </a:bodyPr>
        <a:lstStyle/>
        <a:p>
          <a:pPr marL="0" lvl="0" indent="0" algn="l" defTabSz="755650">
            <a:lnSpc>
              <a:spcPct val="100000"/>
            </a:lnSpc>
            <a:spcBef>
              <a:spcPct val="0"/>
            </a:spcBef>
            <a:spcAft>
              <a:spcPct val="35000"/>
            </a:spcAft>
            <a:buNone/>
          </a:pPr>
          <a:r>
            <a:rPr lang="en-US" sz="1700" b="1" kern="1200"/>
            <a:t>Journey Mapping:</a:t>
          </a:r>
          <a:endParaRPr lang="en-US" sz="1700" kern="1200"/>
        </a:p>
      </dsp:txBody>
      <dsp:txXfrm>
        <a:off x="1060681" y="2264857"/>
        <a:ext cx="4732020" cy="915716"/>
      </dsp:txXfrm>
    </dsp:sp>
    <dsp:sp modelId="{6C261B5D-2314-412D-8630-1F002B2C26CC}">
      <dsp:nvSpPr>
        <dsp:cNvPr id="0" name=""/>
        <dsp:cNvSpPr/>
      </dsp:nvSpPr>
      <dsp:spPr>
        <a:xfrm>
          <a:off x="5790665" y="2264857"/>
          <a:ext cx="4724893" cy="9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96913" rIns="96913" bIns="96913" numCol="1" spcCol="1270" anchor="ctr" anchorCtr="0">
          <a:noAutofit/>
        </a:bodyPr>
        <a:lstStyle/>
        <a:p>
          <a:pPr marL="0" lvl="0" indent="0" algn="l" defTabSz="488950">
            <a:lnSpc>
              <a:spcPct val="100000"/>
            </a:lnSpc>
            <a:spcBef>
              <a:spcPct val="0"/>
            </a:spcBef>
            <a:spcAft>
              <a:spcPct val="35000"/>
            </a:spcAft>
            <a:buNone/>
          </a:pPr>
          <a:r>
            <a:rPr lang="en-US" sz="1100" kern="1200"/>
            <a:t>Visualize the user’s experience from start to finish</a:t>
          </a:r>
        </a:p>
        <a:p>
          <a:pPr marL="57150" lvl="1" indent="-57150" algn="l" defTabSz="488950">
            <a:lnSpc>
              <a:spcPct val="90000"/>
            </a:lnSpc>
            <a:spcBef>
              <a:spcPct val="0"/>
            </a:spcBef>
            <a:spcAft>
              <a:spcPct val="15000"/>
            </a:spcAft>
            <a:buChar char="•"/>
          </a:pPr>
          <a:r>
            <a:rPr lang="en-US" sz="1100" kern="1200"/>
            <a:t>Use journey maps to track the user’s interaction with a product or service over time. Identify pain points and moments of delight by analyzing the sequence of actions and experiences captured in the Post-it notes</a:t>
          </a:r>
        </a:p>
      </dsp:txBody>
      <dsp:txXfrm>
        <a:off x="5790665" y="2264857"/>
        <a:ext cx="4724893" cy="915716"/>
      </dsp:txXfrm>
    </dsp:sp>
    <dsp:sp modelId="{849FDE7F-8115-4094-9571-C76F31E5716B}">
      <dsp:nvSpPr>
        <dsp:cNvPr id="0" name=""/>
        <dsp:cNvSpPr/>
      </dsp:nvSpPr>
      <dsp:spPr>
        <a:xfrm>
          <a:off x="0" y="3437872"/>
          <a:ext cx="10515600" cy="91571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5FCFA1-D568-4ACB-BD87-3CE12F58FF20}">
      <dsp:nvSpPr>
        <dsp:cNvPr id="0" name=""/>
        <dsp:cNvSpPr/>
      </dsp:nvSpPr>
      <dsp:spPr>
        <a:xfrm>
          <a:off x="280051" y="3615543"/>
          <a:ext cx="503644" cy="5036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959CED-EFF4-476A-99C0-D08CF0BD36B0}">
      <dsp:nvSpPr>
        <dsp:cNvPr id="0" name=""/>
        <dsp:cNvSpPr/>
      </dsp:nvSpPr>
      <dsp:spPr>
        <a:xfrm>
          <a:off x="1060681" y="3409503"/>
          <a:ext cx="4732020" cy="9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96913" rIns="96913" bIns="96913" numCol="1" spcCol="1270" anchor="ctr" anchorCtr="0">
          <a:noAutofit/>
        </a:bodyPr>
        <a:lstStyle/>
        <a:p>
          <a:pPr marL="0" lvl="0" indent="0" algn="l" defTabSz="755650">
            <a:lnSpc>
              <a:spcPct val="100000"/>
            </a:lnSpc>
            <a:spcBef>
              <a:spcPct val="0"/>
            </a:spcBef>
            <a:spcAft>
              <a:spcPct val="35000"/>
            </a:spcAft>
            <a:buNone/>
          </a:pPr>
          <a:r>
            <a:rPr lang="en-US" sz="1700" b="1" kern="1200"/>
            <a:t>Pick-a-Story Analysis:</a:t>
          </a:r>
          <a:endParaRPr lang="en-US" sz="1700" kern="1200"/>
        </a:p>
      </dsp:txBody>
      <dsp:txXfrm>
        <a:off x="1060681" y="3409503"/>
        <a:ext cx="4732020" cy="915716"/>
      </dsp:txXfrm>
    </dsp:sp>
    <dsp:sp modelId="{4F68BE0A-37E7-44EE-86AF-421BCF9204E9}">
      <dsp:nvSpPr>
        <dsp:cNvPr id="0" name=""/>
        <dsp:cNvSpPr/>
      </dsp:nvSpPr>
      <dsp:spPr>
        <a:xfrm>
          <a:off x="5789672" y="3437872"/>
          <a:ext cx="4724893" cy="9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96913" rIns="96913" bIns="96913" numCol="1" spcCol="1270" anchor="ctr" anchorCtr="0">
          <a:noAutofit/>
        </a:bodyPr>
        <a:lstStyle/>
        <a:p>
          <a:pPr marL="0" lvl="0" indent="0" algn="l" defTabSz="488950">
            <a:lnSpc>
              <a:spcPct val="100000"/>
            </a:lnSpc>
            <a:spcBef>
              <a:spcPct val="0"/>
            </a:spcBef>
            <a:spcAft>
              <a:spcPct val="35000"/>
            </a:spcAft>
            <a:buNone/>
          </a:pPr>
          <a:r>
            <a:rPr lang="en-US" sz="1100" kern="1200"/>
            <a:t>Select and analyze stories that highlight key themes or insights</a:t>
          </a:r>
        </a:p>
        <a:p>
          <a:pPr marL="57150" lvl="1" indent="-57150" algn="l" defTabSz="488950">
            <a:lnSpc>
              <a:spcPct val="90000"/>
            </a:lnSpc>
            <a:spcBef>
              <a:spcPct val="0"/>
            </a:spcBef>
            <a:spcAft>
              <a:spcPct val="15000"/>
            </a:spcAft>
            <a:buChar char="•"/>
          </a:pPr>
          <a:r>
            <a:rPr lang="en-US" sz="1100" kern="1200"/>
            <a:t>Focus on specific user stories that stand out in the Post-it clusters. Analyze these stories to extract actionable insights and deeper understanding of user needs or pain points</a:t>
          </a:r>
        </a:p>
      </dsp:txBody>
      <dsp:txXfrm>
        <a:off x="5789672" y="3437872"/>
        <a:ext cx="4724893" cy="9157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95F0F-E934-42CC-8D3C-D1BE84DBA3F2}">
      <dsp:nvSpPr>
        <dsp:cNvPr id="0" name=""/>
        <dsp:cNvSpPr/>
      </dsp:nvSpPr>
      <dsp:spPr>
        <a:xfrm>
          <a:off x="602725" y="1000616"/>
          <a:ext cx="645257" cy="6452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2C2BD6-25D8-49BC-B279-A40611911E86}">
      <dsp:nvSpPr>
        <dsp:cNvPr id="0" name=""/>
        <dsp:cNvSpPr/>
      </dsp:nvSpPr>
      <dsp:spPr>
        <a:xfrm>
          <a:off x="3557" y="1746928"/>
          <a:ext cx="1843593" cy="596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Social Innovation Pathways: </a:t>
          </a:r>
        </a:p>
      </dsp:txBody>
      <dsp:txXfrm>
        <a:off x="3557" y="1746928"/>
        <a:ext cx="1843593" cy="596287"/>
      </dsp:txXfrm>
    </dsp:sp>
    <dsp:sp modelId="{3A5D2C06-2FBB-42CA-AE84-BBDDEA733C0D}">
      <dsp:nvSpPr>
        <dsp:cNvPr id="0" name=""/>
        <dsp:cNvSpPr/>
      </dsp:nvSpPr>
      <dsp:spPr>
        <a:xfrm>
          <a:off x="3557" y="2390218"/>
          <a:ext cx="1843593" cy="960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Explore different avenues for creating social impact. Think about how your ideas can address social issues and contribute to positive change</a:t>
          </a:r>
        </a:p>
      </dsp:txBody>
      <dsp:txXfrm>
        <a:off x="3557" y="2390218"/>
        <a:ext cx="1843593" cy="960503"/>
      </dsp:txXfrm>
    </dsp:sp>
    <dsp:sp modelId="{AC9D865D-6A48-42C4-8EBE-667A5CD8082E}">
      <dsp:nvSpPr>
        <dsp:cNvPr id="0" name=""/>
        <dsp:cNvSpPr/>
      </dsp:nvSpPr>
      <dsp:spPr>
        <a:xfrm>
          <a:off x="2768948" y="1000616"/>
          <a:ext cx="645257" cy="6452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B01573-577E-40AD-92DC-AA32B7548AB1}">
      <dsp:nvSpPr>
        <dsp:cNvPr id="0" name=""/>
        <dsp:cNvSpPr/>
      </dsp:nvSpPr>
      <dsp:spPr>
        <a:xfrm>
          <a:off x="2169780" y="1746928"/>
          <a:ext cx="1843593" cy="596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Design for People (Gifting):</a:t>
          </a:r>
        </a:p>
      </dsp:txBody>
      <dsp:txXfrm>
        <a:off x="2169780" y="1746928"/>
        <a:ext cx="1843593" cy="596287"/>
      </dsp:txXfrm>
    </dsp:sp>
    <dsp:sp modelId="{DBCD535D-73B2-4F9C-843C-F1BD06905088}">
      <dsp:nvSpPr>
        <dsp:cNvPr id="0" name=""/>
        <dsp:cNvSpPr/>
      </dsp:nvSpPr>
      <dsp:spPr>
        <a:xfrm>
          <a:off x="2169780" y="2390218"/>
          <a:ext cx="1843593" cy="960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Design as if you're creating a gift for someone. Focus on empathy and personalizing solutions to meet specific user needs</a:t>
          </a:r>
        </a:p>
      </dsp:txBody>
      <dsp:txXfrm>
        <a:off x="2169780" y="2390218"/>
        <a:ext cx="1843593" cy="960503"/>
      </dsp:txXfrm>
    </dsp:sp>
    <dsp:sp modelId="{0592086C-63C1-413C-AA83-169A5465921D}">
      <dsp:nvSpPr>
        <dsp:cNvPr id="0" name=""/>
        <dsp:cNvSpPr/>
      </dsp:nvSpPr>
      <dsp:spPr>
        <a:xfrm>
          <a:off x="4935171" y="1000616"/>
          <a:ext cx="645257" cy="6452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1BDFC7-BFFA-4C1B-B614-3E970C83D4FA}">
      <dsp:nvSpPr>
        <dsp:cNvPr id="0" name=""/>
        <dsp:cNvSpPr/>
      </dsp:nvSpPr>
      <dsp:spPr>
        <a:xfrm>
          <a:off x="4336003" y="1746928"/>
          <a:ext cx="1843593" cy="596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Inspiration by Analogy (What Would _ Do?):</a:t>
          </a:r>
        </a:p>
      </dsp:txBody>
      <dsp:txXfrm>
        <a:off x="4336003" y="1746928"/>
        <a:ext cx="1843593" cy="596287"/>
      </dsp:txXfrm>
    </dsp:sp>
    <dsp:sp modelId="{329A5905-D3D4-4AAE-A416-D0BF675D8B83}">
      <dsp:nvSpPr>
        <dsp:cNvPr id="0" name=""/>
        <dsp:cNvSpPr/>
      </dsp:nvSpPr>
      <dsp:spPr>
        <a:xfrm>
          <a:off x="4336003" y="2390218"/>
          <a:ext cx="1843593" cy="960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Think about how someone or something unrelated to your problem might solve it. For example, 'What would Google do?' or 'How would nature solve this?’</a:t>
          </a:r>
        </a:p>
      </dsp:txBody>
      <dsp:txXfrm>
        <a:off x="4336003" y="2390218"/>
        <a:ext cx="1843593" cy="960503"/>
      </dsp:txXfrm>
    </dsp:sp>
    <dsp:sp modelId="{33704390-D8E1-46E9-B3DD-BA019D1AEC72}">
      <dsp:nvSpPr>
        <dsp:cNvPr id="0" name=""/>
        <dsp:cNvSpPr/>
      </dsp:nvSpPr>
      <dsp:spPr>
        <a:xfrm>
          <a:off x="7101393" y="1000616"/>
          <a:ext cx="645257" cy="6452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212E88-3273-4F11-8615-196C126CB342}">
      <dsp:nvSpPr>
        <dsp:cNvPr id="0" name=""/>
        <dsp:cNvSpPr/>
      </dsp:nvSpPr>
      <dsp:spPr>
        <a:xfrm>
          <a:off x="6502225" y="1746928"/>
          <a:ext cx="1843593" cy="596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Get Inspired by New Technology:</a:t>
          </a:r>
        </a:p>
      </dsp:txBody>
      <dsp:txXfrm>
        <a:off x="6502225" y="1746928"/>
        <a:ext cx="1843593" cy="596287"/>
      </dsp:txXfrm>
    </dsp:sp>
    <dsp:sp modelId="{8BABA440-408D-4F7F-B55B-21D3E06E5170}">
      <dsp:nvSpPr>
        <dsp:cNvPr id="0" name=""/>
        <dsp:cNvSpPr/>
      </dsp:nvSpPr>
      <dsp:spPr>
        <a:xfrm>
          <a:off x="6502225" y="2390218"/>
          <a:ext cx="1843593" cy="960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Look at emerging technologies and imagine how they can be applied to solve your problem. Consider AI, VR, IoT, etc. </a:t>
          </a:r>
        </a:p>
      </dsp:txBody>
      <dsp:txXfrm>
        <a:off x="6502225" y="2390218"/>
        <a:ext cx="1843593" cy="960503"/>
      </dsp:txXfrm>
    </dsp:sp>
    <dsp:sp modelId="{1C38B40E-72B4-4431-B818-8C1A43A2D1D8}">
      <dsp:nvSpPr>
        <dsp:cNvPr id="0" name=""/>
        <dsp:cNvSpPr/>
      </dsp:nvSpPr>
      <dsp:spPr>
        <a:xfrm>
          <a:off x="9267616" y="1000616"/>
          <a:ext cx="645257" cy="64525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C6D9DB-5DF0-4753-8C1E-2AF41A7FC88F}">
      <dsp:nvSpPr>
        <dsp:cNvPr id="0" name=""/>
        <dsp:cNvSpPr/>
      </dsp:nvSpPr>
      <dsp:spPr>
        <a:xfrm>
          <a:off x="8668448" y="1746928"/>
          <a:ext cx="1843593" cy="596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Bad Ideas Generation:</a:t>
          </a:r>
        </a:p>
      </dsp:txBody>
      <dsp:txXfrm>
        <a:off x="8668448" y="1746928"/>
        <a:ext cx="1843593" cy="596287"/>
      </dsp:txXfrm>
    </dsp:sp>
    <dsp:sp modelId="{87D6A5CA-62F2-4065-80D7-494A12F6C501}">
      <dsp:nvSpPr>
        <dsp:cNvPr id="0" name=""/>
        <dsp:cNvSpPr/>
      </dsp:nvSpPr>
      <dsp:spPr>
        <a:xfrm>
          <a:off x="8668448" y="2390218"/>
          <a:ext cx="1843593" cy="960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Intentionally come up with bad or absurd ideas. This helps break mental blocks and can lead to surprisingly good concepts</a:t>
          </a:r>
        </a:p>
      </dsp:txBody>
      <dsp:txXfrm>
        <a:off x="8668448" y="2390218"/>
        <a:ext cx="1843593" cy="9605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52B1A-9567-4A21-BD1B-604BFC2D9E2B}">
      <dsp:nvSpPr>
        <dsp:cNvPr id="0" name=""/>
        <dsp:cNvSpPr/>
      </dsp:nvSpPr>
      <dsp:spPr>
        <a:xfrm>
          <a:off x="9603306" y="2556475"/>
          <a:ext cx="91440" cy="476029"/>
        </a:xfrm>
        <a:custGeom>
          <a:avLst/>
          <a:gdLst/>
          <a:ahLst/>
          <a:cxnLst/>
          <a:rect l="0" t="0" r="0" b="0"/>
          <a:pathLst>
            <a:path>
              <a:moveTo>
                <a:pt x="45720" y="0"/>
              </a:moveTo>
              <a:lnTo>
                <a:pt x="45720" y="4760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4E65E4-E7AA-4A4D-9A84-797D4544A8D2}">
      <dsp:nvSpPr>
        <dsp:cNvPr id="0" name=""/>
        <dsp:cNvSpPr/>
      </dsp:nvSpPr>
      <dsp:spPr>
        <a:xfrm>
          <a:off x="5648015" y="1041092"/>
          <a:ext cx="4001010" cy="476029"/>
        </a:xfrm>
        <a:custGeom>
          <a:avLst/>
          <a:gdLst/>
          <a:ahLst/>
          <a:cxnLst/>
          <a:rect l="0" t="0" r="0" b="0"/>
          <a:pathLst>
            <a:path>
              <a:moveTo>
                <a:pt x="0" y="0"/>
              </a:moveTo>
              <a:lnTo>
                <a:pt x="0" y="324400"/>
              </a:lnTo>
              <a:lnTo>
                <a:pt x="4001010" y="324400"/>
              </a:lnTo>
              <a:lnTo>
                <a:pt x="4001010" y="4760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E0187C-4C58-4116-A952-EEC892AA9FA9}">
      <dsp:nvSpPr>
        <dsp:cNvPr id="0" name=""/>
        <dsp:cNvSpPr/>
      </dsp:nvSpPr>
      <dsp:spPr>
        <a:xfrm>
          <a:off x="7602801" y="2556475"/>
          <a:ext cx="91440" cy="476029"/>
        </a:xfrm>
        <a:custGeom>
          <a:avLst/>
          <a:gdLst/>
          <a:ahLst/>
          <a:cxnLst/>
          <a:rect l="0" t="0" r="0" b="0"/>
          <a:pathLst>
            <a:path>
              <a:moveTo>
                <a:pt x="45720" y="0"/>
              </a:moveTo>
              <a:lnTo>
                <a:pt x="45720" y="4760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545758-99F6-401C-95F7-A13CF5461A1B}">
      <dsp:nvSpPr>
        <dsp:cNvPr id="0" name=""/>
        <dsp:cNvSpPr/>
      </dsp:nvSpPr>
      <dsp:spPr>
        <a:xfrm>
          <a:off x="5648015" y="1041092"/>
          <a:ext cx="2000505" cy="476029"/>
        </a:xfrm>
        <a:custGeom>
          <a:avLst/>
          <a:gdLst/>
          <a:ahLst/>
          <a:cxnLst/>
          <a:rect l="0" t="0" r="0" b="0"/>
          <a:pathLst>
            <a:path>
              <a:moveTo>
                <a:pt x="0" y="0"/>
              </a:moveTo>
              <a:lnTo>
                <a:pt x="0" y="324400"/>
              </a:lnTo>
              <a:lnTo>
                <a:pt x="2000505" y="324400"/>
              </a:lnTo>
              <a:lnTo>
                <a:pt x="2000505" y="4760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8D3AEB-50B3-4283-99C3-92B413B5C82E}">
      <dsp:nvSpPr>
        <dsp:cNvPr id="0" name=""/>
        <dsp:cNvSpPr/>
      </dsp:nvSpPr>
      <dsp:spPr>
        <a:xfrm>
          <a:off x="5602295" y="2556475"/>
          <a:ext cx="91440" cy="476029"/>
        </a:xfrm>
        <a:custGeom>
          <a:avLst/>
          <a:gdLst/>
          <a:ahLst/>
          <a:cxnLst/>
          <a:rect l="0" t="0" r="0" b="0"/>
          <a:pathLst>
            <a:path>
              <a:moveTo>
                <a:pt x="45720" y="0"/>
              </a:moveTo>
              <a:lnTo>
                <a:pt x="45720" y="4760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5C3409-23F6-4063-A992-E84698C5645E}">
      <dsp:nvSpPr>
        <dsp:cNvPr id="0" name=""/>
        <dsp:cNvSpPr/>
      </dsp:nvSpPr>
      <dsp:spPr>
        <a:xfrm>
          <a:off x="5602295" y="1041092"/>
          <a:ext cx="91440" cy="476029"/>
        </a:xfrm>
        <a:custGeom>
          <a:avLst/>
          <a:gdLst/>
          <a:ahLst/>
          <a:cxnLst/>
          <a:rect l="0" t="0" r="0" b="0"/>
          <a:pathLst>
            <a:path>
              <a:moveTo>
                <a:pt x="45720" y="0"/>
              </a:moveTo>
              <a:lnTo>
                <a:pt x="45720" y="4760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F7D517-6332-4357-BAB4-F1FE1A0F886B}">
      <dsp:nvSpPr>
        <dsp:cNvPr id="0" name=""/>
        <dsp:cNvSpPr/>
      </dsp:nvSpPr>
      <dsp:spPr>
        <a:xfrm>
          <a:off x="3601790" y="2556475"/>
          <a:ext cx="91440" cy="476029"/>
        </a:xfrm>
        <a:custGeom>
          <a:avLst/>
          <a:gdLst/>
          <a:ahLst/>
          <a:cxnLst/>
          <a:rect l="0" t="0" r="0" b="0"/>
          <a:pathLst>
            <a:path>
              <a:moveTo>
                <a:pt x="45720" y="0"/>
              </a:moveTo>
              <a:lnTo>
                <a:pt x="45720" y="4760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E35ACF-4B6A-4E95-8E48-5F653FEDA70B}">
      <dsp:nvSpPr>
        <dsp:cNvPr id="0" name=""/>
        <dsp:cNvSpPr/>
      </dsp:nvSpPr>
      <dsp:spPr>
        <a:xfrm>
          <a:off x="3647510" y="1041092"/>
          <a:ext cx="2000505" cy="476029"/>
        </a:xfrm>
        <a:custGeom>
          <a:avLst/>
          <a:gdLst/>
          <a:ahLst/>
          <a:cxnLst/>
          <a:rect l="0" t="0" r="0" b="0"/>
          <a:pathLst>
            <a:path>
              <a:moveTo>
                <a:pt x="2000505" y="0"/>
              </a:moveTo>
              <a:lnTo>
                <a:pt x="2000505" y="324400"/>
              </a:lnTo>
              <a:lnTo>
                <a:pt x="0" y="324400"/>
              </a:lnTo>
              <a:lnTo>
                <a:pt x="0" y="4760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838BA5-7BD8-4500-BEAC-340E9BD24032}">
      <dsp:nvSpPr>
        <dsp:cNvPr id="0" name=""/>
        <dsp:cNvSpPr/>
      </dsp:nvSpPr>
      <dsp:spPr>
        <a:xfrm>
          <a:off x="1601285" y="2556475"/>
          <a:ext cx="91440" cy="476029"/>
        </a:xfrm>
        <a:custGeom>
          <a:avLst/>
          <a:gdLst/>
          <a:ahLst/>
          <a:cxnLst/>
          <a:rect l="0" t="0" r="0" b="0"/>
          <a:pathLst>
            <a:path>
              <a:moveTo>
                <a:pt x="45720" y="0"/>
              </a:moveTo>
              <a:lnTo>
                <a:pt x="45720" y="4760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3AA098-0BC4-40BE-8C4C-A1074E16A0BF}">
      <dsp:nvSpPr>
        <dsp:cNvPr id="0" name=""/>
        <dsp:cNvSpPr/>
      </dsp:nvSpPr>
      <dsp:spPr>
        <a:xfrm>
          <a:off x="1647005" y="1041092"/>
          <a:ext cx="4001010" cy="476029"/>
        </a:xfrm>
        <a:custGeom>
          <a:avLst/>
          <a:gdLst/>
          <a:ahLst/>
          <a:cxnLst/>
          <a:rect l="0" t="0" r="0" b="0"/>
          <a:pathLst>
            <a:path>
              <a:moveTo>
                <a:pt x="4001010" y="0"/>
              </a:moveTo>
              <a:lnTo>
                <a:pt x="4001010" y="324400"/>
              </a:lnTo>
              <a:lnTo>
                <a:pt x="0" y="324400"/>
              </a:lnTo>
              <a:lnTo>
                <a:pt x="0" y="4760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811753-F06F-4836-BBC6-7BDD20BB3EFE}">
      <dsp:nvSpPr>
        <dsp:cNvPr id="0" name=""/>
        <dsp:cNvSpPr/>
      </dsp:nvSpPr>
      <dsp:spPr>
        <a:xfrm>
          <a:off x="4829627" y="1738"/>
          <a:ext cx="1636777" cy="10393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B2FED0-45B5-4EAA-8B02-42EB9E04F7C5}">
      <dsp:nvSpPr>
        <dsp:cNvPr id="0" name=""/>
        <dsp:cNvSpPr/>
      </dsp:nvSpPr>
      <dsp:spPr>
        <a:xfrm>
          <a:off x="5011491" y="174509"/>
          <a:ext cx="1636777" cy="10393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Evaluation Criteria:</a:t>
          </a:r>
          <a:endParaRPr lang="en-US" sz="1000" kern="1200"/>
        </a:p>
      </dsp:txBody>
      <dsp:txXfrm>
        <a:off x="5041933" y="204951"/>
        <a:ext cx="1575893" cy="978469"/>
      </dsp:txXfrm>
    </dsp:sp>
    <dsp:sp modelId="{EF9AFECD-8B9C-4212-AD6E-CBFE30A339B0}">
      <dsp:nvSpPr>
        <dsp:cNvPr id="0" name=""/>
        <dsp:cNvSpPr/>
      </dsp:nvSpPr>
      <dsp:spPr>
        <a:xfrm>
          <a:off x="828616" y="1517121"/>
          <a:ext cx="1636777" cy="10393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389039-2537-448A-89C6-272BCBA4795A}">
      <dsp:nvSpPr>
        <dsp:cNvPr id="0" name=""/>
        <dsp:cNvSpPr/>
      </dsp:nvSpPr>
      <dsp:spPr>
        <a:xfrm>
          <a:off x="1010480" y="1689892"/>
          <a:ext cx="1636777" cy="10393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Meeting Needs </a:t>
          </a:r>
          <a:endParaRPr lang="en-US" sz="1000" kern="1200"/>
        </a:p>
      </dsp:txBody>
      <dsp:txXfrm>
        <a:off x="1040922" y="1720334"/>
        <a:ext cx="1575893" cy="978469"/>
      </dsp:txXfrm>
    </dsp:sp>
    <dsp:sp modelId="{2A0AF475-CC34-4EA2-BDBC-D925011DAF15}">
      <dsp:nvSpPr>
        <dsp:cNvPr id="0" name=""/>
        <dsp:cNvSpPr/>
      </dsp:nvSpPr>
      <dsp:spPr>
        <a:xfrm>
          <a:off x="828616" y="3032504"/>
          <a:ext cx="1636777" cy="10393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4B9F09-D991-467F-AB3F-40123F73A0C2}">
      <dsp:nvSpPr>
        <dsp:cNvPr id="0" name=""/>
        <dsp:cNvSpPr/>
      </dsp:nvSpPr>
      <dsp:spPr>
        <a:xfrm>
          <a:off x="1010480" y="3205275"/>
          <a:ext cx="1636777" cy="10393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Does the idea effectively meet the user’s needs? </a:t>
          </a:r>
        </a:p>
        <a:p>
          <a:pPr marL="0" lvl="0" indent="0" algn="ctr" defTabSz="444500">
            <a:lnSpc>
              <a:spcPct val="90000"/>
            </a:lnSpc>
            <a:spcBef>
              <a:spcPct val="0"/>
            </a:spcBef>
            <a:spcAft>
              <a:spcPct val="35000"/>
            </a:spcAft>
            <a:buNone/>
          </a:pPr>
          <a:r>
            <a:rPr lang="en-US" sz="1000" kern="1200"/>
            <a:t>Consider how well the idea solves the problem or enhances the user experience</a:t>
          </a:r>
        </a:p>
      </dsp:txBody>
      <dsp:txXfrm>
        <a:off x="1040922" y="3235717"/>
        <a:ext cx="1575893" cy="978469"/>
      </dsp:txXfrm>
    </dsp:sp>
    <dsp:sp modelId="{17DC079C-C1AE-4153-8969-31CCE308CD00}">
      <dsp:nvSpPr>
        <dsp:cNvPr id="0" name=""/>
        <dsp:cNvSpPr/>
      </dsp:nvSpPr>
      <dsp:spPr>
        <a:xfrm>
          <a:off x="2829122" y="1517121"/>
          <a:ext cx="1636777" cy="10393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426C38-7C49-4D61-B285-A57ED019EE09}">
      <dsp:nvSpPr>
        <dsp:cNvPr id="0" name=""/>
        <dsp:cNvSpPr/>
      </dsp:nvSpPr>
      <dsp:spPr>
        <a:xfrm>
          <a:off x="3010986" y="1689892"/>
          <a:ext cx="1636777" cy="10393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Desirability:</a:t>
          </a:r>
          <a:endParaRPr lang="en-US" sz="1000" kern="1200"/>
        </a:p>
      </dsp:txBody>
      <dsp:txXfrm>
        <a:off x="3041428" y="1720334"/>
        <a:ext cx="1575893" cy="978469"/>
      </dsp:txXfrm>
    </dsp:sp>
    <dsp:sp modelId="{8C4B9FC0-89D3-4260-AF9D-299C069D69D3}">
      <dsp:nvSpPr>
        <dsp:cNvPr id="0" name=""/>
        <dsp:cNvSpPr/>
      </dsp:nvSpPr>
      <dsp:spPr>
        <a:xfrm>
          <a:off x="2829122" y="3032504"/>
          <a:ext cx="1636777" cy="10393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D477EE-5F7C-4ECC-BC55-6501EF7F598D}">
      <dsp:nvSpPr>
        <dsp:cNvPr id="0" name=""/>
        <dsp:cNvSpPr/>
      </dsp:nvSpPr>
      <dsp:spPr>
        <a:xfrm>
          <a:off x="3010986" y="3205275"/>
          <a:ext cx="1636777" cy="10393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Does the idea effectively meet the user’s desires?</a:t>
          </a:r>
        </a:p>
        <a:p>
          <a:pPr marL="0" lvl="0" indent="0" algn="ctr" defTabSz="444500">
            <a:lnSpc>
              <a:spcPct val="90000"/>
            </a:lnSpc>
            <a:spcBef>
              <a:spcPct val="0"/>
            </a:spcBef>
            <a:spcAft>
              <a:spcPct val="35000"/>
            </a:spcAft>
            <a:buNone/>
          </a:pPr>
          <a:r>
            <a:rPr lang="en-US" sz="1000" kern="1200"/>
            <a:t> Consider if this is something the user will want.</a:t>
          </a:r>
        </a:p>
      </dsp:txBody>
      <dsp:txXfrm>
        <a:off x="3041428" y="3235717"/>
        <a:ext cx="1575893" cy="978469"/>
      </dsp:txXfrm>
    </dsp:sp>
    <dsp:sp modelId="{258E3738-218F-4E81-9FEC-719F3C6157DD}">
      <dsp:nvSpPr>
        <dsp:cNvPr id="0" name=""/>
        <dsp:cNvSpPr/>
      </dsp:nvSpPr>
      <dsp:spPr>
        <a:xfrm>
          <a:off x="4829627" y="1517121"/>
          <a:ext cx="1636777" cy="10393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B93830-B074-4154-BBB5-DCF191A0E2DE}">
      <dsp:nvSpPr>
        <dsp:cNvPr id="0" name=""/>
        <dsp:cNvSpPr/>
      </dsp:nvSpPr>
      <dsp:spPr>
        <a:xfrm>
          <a:off x="5011491" y="1689892"/>
          <a:ext cx="1636777" cy="10393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Innovation &amp; Novelty:</a:t>
          </a:r>
          <a:endParaRPr lang="en-US" sz="1000" kern="1200"/>
        </a:p>
      </dsp:txBody>
      <dsp:txXfrm>
        <a:off x="5041933" y="1720334"/>
        <a:ext cx="1575893" cy="978469"/>
      </dsp:txXfrm>
    </dsp:sp>
    <dsp:sp modelId="{97136415-C77E-439D-BDEA-BD75952564EB}">
      <dsp:nvSpPr>
        <dsp:cNvPr id="0" name=""/>
        <dsp:cNvSpPr/>
      </dsp:nvSpPr>
      <dsp:spPr>
        <a:xfrm>
          <a:off x="4829627" y="3032504"/>
          <a:ext cx="1636777" cy="10393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BF73A7-17F1-4B06-87D8-CC141FDF4509}">
      <dsp:nvSpPr>
        <dsp:cNvPr id="0" name=""/>
        <dsp:cNvSpPr/>
      </dsp:nvSpPr>
      <dsp:spPr>
        <a:xfrm>
          <a:off x="5011491" y="3205275"/>
          <a:ext cx="1636777" cy="10393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How innovative or novel is the idea? </a:t>
          </a:r>
        </a:p>
        <a:p>
          <a:pPr marL="0" lvl="0" indent="0" algn="ctr" defTabSz="444500">
            <a:lnSpc>
              <a:spcPct val="90000"/>
            </a:lnSpc>
            <a:spcBef>
              <a:spcPct val="0"/>
            </a:spcBef>
            <a:spcAft>
              <a:spcPct val="35000"/>
            </a:spcAft>
            <a:buNone/>
          </a:pPr>
          <a:r>
            <a:rPr lang="en-US" sz="1000" kern="1200"/>
            <a:t>Assess whether the idea introduces something new or offers a fresh approach.</a:t>
          </a:r>
        </a:p>
      </dsp:txBody>
      <dsp:txXfrm>
        <a:off x="5041933" y="3235717"/>
        <a:ext cx="1575893" cy="978469"/>
      </dsp:txXfrm>
    </dsp:sp>
    <dsp:sp modelId="{16F33557-F74E-4A73-8CB1-28A6B8321540}">
      <dsp:nvSpPr>
        <dsp:cNvPr id="0" name=""/>
        <dsp:cNvSpPr/>
      </dsp:nvSpPr>
      <dsp:spPr>
        <a:xfrm>
          <a:off x="6830132" y="1517121"/>
          <a:ext cx="1636777" cy="10393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E09D8F-DC93-4F3C-96BE-9D3110B46E86}">
      <dsp:nvSpPr>
        <dsp:cNvPr id="0" name=""/>
        <dsp:cNvSpPr/>
      </dsp:nvSpPr>
      <dsp:spPr>
        <a:xfrm>
          <a:off x="7011996" y="1689892"/>
          <a:ext cx="1636777" cy="10393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Feasibility:</a:t>
          </a:r>
          <a:endParaRPr lang="en-US" sz="1000" kern="1200"/>
        </a:p>
      </dsp:txBody>
      <dsp:txXfrm>
        <a:off x="7042438" y="1720334"/>
        <a:ext cx="1575893" cy="978469"/>
      </dsp:txXfrm>
    </dsp:sp>
    <dsp:sp modelId="{93FCE93B-D96B-4F44-9766-CC92800F54F6}">
      <dsp:nvSpPr>
        <dsp:cNvPr id="0" name=""/>
        <dsp:cNvSpPr/>
      </dsp:nvSpPr>
      <dsp:spPr>
        <a:xfrm>
          <a:off x="6830132" y="3032504"/>
          <a:ext cx="1636777" cy="10393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7DBB0A-2432-4940-B8FC-6D9C0A347E71}">
      <dsp:nvSpPr>
        <dsp:cNvPr id="0" name=""/>
        <dsp:cNvSpPr/>
      </dsp:nvSpPr>
      <dsp:spPr>
        <a:xfrm>
          <a:off x="7011996" y="3205275"/>
          <a:ext cx="1636777" cy="10393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Is the idea feasible within a reasonable time frame?</a:t>
          </a:r>
        </a:p>
        <a:p>
          <a:pPr marL="0" lvl="0" indent="0" algn="ctr" defTabSz="444500">
            <a:lnSpc>
              <a:spcPct val="90000"/>
            </a:lnSpc>
            <a:spcBef>
              <a:spcPct val="0"/>
            </a:spcBef>
            <a:spcAft>
              <a:spcPct val="35000"/>
            </a:spcAft>
            <a:buNone/>
          </a:pPr>
          <a:r>
            <a:rPr lang="en-US" sz="1000" kern="1200"/>
            <a:t> Evaluate whether the idea can be realistically implemented given available resources.</a:t>
          </a:r>
        </a:p>
      </dsp:txBody>
      <dsp:txXfrm>
        <a:off x="7042438" y="3235717"/>
        <a:ext cx="1575893" cy="978469"/>
      </dsp:txXfrm>
    </dsp:sp>
    <dsp:sp modelId="{104FE8C5-54BE-441C-B4CC-29FEB217DCA4}">
      <dsp:nvSpPr>
        <dsp:cNvPr id="0" name=""/>
        <dsp:cNvSpPr/>
      </dsp:nvSpPr>
      <dsp:spPr>
        <a:xfrm>
          <a:off x="8830638" y="1517121"/>
          <a:ext cx="1636777" cy="10393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224366-A924-40D8-859E-24FFB164E99A}">
      <dsp:nvSpPr>
        <dsp:cNvPr id="0" name=""/>
        <dsp:cNvSpPr/>
      </dsp:nvSpPr>
      <dsp:spPr>
        <a:xfrm>
          <a:off x="9012502" y="1689892"/>
          <a:ext cx="1636777" cy="10393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Viability:</a:t>
          </a:r>
          <a:endParaRPr lang="en-US" sz="1000" kern="1200"/>
        </a:p>
      </dsp:txBody>
      <dsp:txXfrm>
        <a:off x="9042944" y="1720334"/>
        <a:ext cx="1575893" cy="978469"/>
      </dsp:txXfrm>
    </dsp:sp>
    <dsp:sp modelId="{96470935-CD21-41F8-8E84-576BC923F130}">
      <dsp:nvSpPr>
        <dsp:cNvPr id="0" name=""/>
        <dsp:cNvSpPr/>
      </dsp:nvSpPr>
      <dsp:spPr>
        <a:xfrm>
          <a:off x="8830638" y="3032504"/>
          <a:ext cx="1636777" cy="10393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4A27A5-D702-4D90-B7BF-06C28A05ACB9}">
      <dsp:nvSpPr>
        <dsp:cNvPr id="0" name=""/>
        <dsp:cNvSpPr/>
      </dsp:nvSpPr>
      <dsp:spPr>
        <a:xfrm>
          <a:off x="9012502" y="3205275"/>
          <a:ext cx="1636777" cy="10393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Is the idea viable in the long term? </a:t>
          </a:r>
        </a:p>
        <a:p>
          <a:pPr marL="0" lvl="0" indent="0" algn="ctr" defTabSz="444500">
            <a:lnSpc>
              <a:spcPct val="90000"/>
            </a:lnSpc>
            <a:spcBef>
              <a:spcPct val="0"/>
            </a:spcBef>
            <a:spcAft>
              <a:spcPct val="35000"/>
            </a:spcAft>
            <a:buNone/>
          </a:pPr>
          <a:r>
            <a:rPr lang="en-US" sz="1000" kern="1200"/>
            <a:t>Consider if the idea is sustainable and if it makes sense economically and operationally.</a:t>
          </a:r>
        </a:p>
      </dsp:txBody>
      <dsp:txXfrm>
        <a:off x="9042944" y="3235717"/>
        <a:ext cx="1575893" cy="9784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AE806C-718A-4283-99FA-409105D10BB1}" type="datetimeFigureOut">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14EC7-2A7B-452C-A15B-A0D809751239}" type="slidenum">
              <a:t>‹#›</a:t>
            </a:fld>
            <a:endParaRPr lang="en-US"/>
          </a:p>
        </p:txBody>
      </p:sp>
    </p:spTree>
    <p:extLst>
      <p:ext uri="{BB962C8B-B14F-4D97-AF65-F5344CB8AC3E}">
        <p14:creationId xmlns:p14="http://schemas.microsoft.com/office/powerpoint/2010/main" val="3185871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designcouncil.org.u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a:solidFill>
                  <a:srgbClr val="0F4761"/>
                </a:solidFill>
                <a:latin typeface="Aptos"/>
              </a:rPr>
              <a:t>Speaker Notes:</a:t>
            </a:r>
            <a:r>
              <a:rPr lang="en-US">
                <a:solidFill>
                  <a:srgbClr val="0F4761"/>
                </a:solidFill>
                <a:latin typeface="Aptos"/>
              </a:rPr>
              <a:t> </a:t>
            </a:r>
            <a:endParaRPr lang="en-US" b="0" i="0">
              <a:solidFill>
                <a:srgbClr val="0F4761"/>
              </a:solidFill>
              <a:effectLst/>
              <a:latin typeface="Aptos"/>
            </a:endParaRPr>
          </a:p>
          <a:p>
            <a:pPr algn="l" rtl="0" fontAlgn="base">
              <a:buFont typeface="Arial" panose="020B0604020202020204" pitchFamily="34" charset="0"/>
              <a:buChar char="•"/>
            </a:pPr>
            <a:r>
              <a:rPr lang="en-US">
                <a:solidFill>
                  <a:srgbClr val="000000"/>
                </a:solidFill>
                <a:latin typeface="Aptos"/>
              </a:rPr>
              <a:t>Welcome to our session on Public Health By Design</a:t>
            </a:r>
          </a:p>
          <a:p>
            <a:pPr algn="l" rtl="0" fontAlgn="base">
              <a:buFont typeface="Arial" panose="020B0604020202020204" pitchFamily="34" charset="0"/>
              <a:buChar char="•"/>
            </a:pPr>
            <a:r>
              <a:rPr lang="en-US">
                <a:solidFill>
                  <a:srgbClr val="000000"/>
                </a:solidFill>
                <a:latin typeface="Aptos"/>
              </a:rPr>
              <a:t>Today, we will explore how design principles can be applied to public health to develop, implement, and sustain innovative solutions. </a:t>
            </a:r>
          </a:p>
          <a:p>
            <a:pPr algn="l" rtl="0" fontAlgn="base">
              <a:buFont typeface="Arial" panose="020B0604020202020204" pitchFamily="34" charset="0"/>
              <a:buChar char="•"/>
            </a:pPr>
            <a:r>
              <a:rPr lang="en-US">
                <a:solidFill>
                  <a:srgbClr val="000000"/>
                </a:solidFill>
                <a:latin typeface="Aptos"/>
              </a:rPr>
              <a:t>We will cover key concepts such as problem identification, empathy and research, ideation, prototyping, testing and feedback, and implementation. </a:t>
            </a:r>
          </a:p>
          <a:p>
            <a:pPr algn="l" rtl="0" fontAlgn="base">
              <a:buFont typeface="Arial" panose="020B0604020202020204" pitchFamily="34" charset="0"/>
              <a:buChar char="•"/>
            </a:pPr>
            <a:r>
              <a:rPr lang="en-US">
                <a:solidFill>
                  <a:srgbClr val="000000"/>
                </a:solidFill>
                <a:latin typeface="Aptos"/>
              </a:rPr>
              <a:t>Let me take you through a </a:t>
            </a:r>
            <a:r>
              <a:rPr lang="en-US" b="0" i="0">
                <a:solidFill>
                  <a:srgbClr val="000000"/>
                </a:solidFill>
                <a:effectLst/>
                <a:latin typeface="WordVisi_MSFontService"/>
              </a:rPr>
              <a:t>structured approach to creating innovative and sustainable solutions for these challenges.</a:t>
            </a:r>
            <a:endParaRPr lang="en-US">
              <a:solidFill>
                <a:srgbClr val="000000"/>
              </a:solidFill>
              <a:latin typeface="Aptos"/>
            </a:endParaRPr>
          </a:p>
          <a:p>
            <a:pPr algn="l" rtl="0" fontAlgn="base">
              <a:buFont typeface="Arial" panose="020B0604020202020204" pitchFamily="34" charset="0"/>
              <a:buChar char="•"/>
            </a:pPr>
            <a:endParaRPr lang="en-US">
              <a:solidFill>
                <a:srgbClr val="000000"/>
              </a:solidFill>
              <a:latin typeface="Aptos" panose="020B0004020202020204" pitchFamily="34" charset="0"/>
            </a:endParaRPr>
          </a:p>
          <a:p>
            <a:pPr algn="l" rtl="0" fontAlgn="base">
              <a:buFont typeface="Arial" panose="020B0604020202020204" pitchFamily="34" charset="0"/>
              <a:buChar char="•"/>
            </a:pPr>
            <a:endParaRPr lang="en-US">
              <a:solidFill>
                <a:srgbClr val="000000"/>
              </a:solidFill>
              <a:highlight>
                <a:srgbClr val="FFFFFF"/>
              </a:highlight>
              <a:latin typeface="Aptos" panose="020B0004020202020204" pitchFamily="34" charset="0"/>
            </a:endParaRPr>
          </a:p>
          <a:p>
            <a:endParaRPr lang="en-US"/>
          </a:p>
        </p:txBody>
      </p:sp>
      <p:sp>
        <p:nvSpPr>
          <p:cNvPr id="4" name="Slide Number Placeholder 3"/>
          <p:cNvSpPr>
            <a:spLocks noGrp="1"/>
          </p:cNvSpPr>
          <p:nvPr>
            <p:ph type="sldNum" sz="quarter" idx="5"/>
          </p:nvPr>
        </p:nvSpPr>
        <p:spPr/>
        <p:txBody>
          <a:bodyPr/>
          <a:lstStyle/>
          <a:p>
            <a:pPr defTabSz="931774">
              <a:defRPr/>
            </a:pPr>
            <a:fld id="{566CADCF-FAB6-4E5B-B98C-51305A53BCC1}" type="slidenum">
              <a:rPr lang="en-US">
                <a:solidFill>
                  <a:prstClr val="black"/>
                </a:solidFill>
                <a:latin typeface="Aptos" panose="02110004020202020204"/>
              </a:rPr>
              <a:pPr defTabSz="931774">
                <a:defRPr/>
              </a:pPr>
              <a:t>1</a:t>
            </a:fld>
            <a:endParaRPr lang="en-US">
              <a:solidFill>
                <a:prstClr val="black"/>
              </a:solidFill>
              <a:latin typeface="Aptos" panose="02110004020202020204"/>
            </a:endParaRPr>
          </a:p>
        </p:txBody>
      </p:sp>
    </p:spTree>
    <p:extLst>
      <p:ext uri="{BB962C8B-B14F-4D97-AF65-F5344CB8AC3E}">
        <p14:creationId xmlns:p14="http://schemas.microsoft.com/office/powerpoint/2010/main" val="3090046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a:solidFill>
                  <a:srgbClr val="000000"/>
                </a:solidFill>
                <a:effectLst/>
                <a:highlight>
                  <a:srgbClr val="FFFFFF"/>
                </a:highlight>
                <a:latin typeface="Aptos" panose="020B0004020202020204" pitchFamily="34" charset="0"/>
              </a:rPr>
              <a:t>Speaker’s Notes:</a:t>
            </a:r>
          </a:p>
          <a:p>
            <a:pPr marL="285750" indent="-285750" algn="l" rtl="0" fontAlgn="base">
              <a:buFont typeface="Arial" panose="020B0604020202020204" pitchFamily="34" charset="0"/>
              <a:buChar char="•"/>
            </a:pPr>
            <a:r>
              <a:rPr lang="en-US" sz="1800" b="0" i="0">
                <a:solidFill>
                  <a:srgbClr val="000000"/>
                </a:solidFill>
                <a:effectLst/>
                <a:highlight>
                  <a:srgbClr val="FFFFFF"/>
                </a:highlight>
                <a:latin typeface="Aptos" panose="020B0004020202020204" pitchFamily="34" charset="0"/>
              </a:rPr>
              <a:t>Several tools and techniques are particularly useful in designing for public health. </a:t>
            </a:r>
          </a:p>
          <a:p>
            <a:pPr marL="285750" indent="-285750" algn="l" rtl="0" fontAlgn="base">
              <a:buFont typeface="Arial" panose="020B0604020202020204" pitchFamily="34" charset="0"/>
              <a:buChar char="•"/>
            </a:pPr>
            <a:r>
              <a:rPr lang="en-US" sz="1800" b="0" i="0">
                <a:solidFill>
                  <a:srgbClr val="000000"/>
                </a:solidFill>
                <a:effectLst/>
                <a:highlight>
                  <a:srgbClr val="FFFFFF"/>
                </a:highlight>
                <a:latin typeface="Aptos" panose="020B0004020202020204" pitchFamily="34" charset="0"/>
              </a:rPr>
              <a:t>Design thinking and human-centered design are foundational approaches. </a:t>
            </a:r>
          </a:p>
          <a:p>
            <a:pPr marL="285750" indent="-285750" algn="l" rtl="0" fontAlgn="base">
              <a:buFont typeface="Arial" panose="020B0604020202020204" pitchFamily="34" charset="0"/>
              <a:buChar char="•"/>
            </a:pPr>
            <a:r>
              <a:rPr lang="en-US" sz="1800" b="0" i="0">
                <a:solidFill>
                  <a:srgbClr val="000000"/>
                </a:solidFill>
                <a:effectLst/>
                <a:highlight>
                  <a:srgbClr val="FFFFFF"/>
                </a:highlight>
                <a:latin typeface="Aptos" panose="020B0004020202020204" pitchFamily="34" charset="0"/>
              </a:rPr>
              <a:t>Tools like empathy maps, journey maps, and service blueprints help us understand the user experience and design more effectively for public health needs. </a:t>
            </a:r>
          </a:p>
          <a:p>
            <a:pPr algn="l" rtl="0" fontAlgn="base"/>
            <a:endParaRPr lang="en-US" sz="1200" b="0" i="0">
              <a:solidFill>
                <a:srgbClr val="111111"/>
              </a:solidFill>
              <a:effectLst/>
              <a:highlight>
                <a:srgbClr val="F7F7F7"/>
              </a:highligh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highlight>
                  <a:srgbClr val="FFFFFF"/>
                </a:highlight>
                <a:uLnTx/>
                <a:uFillTx/>
                <a:latin typeface="Aptos" panose="020B0004020202020204" pitchFamily="34" charset="0"/>
                <a:ea typeface="+mn-ea"/>
                <a:cs typeface="+mn-cs"/>
              </a:rPr>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highlight>
                  <a:srgbClr val="FFFFFF"/>
                </a:highlight>
                <a:uLnTx/>
                <a:uFillTx/>
                <a:latin typeface="Aptos" panose="020B0004020202020204" pitchFamily="34" charset="0"/>
                <a:ea typeface="+mn-ea"/>
                <a:cs typeface="+mn-cs"/>
              </a:rPr>
              <a:t>Brown, T. (2009). Change by design: How design thinking creates new alternatives for business and society. </a:t>
            </a:r>
            <a:r>
              <a:rPr kumimoji="0" lang="en-US" sz="1000" b="0" i="0" u="none" strike="noStrike" kern="1200" cap="none" spc="0" normalizeH="0" baseline="0" noProof="0" err="1">
                <a:ln>
                  <a:noFill/>
                </a:ln>
                <a:solidFill>
                  <a:srgbClr val="000000"/>
                </a:solidFill>
                <a:effectLst/>
                <a:highlight>
                  <a:srgbClr val="FFFFFF"/>
                </a:highlight>
                <a:uLnTx/>
                <a:uFillTx/>
                <a:latin typeface="Aptos" panose="020B0004020202020204" pitchFamily="34" charset="0"/>
                <a:ea typeface="+mn-ea"/>
                <a:cs typeface="+mn-cs"/>
              </a:rPr>
              <a:t>HarperBusiness</a:t>
            </a:r>
            <a:r>
              <a:rPr kumimoji="0" lang="en-US" sz="1000" b="0" i="0" u="none" strike="noStrike" kern="1200" cap="none" spc="0" normalizeH="0" baseline="0" noProof="0">
                <a:ln>
                  <a:noFill/>
                </a:ln>
                <a:solidFill>
                  <a:srgbClr val="000000"/>
                </a:solidFill>
                <a:effectLst/>
                <a:highlight>
                  <a:srgbClr val="FFFFFF"/>
                </a:highlight>
                <a:uLnTx/>
                <a:uFillTx/>
                <a:latin typeface="Aptos" panose="020B0004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highlight>
                <a:srgbClr val="FFFFFF"/>
              </a:highligh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Christensen, C. M., Hall, T., Dillon, K., &amp; Duncan, D. S. (2016). </a:t>
            </a:r>
            <a:r>
              <a:rPr lang="en-US" b="0"/>
              <a:t>Competing against luck: The story of innovation and customer choice. Harper Business.</a:t>
            </a:r>
            <a:endParaRPr kumimoji="0" lang="en-US" sz="1000" b="0" i="0" u="none" strike="noStrike" kern="1200" cap="none" spc="0" normalizeH="0" baseline="0" noProof="0">
              <a:ln>
                <a:noFill/>
              </a:ln>
              <a:solidFill>
                <a:srgbClr val="000000"/>
              </a:solidFill>
              <a:effectLst/>
              <a:highlight>
                <a:srgbClr val="FFFFFF"/>
              </a:highligh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highlight>
                <a:srgbClr val="FFFFFF"/>
              </a:highligh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err="1"/>
              <a:t>Stickdorn</a:t>
            </a:r>
            <a:r>
              <a:rPr lang="en-US" sz="1200" b="0"/>
              <a:t>, M., </a:t>
            </a:r>
            <a:r>
              <a:rPr lang="en-US" sz="1200" b="0" err="1"/>
              <a:t>Hormess</a:t>
            </a:r>
            <a:r>
              <a:rPr lang="en-US" sz="1200" b="0"/>
              <a:t>, M. E., Lawrence, A., &amp; Schneider, J. (2018). This is service design doing: Applying service design thinking in the real world. O'Reilly Media, Inc.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highlight>
                <a:srgbClr val="FFFFFF"/>
              </a:highligh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solidFill>
                  <a:srgbClr val="000000"/>
                </a:solidFill>
                <a:effectLst/>
                <a:highlight>
                  <a:srgbClr val="FFFFFF"/>
                </a:highlight>
                <a:latin typeface="Aptos" panose="020B0004020202020204" pitchFamily="34" charset="0"/>
              </a:rPr>
              <a:t>IDEO.org. (2015). </a:t>
            </a:r>
            <a:r>
              <a:rPr lang="en-US" sz="1800" b="0" i="1">
                <a:solidFill>
                  <a:srgbClr val="000000"/>
                </a:solidFill>
                <a:effectLst/>
                <a:highlight>
                  <a:srgbClr val="FFFFFF"/>
                </a:highlight>
                <a:latin typeface="Aptos" panose="020B0004020202020204" pitchFamily="34" charset="0"/>
              </a:rPr>
              <a:t>The field guide to human-centered design</a:t>
            </a:r>
            <a:r>
              <a:rPr lang="en-US" sz="1800" b="0" i="0">
                <a:solidFill>
                  <a:srgbClr val="000000"/>
                </a:solidFill>
                <a:effectLst/>
                <a:highlight>
                  <a:srgbClr val="FFFFFF"/>
                </a:highlight>
                <a:latin typeface="Aptos" panose="020B0004020202020204" pitchFamily="34" charset="0"/>
              </a:rPr>
              <a:t>. IDEO.org.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highlight>
                <a:srgbClr val="FFFFFF"/>
              </a:highligh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solidFill>
                  <a:srgbClr val="000000"/>
                </a:solidFill>
                <a:effectLst/>
                <a:highlight>
                  <a:srgbClr val="FFFFFF"/>
                </a:highlight>
                <a:latin typeface="Aptos" panose="020B0004020202020204" pitchFamily="34" charset="0"/>
              </a:rPr>
              <a:t>Design Council. (2014). </a:t>
            </a:r>
            <a:r>
              <a:rPr lang="en-US" sz="1800" b="0" i="1">
                <a:solidFill>
                  <a:srgbClr val="000000"/>
                </a:solidFill>
                <a:effectLst/>
                <a:highlight>
                  <a:srgbClr val="FFFFFF"/>
                </a:highlight>
                <a:latin typeface="Aptos" panose="020B0004020202020204" pitchFamily="34" charset="0"/>
              </a:rPr>
              <a:t>Tackling childhood obesity through design: A case study.</a:t>
            </a:r>
            <a:r>
              <a:rPr lang="en-US" sz="1800" b="0" i="0">
                <a:solidFill>
                  <a:srgbClr val="000000"/>
                </a:solidFill>
                <a:effectLst/>
                <a:highlight>
                  <a:srgbClr val="FFFFFF"/>
                </a:highlight>
                <a:latin typeface="Aptos" panose="020B0004020202020204" pitchFamily="34" charset="0"/>
              </a:rPr>
              <a:t> Retrieved from </a:t>
            </a:r>
            <a:r>
              <a:rPr lang="en-US" sz="1800" b="0" i="0" u="sng" strike="noStrike">
                <a:solidFill>
                  <a:srgbClr val="467886"/>
                </a:solidFill>
                <a:effectLst/>
                <a:highlight>
                  <a:srgbClr val="FFFFFF"/>
                </a:highlight>
                <a:latin typeface="Aptos" panose="020B0004020202020204" pitchFamily="34" charset="0"/>
                <a:hlinkClick r:id="rId3"/>
              </a:rPr>
              <a:t>https://www.designcouncil.org.uk</a:t>
            </a:r>
            <a:r>
              <a:rPr lang="en-US" sz="1800" b="0" i="0">
                <a:solidFill>
                  <a:srgbClr val="000000"/>
                </a:solidFill>
                <a:effectLst/>
                <a:highlight>
                  <a:srgbClr val="FFFFFF"/>
                </a:highlight>
                <a:latin typeface="Aptos" panose="020B0004020202020204" pitchFamily="34" charset="0"/>
              </a:rPr>
              <a:t> </a:t>
            </a:r>
            <a:endParaRPr kumimoji="0" lang="en-US" sz="1000" b="0" i="0" u="none" strike="noStrike" kern="1200" cap="none" spc="0" normalizeH="0" baseline="0" noProof="0">
              <a:ln>
                <a:noFill/>
              </a:ln>
              <a:solidFill>
                <a:srgbClr val="000000"/>
              </a:solidFill>
              <a:effectLst/>
              <a:highlight>
                <a:srgbClr val="FFFFFF"/>
              </a:highlight>
              <a:uLnTx/>
              <a:uFillTx/>
              <a:latin typeface="Aptos" panose="020B0004020202020204" pitchFamily="34" charset="0"/>
              <a:ea typeface="+mn-ea"/>
              <a:cs typeface="+mn-cs"/>
            </a:endParaRPr>
          </a:p>
          <a:p>
            <a:pPr algn="l" rtl="0" fontAlgn="base">
              <a:buFont typeface="Arial" panose="020B0604020202020204" pitchFamily="34" charset="0"/>
              <a:buChar char="•"/>
            </a:pPr>
            <a:endParaRPr lang="en-US" sz="1200" b="0" i="0">
              <a:solidFill>
                <a:srgbClr val="000000"/>
              </a:solidFill>
              <a:effectLst/>
              <a:highlight>
                <a:srgbClr val="F7F7F7"/>
              </a:highligh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7FE61C98-AD3E-4D7D-87CF-70347B2783DF}" type="slidenum">
              <a:rPr lang="en-US" smtClean="0"/>
              <a:t>10</a:t>
            </a:fld>
            <a:endParaRPr lang="en-US"/>
          </a:p>
        </p:txBody>
      </p:sp>
    </p:spTree>
    <p:extLst>
      <p:ext uri="{BB962C8B-B14F-4D97-AF65-F5344CB8AC3E}">
        <p14:creationId xmlns:p14="http://schemas.microsoft.com/office/powerpoint/2010/main" val="2398004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a:solidFill>
                  <a:srgbClr val="000000"/>
                </a:solidFill>
                <a:effectLst/>
                <a:highlight>
                  <a:srgbClr val="FFFFFF"/>
                </a:highlight>
                <a:latin typeface="Aptos" panose="020B0004020202020204" pitchFamily="34" charset="0"/>
              </a:rPr>
              <a:t>Speaker’s Notes:</a:t>
            </a:r>
            <a:r>
              <a:rPr lang="en-US" sz="1800" b="0" i="0">
                <a:solidFill>
                  <a:srgbClr val="000000"/>
                </a:solidFill>
                <a:effectLst/>
                <a:highlight>
                  <a:srgbClr val="FFFFFF"/>
                </a:highlight>
                <a:latin typeface="Aptos" panose="020B0004020202020204" pitchFamily="34" charset="0"/>
              </a:rPr>
              <a:t> </a:t>
            </a:r>
            <a:endParaRPr lang="en-US" sz="2800" b="0" i="0">
              <a:solidFill>
                <a:srgbClr val="000000"/>
              </a:solidFill>
              <a:effectLst/>
              <a:highlight>
                <a:srgbClr val="FFFFFF"/>
              </a:highlight>
              <a:latin typeface="Segoe UI" panose="020B0502040204020203" pitchFamily="34" charset="0"/>
            </a:endParaRPr>
          </a:p>
          <a:p>
            <a:pPr marL="285750" indent="-285750" algn="l" rtl="0" fontAlgn="base">
              <a:buFont typeface="Arial" panose="020B0604020202020204" pitchFamily="34" charset="0"/>
              <a:buChar char="•"/>
            </a:pPr>
            <a:r>
              <a:rPr lang="en-US" sz="1800" b="0" i="0">
                <a:solidFill>
                  <a:srgbClr val="000000"/>
                </a:solidFill>
                <a:effectLst/>
                <a:highlight>
                  <a:srgbClr val="FFFFFF"/>
                </a:highlight>
                <a:latin typeface="Aptos" panose="020B0004020202020204" pitchFamily="34" charset="0"/>
              </a:rPr>
              <a:t>During ideation, we generate a wide range of ideas without judgment. </a:t>
            </a:r>
          </a:p>
          <a:p>
            <a:pPr marL="285750" indent="-285750" algn="l" rtl="0" fontAlgn="base">
              <a:buFont typeface="Arial" panose="020B0604020202020204" pitchFamily="34" charset="0"/>
              <a:buChar char="•"/>
            </a:pPr>
            <a:r>
              <a:rPr lang="en-US" sz="1800" b="0" i="0">
                <a:solidFill>
                  <a:srgbClr val="000000"/>
                </a:solidFill>
                <a:effectLst/>
                <a:highlight>
                  <a:srgbClr val="FFFFFF"/>
                </a:highlight>
                <a:latin typeface="Aptos" panose="020B0004020202020204" pitchFamily="34" charset="0"/>
              </a:rPr>
              <a:t>Techniques like brainstorming and mind mapping are useful here. </a:t>
            </a:r>
          </a:p>
          <a:p>
            <a:pPr marL="285750" indent="-285750" algn="l" rtl="0" fontAlgn="base">
              <a:buFont typeface="Arial" panose="020B0604020202020204" pitchFamily="34" charset="0"/>
              <a:buChar char="•"/>
            </a:pPr>
            <a:r>
              <a:rPr lang="en-US" sz="1800" b="0" i="0">
                <a:solidFill>
                  <a:srgbClr val="000000"/>
                </a:solidFill>
                <a:effectLst/>
                <a:highlight>
                  <a:srgbClr val="FFFFFF"/>
                </a:highlight>
                <a:latin typeface="Aptos" panose="020B0004020202020204" pitchFamily="34" charset="0"/>
              </a:rPr>
              <a:t>The goal is to explore diverse perspectives and consider all possible solutions, no matter how unconventional they may seem at first. </a:t>
            </a:r>
          </a:p>
          <a:p>
            <a:pPr marL="285750" indent="-285750" algn="l" rtl="0" fontAlgn="base">
              <a:buFont typeface="Arial" panose="020B0604020202020204" pitchFamily="34" charset="0"/>
              <a:buChar char="•"/>
            </a:pPr>
            <a:endParaRPr lang="en-US" sz="2800" b="0" i="0">
              <a:solidFill>
                <a:srgbClr val="000000"/>
              </a:solidFill>
              <a:effectLst/>
              <a:highlight>
                <a:srgbClr val="FFFFFF"/>
              </a:highlight>
              <a:latin typeface="Segoe UI" panose="020B0502040204020203" pitchFamily="34" charset="0"/>
            </a:endParaRPr>
          </a:p>
          <a:p>
            <a:pPr algn="l" rtl="0" fontAlgn="base"/>
            <a:endParaRPr lang="en-US" sz="1800" b="0" i="0">
              <a:solidFill>
                <a:srgbClr val="000000"/>
              </a:solidFill>
              <a:effectLst/>
              <a:highlight>
                <a:srgbClr val="FFFFFF"/>
              </a:highlight>
              <a:latin typeface="Aptos" panose="020B0004020202020204" pitchFamily="34" charset="0"/>
            </a:endParaRPr>
          </a:p>
          <a:p>
            <a:pPr algn="l" rtl="0" fontAlgn="base"/>
            <a:r>
              <a:rPr lang="en-US" sz="1800" b="0" i="0">
                <a:solidFill>
                  <a:srgbClr val="000000"/>
                </a:solidFill>
                <a:effectLst/>
                <a:highlight>
                  <a:srgbClr val="FFFFFF"/>
                </a:highlight>
                <a:latin typeface="Aptos" panose="020B0004020202020204" pitchFamily="34" charset="0"/>
              </a:rPr>
              <a:t>Encourage students to generate and explore multiple solutions. </a:t>
            </a:r>
            <a:endParaRPr lang="en-US" b="0" i="0">
              <a:solidFill>
                <a:srgbClr val="000000"/>
              </a:solidFill>
              <a:effectLst/>
              <a:highlight>
                <a:srgbClr val="FFFFFF"/>
              </a:highlight>
              <a:latin typeface="Aptos" panose="020B0004020202020204" pitchFamily="34" charset="0"/>
            </a:endParaRPr>
          </a:p>
          <a:p>
            <a:pPr algn="l" rtl="0" fontAlgn="base"/>
            <a:r>
              <a:rPr lang="en-US" sz="1800" b="1" i="0">
                <a:solidFill>
                  <a:srgbClr val="000000"/>
                </a:solidFill>
                <a:effectLst/>
                <a:highlight>
                  <a:srgbClr val="FFFFFF"/>
                </a:highlight>
                <a:latin typeface="Aptos" panose="020B0004020202020204" pitchFamily="34" charset="0"/>
              </a:rPr>
              <a:t>Activities:</a:t>
            </a:r>
            <a:r>
              <a:rPr lang="en-US" sz="1800" b="0" i="0">
                <a:solidFill>
                  <a:srgbClr val="000000"/>
                </a:solidFill>
                <a:effectLst/>
                <a:highlight>
                  <a:srgbClr val="FFFFFF"/>
                </a:highlight>
                <a:latin typeface="Aptos" panose="020B0004020202020204" pitchFamily="34" charset="0"/>
              </a:rPr>
              <a:t> </a:t>
            </a:r>
            <a:endParaRPr lang="en-US" b="0" i="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US" sz="1800" b="1" i="0">
                <a:solidFill>
                  <a:srgbClr val="000000"/>
                </a:solidFill>
                <a:effectLst/>
                <a:highlight>
                  <a:srgbClr val="FFFFFF"/>
                </a:highlight>
                <a:latin typeface="Aptos" panose="020B0004020202020204" pitchFamily="34" charset="0"/>
              </a:rPr>
              <a:t>Brainstorming Session:</a:t>
            </a:r>
            <a:r>
              <a:rPr lang="en-US" sz="1800" b="0" i="0">
                <a:solidFill>
                  <a:srgbClr val="000000"/>
                </a:solidFill>
                <a:effectLst/>
                <a:highlight>
                  <a:srgbClr val="FFFFFF"/>
                </a:highlight>
                <a:latin typeface="Aptos" panose="020B0004020202020204" pitchFamily="34" charset="0"/>
              </a:rPr>
              <a:t> Teach brainstorming techniques like "Crazy 8s" (sketching eight ideas in eight minutes) and "Mind Mapping." Emphasize quantity over quality initially. </a:t>
            </a:r>
          </a:p>
          <a:p>
            <a:pPr algn="l" rtl="0" fontAlgn="base">
              <a:buFont typeface="Arial" panose="020B0604020202020204" pitchFamily="34" charset="0"/>
              <a:buChar char="•"/>
            </a:pPr>
            <a:r>
              <a:rPr lang="en-US" sz="1800" b="1" i="0">
                <a:solidFill>
                  <a:srgbClr val="000000"/>
                </a:solidFill>
                <a:effectLst/>
                <a:highlight>
                  <a:srgbClr val="FFFFFF"/>
                </a:highlight>
                <a:latin typeface="Aptos" panose="020B0004020202020204" pitchFamily="34" charset="0"/>
              </a:rPr>
              <a:t>Idea Selection:</a:t>
            </a:r>
            <a:r>
              <a:rPr lang="en-US" sz="1800" b="0" i="0">
                <a:solidFill>
                  <a:srgbClr val="000000"/>
                </a:solidFill>
                <a:effectLst/>
                <a:highlight>
                  <a:srgbClr val="FFFFFF"/>
                </a:highlight>
                <a:latin typeface="Aptos" panose="020B0004020202020204" pitchFamily="34" charset="0"/>
              </a:rPr>
              <a:t> Guide groups in evaluating their ideas using criteria such as feasibility, impact, and innovation. Use tools like "Dot Voting" to prioritize ideas. </a:t>
            </a:r>
          </a:p>
          <a:p>
            <a:pPr algn="l" rtl="0" fontAlgn="base">
              <a:buFont typeface="Arial" panose="020B0604020202020204" pitchFamily="34" charset="0"/>
              <a:buChar char="•"/>
            </a:pPr>
            <a:endParaRPr lang="en-US" sz="1800" b="0" i="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US" sz="1800" b="1" i="0">
                <a:solidFill>
                  <a:srgbClr val="111111"/>
                </a:solidFill>
                <a:effectLst/>
                <a:highlight>
                  <a:srgbClr val="F7F7F7"/>
                </a:highlight>
                <a:latin typeface="Roboto" panose="02000000000000000000" pitchFamily="2" charset="0"/>
              </a:rPr>
              <a:t>Activity:</a:t>
            </a:r>
            <a:r>
              <a:rPr lang="en-US" sz="1800" b="0" i="0">
                <a:solidFill>
                  <a:srgbClr val="111111"/>
                </a:solidFill>
                <a:effectLst/>
                <a:highlight>
                  <a:srgbClr val="F7F7F7"/>
                </a:highlight>
                <a:latin typeface="Roboto" panose="02000000000000000000" pitchFamily="2" charset="0"/>
              </a:rPr>
              <a:t> Brainstorming solutions </a:t>
            </a:r>
            <a:endParaRPr lang="en-US" sz="1800" b="0" i="0">
              <a:solidFill>
                <a:srgbClr val="000000"/>
              </a:solidFill>
              <a:effectLst/>
              <a:highlight>
                <a:srgbClr val="F7F7F7"/>
              </a:highlight>
              <a:latin typeface="Roboto" panose="02000000000000000000" pitchFamily="2" charset="0"/>
            </a:endParaRPr>
          </a:p>
          <a:p>
            <a:pPr algn="l" rtl="0" fontAlgn="base">
              <a:buFont typeface="Arial" panose="020B0604020202020204" pitchFamily="34" charset="0"/>
              <a:buChar char="•"/>
            </a:pPr>
            <a:r>
              <a:rPr lang="en-US" sz="1800" b="0" i="0">
                <a:solidFill>
                  <a:srgbClr val="111111"/>
                </a:solidFill>
                <a:effectLst/>
                <a:highlight>
                  <a:srgbClr val="F7F7F7"/>
                </a:highlight>
                <a:latin typeface="Roboto" panose="02000000000000000000" pitchFamily="2" charset="0"/>
              </a:rPr>
              <a:t>Encourage wild ideas and build on each other’s suggestions. </a:t>
            </a:r>
            <a:endParaRPr lang="en-US" sz="1800" b="0" i="0">
              <a:solidFill>
                <a:srgbClr val="000000"/>
              </a:solidFill>
              <a:effectLst/>
              <a:highlight>
                <a:srgbClr val="F7F7F7"/>
              </a:highlight>
              <a:latin typeface="Roboto" panose="02000000000000000000" pitchFamily="2" charset="0"/>
            </a:endParaRPr>
          </a:p>
          <a:p>
            <a:pPr algn="l" rtl="0" fontAlgn="base">
              <a:buFont typeface="Arial" panose="020B0604020202020204" pitchFamily="34" charset="0"/>
              <a:buChar char="•"/>
            </a:pPr>
            <a:r>
              <a:rPr lang="en-US" sz="1800" b="0" i="0">
                <a:solidFill>
                  <a:srgbClr val="111111"/>
                </a:solidFill>
                <a:effectLst/>
                <a:highlight>
                  <a:srgbClr val="F7F7F7"/>
                </a:highlight>
                <a:latin typeface="Roboto" panose="02000000000000000000" pitchFamily="2" charset="0"/>
              </a:rPr>
              <a:t>Use sticky notes to jot down ideas and place them on a board. </a:t>
            </a:r>
            <a:endParaRPr lang="en-US" sz="1800" b="0" i="0">
              <a:solidFill>
                <a:srgbClr val="000000"/>
              </a:solidFill>
              <a:effectLst/>
              <a:highlight>
                <a:srgbClr val="F7F7F7"/>
              </a:highlight>
              <a:latin typeface="Roboto" panose="02000000000000000000" pitchFamily="2" charset="0"/>
            </a:endParaRPr>
          </a:p>
          <a:p>
            <a:pPr algn="l" rtl="0" fontAlgn="base">
              <a:buFont typeface="Arial" panose="020B0604020202020204" pitchFamily="34" charset="0"/>
              <a:buChar char="•"/>
            </a:pPr>
            <a:r>
              <a:rPr lang="en-US" sz="1800" b="1" i="0">
                <a:solidFill>
                  <a:srgbClr val="111111"/>
                </a:solidFill>
                <a:effectLst/>
                <a:highlight>
                  <a:srgbClr val="F7F7F7"/>
                </a:highlight>
                <a:latin typeface="Roboto" panose="02000000000000000000" pitchFamily="2" charset="0"/>
              </a:rPr>
              <a:t>Discussion:</a:t>
            </a:r>
            <a:r>
              <a:rPr lang="en-US" sz="1800" b="0" i="0">
                <a:solidFill>
                  <a:srgbClr val="111111"/>
                </a:solidFill>
                <a:effectLst/>
                <a:highlight>
                  <a:srgbClr val="F7F7F7"/>
                </a:highlight>
                <a:latin typeface="Roboto" panose="02000000000000000000" pitchFamily="2" charset="0"/>
              </a:rPr>
              <a:t> Narrow down to the most feasible and impactful solutions. </a:t>
            </a:r>
            <a:endParaRPr lang="en-US" sz="1800" b="0" i="0">
              <a:solidFill>
                <a:srgbClr val="000000"/>
              </a:solidFill>
              <a:effectLst/>
              <a:highlight>
                <a:srgbClr val="F7F7F7"/>
              </a:highlight>
              <a:latin typeface="Roboto" panose="02000000000000000000" pitchFamily="2" charset="0"/>
            </a:endParaRPr>
          </a:p>
          <a:p>
            <a:pPr algn="l" rtl="0" fontAlgn="base"/>
            <a:r>
              <a:rPr lang="en-US" sz="1800" b="0" i="0">
                <a:solidFill>
                  <a:srgbClr val="111111"/>
                </a:solidFill>
                <a:effectLst/>
                <a:highlight>
                  <a:srgbClr val="F7F7F7"/>
                </a:highlight>
                <a:latin typeface="Roboto" panose="02000000000000000000" pitchFamily="2" charset="0"/>
              </a:rPr>
              <a:t> </a:t>
            </a:r>
            <a:endParaRPr lang="en-US" sz="2800" b="0" i="0">
              <a:solidFill>
                <a:srgbClr val="000000"/>
              </a:solidFill>
              <a:effectLst/>
              <a:highlight>
                <a:srgbClr val="F7F7F7"/>
              </a:highlight>
              <a:latin typeface="Segoe UI" panose="020B0502040204020203" pitchFamily="34" charset="0"/>
            </a:endParaRPr>
          </a:p>
          <a:p>
            <a:pPr algn="l" rtl="0" fontAlgn="base"/>
            <a:r>
              <a:rPr lang="en-US" sz="1800" b="0" i="0">
                <a:solidFill>
                  <a:srgbClr val="111111"/>
                </a:solidFill>
                <a:effectLst/>
                <a:highlight>
                  <a:srgbClr val="F7F7F7"/>
                </a:highlight>
                <a:latin typeface="Roboto" panose="02000000000000000000" pitchFamily="2" charset="0"/>
              </a:rPr>
              <a:t>Wrap up by going through prototyping, feedback, implementation, reflect as theories </a:t>
            </a:r>
          </a:p>
          <a:p>
            <a:pPr algn="l" rtl="0" fontAlgn="base"/>
            <a:endParaRPr lang="en-US" sz="1800" b="0" i="0">
              <a:solidFill>
                <a:srgbClr val="111111"/>
              </a:solidFill>
              <a:effectLst/>
              <a:highlight>
                <a:srgbClr val="F7F7F7"/>
              </a:highlight>
              <a:latin typeface="Roboto" panose="02000000000000000000" pitchFamily="2" charset="0"/>
            </a:endParaRPr>
          </a:p>
          <a:p>
            <a:pPr algn="l" rtl="0" fontAlgn="base"/>
            <a:r>
              <a:rPr lang="en-US" sz="1800" b="1" i="0">
                <a:solidFill>
                  <a:srgbClr val="000000"/>
                </a:solidFill>
                <a:effectLst/>
                <a:highlight>
                  <a:srgbClr val="FFFFFF"/>
                </a:highlight>
                <a:latin typeface="Aptos" panose="020B0004020202020204" pitchFamily="34" charset="0"/>
              </a:rPr>
              <a:t>Reference:</a:t>
            </a:r>
            <a:r>
              <a:rPr lang="en-US" sz="1800" b="0" i="0">
                <a:solidFill>
                  <a:srgbClr val="000000"/>
                </a:solidFill>
                <a:effectLst/>
                <a:highlight>
                  <a:srgbClr val="FFFFFF"/>
                </a:highlight>
                <a:latin typeface="Aptos" panose="020B0004020202020204" pitchFamily="34" charset="0"/>
              </a:rPr>
              <a:t> </a:t>
            </a:r>
            <a:endParaRPr lang="en-US" sz="4000" b="0" i="0">
              <a:solidFill>
                <a:srgbClr val="000000"/>
              </a:solidFill>
              <a:effectLst/>
              <a:highlight>
                <a:srgbClr val="FFFFFF"/>
              </a:highlight>
              <a:latin typeface="Segoe UI" panose="020B0502040204020203" pitchFamily="34" charset="0"/>
            </a:endParaRPr>
          </a:p>
          <a:p>
            <a:pPr algn="l" rtl="0" fontAlgn="base"/>
            <a:r>
              <a:rPr lang="en-US" sz="1800" b="0" i="0">
                <a:solidFill>
                  <a:srgbClr val="000000"/>
                </a:solidFill>
                <a:effectLst/>
                <a:highlight>
                  <a:srgbClr val="FFFFFF"/>
                </a:highlight>
                <a:latin typeface="Aptos" panose="020B0004020202020204" pitchFamily="34" charset="0"/>
              </a:rPr>
              <a:t>Kolko, J. (2015). </a:t>
            </a:r>
            <a:r>
              <a:rPr lang="en-US" sz="1800" b="0" i="1">
                <a:solidFill>
                  <a:srgbClr val="000000"/>
                </a:solidFill>
                <a:effectLst/>
                <a:highlight>
                  <a:srgbClr val="FFFFFF"/>
                </a:highlight>
                <a:latin typeface="Aptos" panose="020B0004020202020204" pitchFamily="34" charset="0"/>
              </a:rPr>
              <a:t>Exposing the magic of design: A practitioner's guide to the methods and theory of synthesis</a:t>
            </a:r>
            <a:r>
              <a:rPr lang="en-US" sz="1800" b="0" i="0">
                <a:solidFill>
                  <a:srgbClr val="000000"/>
                </a:solidFill>
                <a:effectLst/>
                <a:highlight>
                  <a:srgbClr val="FFFFFF"/>
                </a:highlight>
                <a:latin typeface="Aptos" panose="020B0004020202020204" pitchFamily="34" charset="0"/>
              </a:rPr>
              <a:t>. Oxford University Press. </a:t>
            </a:r>
            <a:endParaRPr lang="en-US" sz="4000" b="0" i="0">
              <a:solidFill>
                <a:srgbClr val="000000"/>
              </a:solidFill>
              <a:effectLst/>
              <a:highlight>
                <a:srgbClr val="FFFFFF"/>
              </a:highlight>
              <a:latin typeface="Segoe UI" panose="020B0502040204020203" pitchFamily="34" charset="0"/>
            </a:endParaRPr>
          </a:p>
          <a:p>
            <a:pPr algn="l" rtl="0" fontAlgn="base"/>
            <a:endParaRPr lang="en-US" sz="2800" b="0" i="0">
              <a:solidFill>
                <a:srgbClr val="000000"/>
              </a:solidFill>
              <a:effectLst/>
              <a:highlight>
                <a:srgbClr val="F7F7F7"/>
              </a:highlight>
              <a:latin typeface="Segoe UI" panose="020B0502040204020203" pitchFamily="34" charset="0"/>
            </a:endParaRPr>
          </a:p>
          <a:p>
            <a:pPr algn="l" rtl="0" fontAlgn="base"/>
            <a:r>
              <a:rPr lang="en-US" sz="1800" b="0" i="0">
                <a:solidFill>
                  <a:srgbClr val="111111"/>
                </a:solidFill>
                <a:effectLst/>
                <a:highlight>
                  <a:srgbClr val="F7F7F7"/>
                </a:highlight>
                <a:latin typeface="Roboto" panose="02000000000000000000" pitchFamily="2" charset="0"/>
              </a:rPr>
              <a:t> </a:t>
            </a:r>
            <a:endParaRPr lang="en-US" sz="2800" b="0" i="0">
              <a:solidFill>
                <a:srgbClr val="000000"/>
              </a:solidFill>
              <a:effectLst/>
              <a:highlight>
                <a:srgbClr val="F7F7F7"/>
              </a:highlight>
              <a:latin typeface="Segoe UI" panose="020B0502040204020203" pitchFamily="34" charset="0"/>
            </a:endParaRPr>
          </a:p>
          <a:p>
            <a:pPr algn="l" rtl="0" fontAlgn="base">
              <a:buFont typeface="Arial" panose="020B0604020202020204" pitchFamily="34" charset="0"/>
              <a:buChar char="•"/>
            </a:pPr>
            <a:endParaRPr lang="en-US" sz="1800" b="0" i="0">
              <a:solidFill>
                <a:srgbClr val="000000"/>
              </a:solidFill>
              <a:effectLst/>
              <a:highlight>
                <a:srgbClr val="FFFFFF"/>
              </a:highlight>
              <a:latin typeface="Aptos" panose="020B0004020202020204" pitchFamily="34" charset="0"/>
            </a:endParaRPr>
          </a:p>
          <a:p>
            <a:endParaRPr lang="en-US"/>
          </a:p>
        </p:txBody>
      </p:sp>
      <p:sp>
        <p:nvSpPr>
          <p:cNvPr id="4" name="Slide Number Placeholder 3"/>
          <p:cNvSpPr>
            <a:spLocks noGrp="1"/>
          </p:cNvSpPr>
          <p:nvPr>
            <p:ph type="sldNum" sz="quarter" idx="5"/>
          </p:nvPr>
        </p:nvSpPr>
        <p:spPr/>
        <p:txBody>
          <a:bodyPr/>
          <a:lstStyle/>
          <a:p>
            <a:fld id="{7FE61C98-AD3E-4D7D-87CF-70347B2783DF}" type="slidenum">
              <a:rPr lang="en-US" smtClean="0"/>
              <a:t>11</a:t>
            </a:fld>
            <a:endParaRPr lang="en-US"/>
          </a:p>
        </p:txBody>
      </p:sp>
    </p:spTree>
    <p:extLst>
      <p:ext uri="{BB962C8B-B14F-4D97-AF65-F5344CB8AC3E}">
        <p14:creationId xmlns:p14="http://schemas.microsoft.com/office/powerpoint/2010/main" val="3728881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a:t>Speaker Notes:</a:t>
            </a:r>
          </a:p>
          <a:p>
            <a:r>
              <a:rPr lang="en-US" b="1"/>
              <a:t>Introduction:</a:t>
            </a:r>
            <a:endParaRPr lang="en-US"/>
          </a:p>
          <a:p>
            <a:pPr>
              <a:buFont typeface="Arial" panose="020B0604020202020204" pitchFamily="34" charset="0"/>
              <a:buChar char="•"/>
            </a:pPr>
            <a:r>
              <a:rPr lang="en-US"/>
              <a:t>In the ideation phase, it’s important to prioritize quantity over quality initially. The goal is to generate a wide range of ideas—at least 30—so that we can explore diverse possibilities before refining them. Each idea should be sketched out on half sheets of paper to visualize your thoughts. More ideas increase the chances of finding innovative solutions.</a:t>
            </a:r>
          </a:p>
          <a:p>
            <a:r>
              <a:rPr lang="en-US" b="1"/>
              <a:t>Brainstorming:</a:t>
            </a:r>
            <a:endParaRPr lang="en-US"/>
          </a:p>
          <a:p>
            <a:pPr>
              <a:buFont typeface="Arial" panose="020B0604020202020204" pitchFamily="34" charset="0"/>
              <a:buChar char="•"/>
            </a:pPr>
            <a:r>
              <a:rPr lang="en-US"/>
              <a:t>Brainstorming is about getting together with others to generate as many ideas as possible in a collaborative environment. The key here is to suspend judgment—no idea is too wild at this stage</a:t>
            </a:r>
          </a:p>
          <a:p>
            <a:r>
              <a:rPr lang="en-US" b="1" err="1"/>
              <a:t>Mindmapping</a:t>
            </a:r>
            <a:r>
              <a:rPr lang="en-US" b="1"/>
              <a:t>:</a:t>
            </a:r>
            <a:endParaRPr lang="en-US"/>
          </a:p>
          <a:p>
            <a:pPr>
              <a:buFont typeface="Arial" panose="020B0604020202020204" pitchFamily="34" charset="0"/>
              <a:buChar char="•"/>
            </a:pPr>
            <a:r>
              <a:rPr lang="en-US" err="1"/>
              <a:t>Mindmapping</a:t>
            </a:r>
            <a:r>
              <a:rPr lang="en-US"/>
              <a:t> helps you visually explore all aspects of a central idea by branching out into related concepts. This technique is great for organizing your thoughts and uncovering connections between ideas that you might not have noticed.</a:t>
            </a:r>
          </a:p>
          <a:p>
            <a:r>
              <a:rPr lang="en-US" b="1"/>
              <a:t>How Might We:</a:t>
            </a:r>
            <a:endParaRPr lang="en-US"/>
          </a:p>
          <a:p>
            <a:pPr>
              <a:buFont typeface="Arial" panose="020B0604020202020204" pitchFamily="34" charset="0"/>
              <a:buChar char="•"/>
            </a:pPr>
            <a:r>
              <a:rPr lang="en-US"/>
              <a:t>'How Might We' questions are a cornerstone of design thinking. By framing challenges as open-ended questions, you encourage creative exploration. For example, 'How might we make healthy eating fun for kids?'</a:t>
            </a:r>
          </a:p>
          <a:p>
            <a:r>
              <a:rPr lang="en-US" b="1"/>
              <a:t>Crazy 8s:</a:t>
            </a:r>
            <a:endParaRPr lang="en-US"/>
          </a:p>
          <a:p>
            <a:pPr>
              <a:buFont typeface="Arial" panose="020B0604020202020204" pitchFamily="34" charset="0"/>
              <a:buChar char="•"/>
            </a:pPr>
            <a:r>
              <a:rPr lang="en-US"/>
              <a:t>Crazy 8s is a rapid ideation technique where you fold a sheet of paper into eight sections and fill each section with a different idea in 8 minutes. The time constraint pushes you to think fast and broad, which can lead to unexpected and innovative ideas.</a:t>
            </a:r>
          </a:p>
          <a:p>
            <a:endParaRPr lang="en-US" b="1"/>
          </a:p>
          <a:p>
            <a:r>
              <a:rPr lang="en-US" b="1"/>
              <a:t>References by topic:</a:t>
            </a:r>
          </a:p>
          <a:p>
            <a:r>
              <a:rPr lang="en-US" b="1" i="0"/>
              <a:t>Social Innovation Pathways &amp; Design Thinking:</a:t>
            </a:r>
          </a:p>
          <a:p>
            <a:pPr>
              <a:buFont typeface="Arial" panose="020B0604020202020204" pitchFamily="34" charset="0"/>
              <a:buChar char="•"/>
            </a:pPr>
            <a:r>
              <a:rPr lang="en-US" b="0" i="0" err="1"/>
              <a:t>Stickdorn</a:t>
            </a:r>
            <a:r>
              <a:rPr lang="en-US" b="0" i="0"/>
              <a:t>, M., </a:t>
            </a:r>
            <a:r>
              <a:rPr lang="en-US" b="0" i="0" err="1"/>
              <a:t>Hormess</a:t>
            </a:r>
            <a:r>
              <a:rPr lang="en-US" b="0" i="0"/>
              <a:t>, M. E., Lawrence, A., &amp; Schneider, J. (2018). This is service design doing: Applying service design thinking in the real world. O'Reilly Media.</a:t>
            </a:r>
          </a:p>
          <a:p>
            <a:r>
              <a:rPr lang="en-US" b="1" i="0"/>
              <a:t>Jobs to Be Done (JTBD) &amp; Innovation:</a:t>
            </a:r>
          </a:p>
          <a:p>
            <a:pPr>
              <a:buFont typeface="Arial" panose="020B0604020202020204" pitchFamily="34" charset="0"/>
              <a:buChar char="•"/>
            </a:pPr>
            <a:r>
              <a:rPr lang="en-US" b="0" i="0"/>
              <a:t>Christensen, C. M., Hall, T., Dillon, K., &amp; Duncan, D. S. (2016). Competing against luck: The story of innovation and customer choice. Harper Business.</a:t>
            </a:r>
          </a:p>
          <a:p>
            <a:r>
              <a:rPr lang="en-US" b="1" i="0"/>
              <a:t>Inspiration by Analogy &amp; Design Thinking:</a:t>
            </a:r>
          </a:p>
          <a:p>
            <a:pPr>
              <a:buFont typeface="Arial" panose="020B0604020202020204" pitchFamily="34" charset="0"/>
              <a:buChar char="•"/>
            </a:pPr>
            <a:r>
              <a:rPr lang="en-US" b="0" i="0"/>
              <a:t>Brown, T. (2009). Change by design: How design thinking creates new alternatives for business and society. Harper Business.</a:t>
            </a:r>
          </a:p>
          <a:p>
            <a:r>
              <a:rPr lang="en-US" b="1" i="0" err="1"/>
              <a:t>Mindmapping</a:t>
            </a:r>
            <a:r>
              <a:rPr lang="en-US" b="1" i="0"/>
              <a:t> &amp; Creativity Techniques:</a:t>
            </a:r>
          </a:p>
          <a:p>
            <a:pPr>
              <a:buFont typeface="Arial" panose="020B0604020202020204" pitchFamily="34" charset="0"/>
              <a:buChar char="•"/>
            </a:pPr>
            <a:r>
              <a:rPr lang="en-US" b="0" i="0"/>
              <a:t>Buzan, T., &amp; Buzan, B. (2010). The Mind Map Book: Unlock your creativity, boost your memory, change your life. BBC Active.</a:t>
            </a:r>
          </a:p>
          <a:p>
            <a:r>
              <a:rPr lang="en-US" b="1" i="0"/>
              <a:t>Brainstorming &amp; Ideation:</a:t>
            </a:r>
          </a:p>
          <a:p>
            <a:pPr>
              <a:buFont typeface="Arial" panose="020B0604020202020204" pitchFamily="34" charset="0"/>
              <a:buChar char="•"/>
            </a:pPr>
            <a:r>
              <a:rPr lang="en-US" b="0" i="0"/>
              <a:t>Osborn, A. F. (1963). Applied imagination: Principles and procedures of creative problem-solving (3rd ed.). Scribner.</a:t>
            </a:r>
          </a:p>
          <a:p>
            <a:r>
              <a:rPr lang="en-US" b="1" i="0"/>
              <a:t>Rapid Ideation Techniques (Crazy 8s):</a:t>
            </a:r>
          </a:p>
          <a:p>
            <a:pPr>
              <a:buFont typeface="Arial" panose="020B0604020202020204" pitchFamily="34" charset="0"/>
              <a:buChar char="•"/>
            </a:pPr>
            <a:r>
              <a:rPr lang="en-US" b="0" i="0"/>
              <a:t>Knapp, J., </a:t>
            </a:r>
            <a:r>
              <a:rPr lang="en-US" b="0" i="0" err="1"/>
              <a:t>Zeratsky</a:t>
            </a:r>
            <a:r>
              <a:rPr lang="en-US" b="0" i="0"/>
              <a:t>, J., &amp; </a:t>
            </a:r>
            <a:r>
              <a:rPr lang="en-US" b="0" i="0" err="1"/>
              <a:t>Kowitz</a:t>
            </a:r>
            <a:r>
              <a:rPr lang="en-US" b="0" i="0"/>
              <a:t>, B. (2016). Sprint: How to solve big problems and test new ideas in just five days. Simon &amp; Schuster.</a:t>
            </a:r>
          </a:p>
          <a:p>
            <a:endParaRPr lang="en-US"/>
          </a:p>
        </p:txBody>
      </p:sp>
      <p:sp>
        <p:nvSpPr>
          <p:cNvPr id="4" name="Slide Number Placeholder 3"/>
          <p:cNvSpPr>
            <a:spLocks noGrp="1"/>
          </p:cNvSpPr>
          <p:nvPr>
            <p:ph type="sldNum" sz="quarter" idx="5"/>
          </p:nvPr>
        </p:nvSpPr>
        <p:spPr/>
        <p:txBody>
          <a:bodyPr/>
          <a:lstStyle/>
          <a:p>
            <a:pPr defTabSz="465887">
              <a:defRPr/>
            </a:pPr>
            <a:fld id="{2FC7B313-F3D8-4B65-BEE8-A751CA27C930}" type="slidenum">
              <a:rPr lang="en-US">
                <a:solidFill>
                  <a:prstClr val="black"/>
                </a:solidFill>
                <a:latin typeface="Calibri" panose="020F0502020204030204"/>
              </a:rPr>
              <a:pPr defTabSz="465887">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321741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Speakers Notes:</a:t>
            </a:r>
          </a:p>
          <a:p>
            <a:endParaRPr lang="en-US" b="1"/>
          </a:p>
          <a:p>
            <a:endParaRPr lang="en-US" b="1"/>
          </a:p>
          <a:p>
            <a:r>
              <a:rPr lang="en-US" b="1"/>
              <a:t>References by topic:</a:t>
            </a:r>
          </a:p>
          <a:p>
            <a:r>
              <a:rPr lang="en-US" b="1" i="0"/>
              <a:t>Social Innovation Pathways &amp; Design Thinking:</a:t>
            </a:r>
          </a:p>
          <a:p>
            <a:pPr>
              <a:buFont typeface="Arial" panose="020B0604020202020204" pitchFamily="34" charset="0"/>
              <a:buChar char="•"/>
            </a:pPr>
            <a:r>
              <a:rPr lang="en-US" b="0" i="0" err="1"/>
              <a:t>Stickdorn</a:t>
            </a:r>
            <a:r>
              <a:rPr lang="en-US" b="0" i="0"/>
              <a:t>, M., </a:t>
            </a:r>
            <a:r>
              <a:rPr lang="en-US" b="0" i="0" err="1"/>
              <a:t>Hormess</a:t>
            </a:r>
            <a:r>
              <a:rPr lang="en-US" b="0" i="0"/>
              <a:t>, M. E., Lawrence, A., &amp; Schneider, J. (2018). This is service design doing: Applying service design thinking in the real world. O'Reilly Media.</a:t>
            </a:r>
          </a:p>
          <a:p>
            <a:r>
              <a:rPr lang="en-US" b="1" i="0"/>
              <a:t>Jobs to Be Done (JTBD) &amp; Innovation:</a:t>
            </a:r>
          </a:p>
          <a:p>
            <a:pPr>
              <a:buFont typeface="Arial" panose="020B0604020202020204" pitchFamily="34" charset="0"/>
              <a:buChar char="•"/>
            </a:pPr>
            <a:r>
              <a:rPr lang="en-US" b="0" i="0"/>
              <a:t>Christensen, C. M., Hall, T., Dillon, K., &amp; Duncan, D. S. (2016). Competing against luck: The story of innovation and customer choice. Harper Business.</a:t>
            </a:r>
          </a:p>
          <a:p>
            <a:r>
              <a:rPr lang="en-US" b="1" i="0"/>
              <a:t>Inspiration by Analogy &amp; Design Thinking:</a:t>
            </a:r>
          </a:p>
          <a:p>
            <a:pPr>
              <a:buFont typeface="Arial" panose="020B0604020202020204" pitchFamily="34" charset="0"/>
              <a:buChar char="•"/>
            </a:pPr>
            <a:r>
              <a:rPr lang="en-US" b="0" i="0"/>
              <a:t>Brown, T. (2009). Change by design: How design thinking creates new alternatives for business and society. Harper Business.</a:t>
            </a:r>
          </a:p>
          <a:p>
            <a:r>
              <a:rPr lang="en-US" b="1" i="0" err="1"/>
              <a:t>Mindmapping</a:t>
            </a:r>
            <a:r>
              <a:rPr lang="en-US" b="1" i="0"/>
              <a:t> &amp; Creativity Techniques:</a:t>
            </a:r>
          </a:p>
          <a:p>
            <a:pPr>
              <a:buFont typeface="Arial" panose="020B0604020202020204" pitchFamily="34" charset="0"/>
              <a:buChar char="•"/>
            </a:pPr>
            <a:r>
              <a:rPr lang="en-US" b="0" i="0"/>
              <a:t>Buzan, T., &amp; Buzan, B. (2010). The Mind Map Book: Unlock your creativity, boost your memory, change your life. BBC Active.</a:t>
            </a:r>
          </a:p>
          <a:p>
            <a:r>
              <a:rPr lang="en-US" b="1" i="0"/>
              <a:t>Brainstorming &amp; Ideation:</a:t>
            </a:r>
          </a:p>
          <a:p>
            <a:pPr>
              <a:buFont typeface="Arial" panose="020B0604020202020204" pitchFamily="34" charset="0"/>
              <a:buChar char="•"/>
            </a:pPr>
            <a:r>
              <a:rPr lang="en-US" b="0" i="0"/>
              <a:t>Osborn, A. F. (1963). Applied imagination: Principles and procedures of creative problem-solving (3rd ed.). Scribner.</a:t>
            </a:r>
          </a:p>
          <a:p>
            <a:r>
              <a:rPr lang="en-US" b="1" i="0"/>
              <a:t>Rapid Ideation Techniques (Crazy 8s):</a:t>
            </a:r>
          </a:p>
          <a:p>
            <a:pPr>
              <a:buFont typeface="Arial" panose="020B0604020202020204" pitchFamily="34" charset="0"/>
              <a:buChar char="•"/>
            </a:pPr>
            <a:r>
              <a:rPr lang="en-US" b="0" i="0"/>
              <a:t>Knapp, J., </a:t>
            </a:r>
            <a:r>
              <a:rPr lang="en-US" b="0" i="0" err="1"/>
              <a:t>Zeratsky</a:t>
            </a:r>
            <a:r>
              <a:rPr lang="en-US" b="0" i="0"/>
              <a:t>, J., &amp; </a:t>
            </a:r>
            <a:r>
              <a:rPr lang="en-US" b="0" i="0" err="1"/>
              <a:t>Kowitz</a:t>
            </a:r>
            <a:r>
              <a:rPr lang="en-US" b="0" i="0"/>
              <a:t>, B. (2016). Sprint: How to solve big problems and test new ideas in just five days. Simon &amp; Schuster.</a:t>
            </a:r>
          </a:p>
          <a:p>
            <a:endParaRPr lang="en-US"/>
          </a:p>
        </p:txBody>
      </p:sp>
      <p:sp>
        <p:nvSpPr>
          <p:cNvPr id="4" name="Slide Number Placeholder 3"/>
          <p:cNvSpPr>
            <a:spLocks noGrp="1"/>
          </p:cNvSpPr>
          <p:nvPr>
            <p:ph type="sldNum" sz="quarter" idx="5"/>
          </p:nvPr>
        </p:nvSpPr>
        <p:spPr/>
        <p:txBody>
          <a:bodyPr/>
          <a:lstStyle/>
          <a:p>
            <a:fld id="{7FE61C98-AD3E-4D7D-87CF-70347B2783DF}" type="slidenum">
              <a:rPr lang="en-US" smtClean="0"/>
              <a:t>13</a:t>
            </a:fld>
            <a:endParaRPr lang="en-US"/>
          </a:p>
        </p:txBody>
      </p:sp>
    </p:spTree>
    <p:extLst>
      <p:ext uri="{BB962C8B-B14F-4D97-AF65-F5344CB8AC3E}">
        <p14:creationId xmlns:p14="http://schemas.microsoft.com/office/powerpoint/2010/main" val="3335604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a:t>Speaker Notes:</a:t>
            </a:r>
          </a:p>
          <a:p>
            <a:r>
              <a:rPr lang="en-US" b="1"/>
              <a:t>Introduction:</a:t>
            </a:r>
            <a:endParaRPr lang="en-US"/>
          </a:p>
          <a:p>
            <a:pPr>
              <a:buFont typeface="Arial" panose="020B0604020202020204" pitchFamily="34" charset="0"/>
              <a:buChar char="•"/>
            </a:pPr>
            <a:r>
              <a:rPr lang="en-US"/>
              <a:t>After generating a wide range of ideas, it's crucial to evaluate them to identify the most promising ones. Dot voting is an effective technique for this purpose, allowing everyone in the team to participate in the decision-making process.</a:t>
            </a:r>
          </a:p>
          <a:p>
            <a:r>
              <a:rPr lang="en-US" b="1"/>
              <a:t>Dot Voting Process:</a:t>
            </a:r>
            <a:endParaRPr lang="en-US"/>
          </a:p>
          <a:p>
            <a:pPr>
              <a:buFont typeface="Arial" panose="020B0604020202020204" pitchFamily="34" charset="0"/>
              <a:buChar char="•"/>
            </a:pPr>
            <a:r>
              <a:rPr lang="en-US"/>
              <a:t>Dot voting is straightforward. Each team member gets a set number of dots, which they place next to the ideas they believe best meet our criteria. This method quickly highlights which ideas have the most support.</a:t>
            </a:r>
          </a:p>
          <a:p>
            <a:r>
              <a:rPr lang="en-US" b="1"/>
              <a:t>Evaluation Criteria:</a:t>
            </a:r>
            <a:endParaRPr lang="en-US"/>
          </a:p>
          <a:p>
            <a:pPr>
              <a:buFont typeface="Arial" panose="020B0604020202020204" pitchFamily="34" charset="0"/>
              <a:buChar char="•"/>
            </a:pPr>
            <a:r>
              <a:rPr lang="en-US"/>
              <a:t>When placing your dots, consider the following criteria:</a:t>
            </a:r>
          </a:p>
          <a:p>
            <a:r>
              <a:rPr lang="en-US" b="1"/>
              <a:t>Meeting Needs &amp; Desirability:</a:t>
            </a:r>
            <a:endParaRPr lang="en-US"/>
          </a:p>
          <a:p>
            <a:pPr>
              <a:buFont typeface="Arial" panose="020B0604020202020204" pitchFamily="34" charset="0"/>
              <a:buChar char="•"/>
            </a:pPr>
            <a:r>
              <a:rPr lang="en-US"/>
              <a:t>First, ask yourself if the idea effectively meets the user’s needs and desires. Does it solve a key problem or significantly enhance the user experience? This criterion ensures that we're focusing on ideas that will resonate with users.</a:t>
            </a:r>
          </a:p>
          <a:p>
            <a:r>
              <a:rPr lang="en-US" b="1"/>
              <a:t>Innovation &amp; Novelty:</a:t>
            </a:r>
            <a:endParaRPr lang="en-US"/>
          </a:p>
          <a:p>
            <a:pPr>
              <a:buFont typeface="Arial" panose="020B0604020202020204" pitchFamily="34" charset="0"/>
              <a:buChar char="•"/>
            </a:pPr>
            <a:r>
              <a:rPr lang="en-US"/>
              <a:t>Next, consider how innovative or novel the idea is. Innovation drives differentiation, so it’s important to assess whether the idea brings something new to the table or offers a creative solution.</a:t>
            </a:r>
          </a:p>
          <a:p>
            <a:r>
              <a:rPr lang="en-US" b="1"/>
              <a:t>Feasibility:</a:t>
            </a:r>
            <a:endParaRPr lang="en-US"/>
          </a:p>
          <a:p>
            <a:pPr>
              <a:buFont typeface="Arial" panose="020B0604020202020204" pitchFamily="34" charset="0"/>
              <a:buChar char="•"/>
            </a:pPr>
            <a:r>
              <a:rPr lang="en-US"/>
              <a:t>Then, think about feasibility. Can the idea be implemented within a reasonable time frame? We need to be realistic about our resources and constraints to ensure that the idea can be brought to life.</a:t>
            </a:r>
          </a:p>
          <a:p>
            <a:r>
              <a:rPr lang="en-US" b="1"/>
              <a:t>Viability:</a:t>
            </a:r>
            <a:endParaRPr lang="en-US"/>
          </a:p>
          <a:p>
            <a:pPr>
              <a:buFont typeface="Arial" panose="020B0604020202020204" pitchFamily="34" charset="0"/>
              <a:buChar char="•"/>
            </a:pPr>
            <a:r>
              <a:rPr lang="en-US"/>
              <a:t>Finally, evaluate the idea's viability. Is it sustainable in the long term? This includes economic viability as well as operational feasibility, ensuring that the idea can thrive over time.</a:t>
            </a:r>
          </a:p>
          <a:p>
            <a:r>
              <a:rPr lang="en-US" b="1"/>
              <a:t>Action Item:</a:t>
            </a:r>
            <a:endParaRPr lang="en-US"/>
          </a:p>
          <a:p>
            <a:pPr>
              <a:buFont typeface="Arial" panose="020B0604020202020204" pitchFamily="34" charset="0"/>
              <a:buChar char="•"/>
            </a:pPr>
            <a:r>
              <a:rPr lang="en-US"/>
              <a:t>After the dot voting session, we'll focus on refining the top ideas—those that score well across all criteria. These are the ideas that have the best chance of success, balancing desirability, innovation, feasibility, and viability.</a:t>
            </a:r>
          </a:p>
          <a:p>
            <a:endParaRPr lang="en-US" b="1"/>
          </a:p>
          <a:p>
            <a:endParaRPr lang="en-US" b="1"/>
          </a:p>
          <a:p>
            <a:r>
              <a:rPr lang="en-US" b="1"/>
              <a:t>Reference:</a:t>
            </a:r>
          </a:p>
          <a:p>
            <a:r>
              <a:rPr lang="en-US" b="0" i="0"/>
              <a:t>Knapp, J., </a:t>
            </a:r>
            <a:r>
              <a:rPr lang="en-US" b="0" i="0" err="1"/>
              <a:t>Zeratsky</a:t>
            </a:r>
            <a:r>
              <a:rPr lang="en-US" b="0" i="0"/>
              <a:t>, J., &amp; </a:t>
            </a:r>
            <a:r>
              <a:rPr lang="en-US" b="0" i="0" err="1"/>
              <a:t>Kowitz</a:t>
            </a:r>
            <a:r>
              <a:rPr lang="en-US" b="0" i="0"/>
              <a:t>, B. (2016). Sprint: How to solve big problems and test new ideas in just five days. Simon &amp; Schuster.</a:t>
            </a:r>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FC7B313-F3D8-4B65-BEE8-A751CA27C93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8858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E61C98-AD3E-4D7D-87CF-70347B2783DF}" type="slidenum">
              <a:rPr lang="en-US" smtClean="0"/>
              <a:t>15</a:t>
            </a:fld>
            <a:endParaRPr lang="en-US"/>
          </a:p>
        </p:txBody>
      </p:sp>
    </p:spTree>
    <p:extLst>
      <p:ext uri="{BB962C8B-B14F-4D97-AF65-F5344CB8AC3E}">
        <p14:creationId xmlns:p14="http://schemas.microsoft.com/office/powerpoint/2010/main" val="2660920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Reference: </a:t>
            </a:r>
          </a:p>
          <a:p>
            <a:r>
              <a:rPr lang="en-US" b="0" i="0" err="1">
                <a:solidFill>
                  <a:srgbClr val="161719"/>
                </a:solidFill>
                <a:effectLst/>
                <a:highlight>
                  <a:srgbClr val="FFFFFF"/>
                </a:highlight>
                <a:latin typeface="Glyph"/>
              </a:rPr>
              <a:t>Rottenberg</a:t>
            </a:r>
            <a:r>
              <a:rPr lang="en-US" b="0" i="0">
                <a:solidFill>
                  <a:srgbClr val="161719"/>
                </a:solidFill>
                <a:effectLst/>
                <a:highlight>
                  <a:srgbClr val="FFFFFF"/>
                </a:highlight>
                <a:latin typeface="Glyph"/>
              </a:rPr>
              <a:t>, S. (2023, October 30). </a:t>
            </a:r>
            <a:r>
              <a:rPr lang="en-US" b="0" i="1">
                <a:solidFill>
                  <a:srgbClr val="161719"/>
                </a:solidFill>
                <a:effectLst/>
                <a:highlight>
                  <a:srgbClr val="FFFFFF"/>
                </a:highlight>
                <a:latin typeface="Glyph"/>
              </a:rPr>
              <a:t>Design Thinking for Social Innovation Week 5 Ideation: Generating a wide range of diverse ideas. Module 5.3 Selecting and Refining Your Most Promising Ideas</a:t>
            </a:r>
            <a:r>
              <a:rPr lang="en-US" b="0" i="0">
                <a:solidFill>
                  <a:srgbClr val="161719"/>
                </a:solidFill>
                <a:effectLst/>
                <a:highlight>
                  <a:srgbClr val="FFFFFF"/>
                </a:highlight>
                <a:latin typeface="Glyph"/>
              </a:rPr>
              <a:t> [Lecture]. upenn-catalog.instructure.com/courses/1169/pages/5-dot-3-selecting-and-refining-your-most-promising-ideas-9-10?module_item_id=73612</a:t>
            </a:r>
            <a:endParaRPr lang="en-US"/>
          </a:p>
        </p:txBody>
      </p:sp>
      <p:sp>
        <p:nvSpPr>
          <p:cNvPr id="4" name="Slide Number Placeholder 3"/>
          <p:cNvSpPr>
            <a:spLocks noGrp="1"/>
          </p:cNvSpPr>
          <p:nvPr>
            <p:ph type="sldNum" sz="quarter" idx="5"/>
          </p:nvPr>
        </p:nvSpPr>
        <p:spPr/>
        <p:txBody>
          <a:bodyPr/>
          <a:lstStyle/>
          <a:p>
            <a:fld id="{7FE61C98-AD3E-4D7D-87CF-70347B2783DF}" type="slidenum">
              <a:rPr lang="en-US" smtClean="0"/>
              <a:t>16</a:t>
            </a:fld>
            <a:endParaRPr lang="en-US"/>
          </a:p>
        </p:txBody>
      </p:sp>
    </p:spTree>
    <p:extLst>
      <p:ext uri="{BB962C8B-B14F-4D97-AF65-F5344CB8AC3E}">
        <p14:creationId xmlns:p14="http://schemas.microsoft.com/office/powerpoint/2010/main" val="2872592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E61C98-AD3E-4D7D-87CF-70347B2783DF}" type="slidenum">
              <a:rPr lang="en-US" smtClean="0"/>
              <a:t>17</a:t>
            </a:fld>
            <a:endParaRPr lang="en-US"/>
          </a:p>
        </p:txBody>
      </p:sp>
    </p:spTree>
    <p:extLst>
      <p:ext uri="{BB962C8B-B14F-4D97-AF65-F5344CB8AC3E}">
        <p14:creationId xmlns:p14="http://schemas.microsoft.com/office/powerpoint/2010/main" val="1825484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566CADCF-FAB6-4E5B-B98C-51305A53BCC1}" type="slidenum">
              <a:rPr lang="en-US">
                <a:solidFill>
                  <a:prstClr val="black"/>
                </a:solidFill>
                <a:latin typeface="Aptos" panose="02110004020202020204"/>
              </a:rPr>
              <a:pPr defTabSz="931774">
                <a:defRPr/>
              </a:pPr>
              <a:t>18</a:t>
            </a:fld>
            <a:endParaRPr lang="en-US">
              <a:solidFill>
                <a:prstClr val="black"/>
              </a:solidFill>
              <a:latin typeface="Aptos" panose="02110004020202020204"/>
            </a:endParaRPr>
          </a:p>
        </p:txBody>
      </p:sp>
    </p:spTree>
    <p:extLst>
      <p:ext uri="{BB962C8B-B14F-4D97-AF65-F5344CB8AC3E}">
        <p14:creationId xmlns:p14="http://schemas.microsoft.com/office/powerpoint/2010/main" val="4143149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a:solidFill>
                  <a:srgbClr val="0F4761"/>
                </a:solidFill>
                <a:latin typeface="Aptos"/>
              </a:rPr>
              <a:t>Speaker Notes:</a:t>
            </a:r>
            <a:r>
              <a:rPr lang="en-US" sz="1800">
                <a:solidFill>
                  <a:srgbClr val="0F4761"/>
                </a:solidFill>
                <a:latin typeface="Aptos"/>
              </a:rPr>
              <a:t> </a:t>
            </a:r>
            <a:endParaRPr lang="en-US" b="0" i="0">
              <a:solidFill>
                <a:srgbClr val="0F4761"/>
              </a:solidFill>
              <a:effectLst/>
              <a:latin typeface="Aptos"/>
              <a:cs typeface="Segoe UI"/>
            </a:endParaRPr>
          </a:p>
          <a:p>
            <a:pPr algn="l" rtl="0" fontAlgn="base">
              <a:buFont typeface="Arial" panose="020B0604020202020204" pitchFamily="34" charset="0"/>
              <a:buChar char="•"/>
            </a:pPr>
            <a:r>
              <a:rPr lang="en-US" sz="1800">
                <a:solidFill>
                  <a:srgbClr val="000000"/>
                </a:solidFill>
                <a:latin typeface="Aptos"/>
              </a:rPr>
              <a:t>We will introduce students to the design thinking process and guide them from problem identification to ideation and cover concepts related to prototyping a solution. </a:t>
            </a:r>
          </a:p>
          <a:p>
            <a:pPr algn="l" rtl="0" fontAlgn="base">
              <a:buFont typeface="Arial" panose="020B0604020202020204" pitchFamily="34" charset="0"/>
              <a:buChar char="•"/>
            </a:pPr>
            <a:r>
              <a:rPr lang="en-US" sz="1800">
                <a:solidFill>
                  <a:srgbClr val="000000"/>
                </a:solidFill>
                <a:latin typeface="Aptos"/>
              </a:rPr>
              <a:t>Throughout this presentation, we will look at various examples and case studies to see how these concepts work in real-world scenarios. </a:t>
            </a:r>
          </a:p>
          <a:p>
            <a:pPr algn="l" rtl="0" fontAlgn="base">
              <a:buFont typeface="Arial" panose="020B0604020202020204" pitchFamily="34" charset="0"/>
              <a:buChar char="•"/>
            </a:pPr>
            <a:r>
              <a:rPr lang="en-US" sz="2900">
                <a:solidFill>
                  <a:srgbClr val="000000"/>
                </a:solidFill>
                <a:latin typeface="WordVisi_MSFontService"/>
              </a:rPr>
              <a:t>In public health, the complexity of problems demands a thoughtful approach to design. </a:t>
            </a:r>
          </a:p>
          <a:p>
            <a:pPr algn="l" rtl="0" fontAlgn="base">
              <a:buFont typeface="Arial" panose="020B0604020202020204" pitchFamily="34" charset="0"/>
              <a:buChar char="•"/>
            </a:pPr>
            <a:r>
              <a:rPr lang="en-US" sz="2900">
                <a:solidFill>
                  <a:srgbClr val="000000"/>
                </a:solidFill>
                <a:latin typeface="WordVisi_MSFontService"/>
              </a:rPr>
              <a:t>This presentation will outline a step-by-step process that integrates empathy, research, and iteration to develop solutions that are both innovative and practical.</a:t>
            </a:r>
            <a:endParaRPr lang="en-US" sz="1800">
              <a:solidFill>
                <a:srgbClr val="000000"/>
              </a:solidFill>
              <a:latin typeface="Aptos"/>
            </a:endParaRPr>
          </a:p>
          <a:p>
            <a:pPr algn="l" rtl="0" fontAlgn="base"/>
            <a:endParaRPr lang="en-US" sz="1800">
              <a:solidFill>
                <a:srgbClr val="000000"/>
              </a:solidFill>
              <a:latin typeface="Aptos"/>
            </a:endParaRPr>
          </a:p>
          <a:p>
            <a:pPr algn="l" rtl="0" fontAlgn="base"/>
            <a:r>
              <a:rPr lang="en-US" sz="1800" b="1">
                <a:solidFill>
                  <a:srgbClr val="000000"/>
                </a:solidFill>
                <a:latin typeface="Aptos"/>
              </a:rPr>
              <a:t>Reference:</a:t>
            </a:r>
          </a:p>
          <a:p>
            <a:pPr algn="l" rtl="0" fontAlgn="base"/>
            <a:r>
              <a:rPr lang="en-US" sz="1800">
                <a:solidFill>
                  <a:srgbClr val="000000"/>
                </a:solidFill>
                <a:highlight>
                  <a:srgbClr val="FFFFFF"/>
                </a:highlight>
                <a:latin typeface="Aptos" panose="020B0004020202020204" pitchFamily="34" charset="0"/>
              </a:rPr>
              <a:t>World Health Organization. (2019). </a:t>
            </a:r>
            <a:r>
              <a:rPr lang="en-US" sz="1800" i="1">
                <a:solidFill>
                  <a:srgbClr val="000000"/>
                </a:solidFill>
                <a:highlight>
                  <a:srgbClr val="FFFFFF"/>
                </a:highlight>
                <a:latin typeface="Aptos" panose="020B0004020202020204" pitchFamily="34" charset="0"/>
              </a:rPr>
              <a:t>Designing solutions for complex public health issues.</a:t>
            </a:r>
            <a:r>
              <a:rPr lang="en-US" sz="1800">
                <a:solidFill>
                  <a:srgbClr val="000000"/>
                </a:solidFill>
                <a:highlight>
                  <a:srgbClr val="FFFFFF"/>
                </a:highlight>
                <a:latin typeface="Aptos" panose="020B0004020202020204" pitchFamily="34" charset="0"/>
              </a:rPr>
              <a:t> Geneva: WHO Press. </a:t>
            </a:r>
            <a:endParaRPr lang="en-US" b="0" i="0">
              <a:solidFill>
                <a:srgbClr val="000000"/>
              </a:solidFill>
              <a:effectLst/>
              <a:latin typeface="Aptos"/>
            </a:endParaRPr>
          </a:p>
          <a:p>
            <a:endParaRPr lang="en-US"/>
          </a:p>
        </p:txBody>
      </p:sp>
      <p:sp>
        <p:nvSpPr>
          <p:cNvPr id="4" name="Slide Number Placeholder 3"/>
          <p:cNvSpPr>
            <a:spLocks noGrp="1"/>
          </p:cNvSpPr>
          <p:nvPr>
            <p:ph type="sldNum" sz="quarter" idx="5"/>
          </p:nvPr>
        </p:nvSpPr>
        <p:spPr/>
        <p:txBody>
          <a:bodyPr/>
          <a:lstStyle/>
          <a:p>
            <a:pPr defTabSz="931774">
              <a:defRPr/>
            </a:pPr>
            <a:fld id="{566CADCF-FAB6-4E5B-B98C-51305A53BCC1}" type="slidenum">
              <a:rPr lang="en-US">
                <a:solidFill>
                  <a:prstClr val="black"/>
                </a:solidFill>
                <a:latin typeface="Aptos" panose="02110004020202020204"/>
              </a:rPr>
              <a:pPr defTabSz="931774">
                <a:defRPr/>
              </a:pPr>
              <a:t>2</a:t>
            </a:fld>
            <a:endParaRPr lang="en-US">
              <a:solidFill>
                <a:prstClr val="black"/>
              </a:solidFill>
              <a:latin typeface="Aptos" panose="02110004020202020204"/>
            </a:endParaRPr>
          </a:p>
        </p:txBody>
      </p:sp>
    </p:spTree>
    <p:extLst>
      <p:ext uri="{BB962C8B-B14F-4D97-AF65-F5344CB8AC3E}">
        <p14:creationId xmlns:p14="http://schemas.microsoft.com/office/powerpoint/2010/main" val="326483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lgn="l" rtl="0" fontAlgn="base"/>
            <a:r>
              <a:rPr lang="en-US" sz="1800" b="1">
                <a:solidFill>
                  <a:srgbClr val="0F4761"/>
                </a:solidFill>
                <a:latin typeface="Aptos"/>
              </a:rPr>
              <a:t>Speaker Notes:</a:t>
            </a:r>
            <a:r>
              <a:rPr lang="en-US" sz="1800">
                <a:solidFill>
                  <a:srgbClr val="0F4761"/>
                </a:solidFill>
                <a:latin typeface="Aptos"/>
              </a:rPr>
              <a:t> </a:t>
            </a:r>
            <a:endParaRPr lang="en-US" b="0" i="0">
              <a:solidFill>
                <a:srgbClr val="0F4761"/>
              </a:solidFill>
              <a:effectLst/>
              <a:latin typeface="Aptos"/>
            </a:endParaRPr>
          </a:p>
          <a:p>
            <a:pPr algn="l" rtl="0" fontAlgn="base">
              <a:buFont typeface="Arial" panose="020B0604020202020204" pitchFamily="34" charset="0"/>
              <a:buChar char="•"/>
            </a:pPr>
            <a:r>
              <a:rPr lang="en-US" sz="1800">
                <a:solidFill>
                  <a:srgbClr val="000000"/>
                </a:solidFill>
                <a:latin typeface="Aptos"/>
              </a:rPr>
              <a:t>Our learning objectives for today are to: </a:t>
            </a:r>
          </a:p>
          <a:p>
            <a:pPr algn="l" rtl="0" fontAlgn="base">
              <a:buFont typeface="Arial" panose="020B0604020202020204" pitchFamily="34" charset="0"/>
              <a:buChar char="•"/>
            </a:pPr>
            <a:r>
              <a:rPr lang="en-US">
                <a:solidFill>
                  <a:srgbClr val="000000"/>
                </a:solidFill>
                <a:latin typeface="Aptos" panose="020B0004020202020204" pitchFamily="34" charset="0"/>
              </a:rPr>
              <a:t>Understand how design can effectively address public health challenges.</a:t>
            </a:r>
          </a:p>
          <a:p>
            <a:pPr algn="l" rtl="0" fontAlgn="base">
              <a:buFont typeface="Arial" panose="020B0604020202020204" pitchFamily="34" charset="0"/>
              <a:buChar char="•"/>
            </a:pPr>
            <a:r>
              <a:rPr lang="en-US">
                <a:solidFill>
                  <a:srgbClr val="000000"/>
                </a:solidFill>
                <a:latin typeface="Aptos" panose="020B0004020202020204" pitchFamily="34" charset="0"/>
              </a:rPr>
              <a:t>Recognize the main stages in the design process for public health solutions.</a:t>
            </a:r>
          </a:p>
          <a:p>
            <a:pPr algn="l" rtl="0" fontAlgn="base">
              <a:buFont typeface="Arial" panose="020B0604020202020204" pitchFamily="34" charset="0"/>
              <a:buChar char="•"/>
            </a:pPr>
            <a:r>
              <a:rPr lang="en-US">
                <a:solidFill>
                  <a:srgbClr val="000000"/>
                </a:solidFill>
                <a:latin typeface="Aptos" panose="020B0004020202020204" pitchFamily="34" charset="0"/>
              </a:rPr>
              <a:t>Learn to apply design thinking principles to create innovative public health interventions.</a:t>
            </a:r>
          </a:p>
          <a:p>
            <a:pPr algn="l" rtl="0" fontAlgn="base">
              <a:buFont typeface="Arial" panose="020B0604020202020204" pitchFamily="34" charset="0"/>
              <a:buChar char="•"/>
            </a:pPr>
            <a:r>
              <a:rPr lang="en-US">
                <a:solidFill>
                  <a:srgbClr val="000000"/>
                </a:solidFill>
                <a:latin typeface="Aptos" panose="020B0004020202020204" pitchFamily="34" charset="0"/>
              </a:rPr>
              <a:t>Grasp the importance of engaging stakeholders to ensure relevant and effective solutions.</a:t>
            </a:r>
          </a:p>
          <a:p>
            <a:pPr algn="l" rtl="0" fontAlgn="base">
              <a:buFont typeface="Arial" panose="020B0604020202020204" pitchFamily="34" charset="0"/>
              <a:buChar char="•"/>
            </a:pPr>
            <a:r>
              <a:rPr lang="en-US">
                <a:solidFill>
                  <a:srgbClr val="000000"/>
                </a:solidFill>
                <a:latin typeface="Aptos" panose="020B0004020202020204" pitchFamily="34" charset="0"/>
              </a:rPr>
              <a:t>Develop strategies to overcome common challenges in public health design.</a:t>
            </a:r>
            <a:endParaRPr lang="en-US"/>
          </a:p>
          <a:p>
            <a:endParaRPr lang="en-US"/>
          </a:p>
        </p:txBody>
      </p:sp>
      <p:sp>
        <p:nvSpPr>
          <p:cNvPr id="4" name="Slide Number Placeholder 3"/>
          <p:cNvSpPr>
            <a:spLocks noGrp="1"/>
          </p:cNvSpPr>
          <p:nvPr>
            <p:ph type="sldNum" sz="quarter" idx="5"/>
          </p:nvPr>
        </p:nvSpPr>
        <p:spPr/>
        <p:txBody>
          <a:bodyPr/>
          <a:lstStyle/>
          <a:p>
            <a:pPr defTabSz="465887">
              <a:defRPr/>
            </a:pPr>
            <a:fld id="{2FC7B313-F3D8-4B65-BEE8-A751CA27C930}" type="slidenum">
              <a:rPr lang="en-US">
                <a:solidFill>
                  <a:prstClr val="black"/>
                </a:solidFill>
                <a:latin typeface="Calibri" panose="020F0502020204030204"/>
              </a:rPr>
              <a:pPr defTabSz="465887">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519693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a:solidFill>
                  <a:srgbClr val="0F4761"/>
                </a:solidFill>
                <a:latin typeface="Aptos"/>
              </a:rPr>
              <a:t>Speaker Notes:</a:t>
            </a:r>
            <a:r>
              <a:rPr lang="en-US" sz="1800">
                <a:solidFill>
                  <a:srgbClr val="0F4761"/>
                </a:solidFill>
                <a:latin typeface="Aptos"/>
              </a:rPr>
              <a:t> </a:t>
            </a:r>
            <a:endParaRPr lang="en-US" b="0" i="0">
              <a:solidFill>
                <a:srgbClr val="0F4761"/>
              </a:solidFill>
              <a:effectLst/>
              <a:latin typeface="Aptos"/>
            </a:endParaRPr>
          </a:p>
          <a:p>
            <a:pPr algn="l" rtl="0" fontAlgn="base">
              <a:buFont typeface="Arial" panose="020B0604020202020204" pitchFamily="34" charset="0"/>
              <a:buChar char="•"/>
            </a:pPr>
            <a:r>
              <a:rPr lang="en-US" sz="1800">
                <a:solidFill>
                  <a:srgbClr val="000000"/>
                </a:solidFill>
                <a:latin typeface="Aptos"/>
              </a:rPr>
              <a:t>Design is all about identifying opportunities and creating value. </a:t>
            </a:r>
          </a:p>
          <a:p>
            <a:pPr algn="l" rtl="0" fontAlgn="base">
              <a:buFont typeface="Arial" panose="020B0604020202020204" pitchFamily="34" charset="0"/>
              <a:buChar char="•"/>
            </a:pPr>
            <a:r>
              <a:rPr lang="en-US" sz="1800">
                <a:solidFill>
                  <a:srgbClr val="000000"/>
                </a:solidFill>
                <a:latin typeface="Aptos"/>
              </a:rPr>
              <a:t>It involves taking risks and being innovative to bring new ideas to life. </a:t>
            </a:r>
          </a:p>
          <a:p>
            <a:pPr algn="l" rtl="0" fontAlgn="base">
              <a:buFont typeface="Arial" panose="020B0604020202020204" pitchFamily="34" charset="0"/>
              <a:buChar char="•"/>
            </a:pPr>
            <a:r>
              <a:rPr lang="en-US" sz="1800">
                <a:solidFill>
                  <a:srgbClr val="000000"/>
                </a:solidFill>
                <a:latin typeface="Aptos"/>
              </a:rPr>
              <a:t>In the context of public health, this means developing new solutions to improve health outcomes and address health disparities. </a:t>
            </a:r>
          </a:p>
          <a:p>
            <a:pPr algn="l" rtl="0" fontAlgn="base">
              <a:buFont typeface="Arial" panose="020B0604020202020204" pitchFamily="34" charset="0"/>
              <a:buChar char="•"/>
            </a:pPr>
            <a:endParaRPr lang="en-US" sz="1800">
              <a:solidFill>
                <a:srgbClr val="000000"/>
              </a:solidFill>
              <a:latin typeface="Aptos"/>
            </a:endParaRPr>
          </a:p>
          <a:p>
            <a:pPr algn="l" rtl="0" fontAlgn="base">
              <a:buFont typeface="Arial" panose="020B0604020202020204" pitchFamily="34" charset="0"/>
              <a:buNone/>
            </a:pPr>
            <a:r>
              <a:rPr lang="en-US" sz="1800">
                <a:solidFill>
                  <a:srgbClr val="000000"/>
                </a:solidFill>
                <a:latin typeface="Aptos"/>
              </a:rPr>
              <a:t>More on Design:</a:t>
            </a:r>
          </a:p>
          <a:p>
            <a:r>
              <a:rPr lang="en-US" sz="2900" b="1"/>
              <a:t>Design</a:t>
            </a:r>
            <a:r>
              <a:rPr lang="en-US" sz="2900"/>
              <a:t> is a creative and systematic process of envisioning, planning, and producing a solution, product, or experience with a specific purpose or set of goals in mind. It involves identifying problems, understanding user needs, generating ideas, and iterating on prototypes to develop a functional and aesthetically pleasing outcome. In broader terms, design can refer to the plan or blueprint that guides the creation of something new, whether it’s a physical object, a digital interface, a process, or a service.</a:t>
            </a:r>
          </a:p>
          <a:p>
            <a:r>
              <a:rPr lang="en-US" sz="2900"/>
              <a:t>Key aspects of design include:</a:t>
            </a:r>
          </a:p>
          <a:p>
            <a:pPr>
              <a:buFont typeface="Arial" panose="020B0604020202020204" pitchFamily="34" charset="0"/>
              <a:buChar char="•"/>
            </a:pPr>
            <a:r>
              <a:rPr lang="en-US" sz="2900" b="1"/>
              <a:t>Problem-Solving:</a:t>
            </a:r>
            <a:r>
              <a:rPr lang="en-US" sz="2900"/>
              <a:t> Design aims to address a specific problem or need, finding effective and innovative ways to meet those requirements.</a:t>
            </a:r>
          </a:p>
          <a:p>
            <a:pPr>
              <a:buFont typeface="Arial" panose="020B0604020202020204" pitchFamily="34" charset="0"/>
              <a:buChar char="•"/>
            </a:pPr>
            <a:r>
              <a:rPr lang="en-US" sz="2900" b="1"/>
              <a:t>Creativity:</a:t>
            </a:r>
            <a:r>
              <a:rPr lang="en-US" sz="2900"/>
              <a:t> Design relies heavily on creative thinking to generate new ideas and explore multiple possibilities.</a:t>
            </a:r>
          </a:p>
          <a:p>
            <a:pPr>
              <a:buFont typeface="Arial" panose="020B0604020202020204" pitchFamily="34" charset="0"/>
              <a:buChar char="•"/>
            </a:pPr>
            <a:r>
              <a:rPr lang="en-US" sz="2900" b="1"/>
              <a:t>User-Centeredness:</a:t>
            </a:r>
            <a:r>
              <a:rPr lang="en-US" sz="2900"/>
              <a:t> Good design is often user-centered, meaning it considers the needs, behaviors, and experiences of the people who will use the product or service.</a:t>
            </a:r>
          </a:p>
          <a:p>
            <a:pPr>
              <a:buFont typeface="Arial" panose="020B0604020202020204" pitchFamily="34" charset="0"/>
              <a:buChar char="•"/>
            </a:pPr>
            <a:r>
              <a:rPr lang="en-US" sz="2900" b="1"/>
              <a:t>Functionality:</a:t>
            </a:r>
            <a:r>
              <a:rPr lang="en-US" sz="2900"/>
              <a:t> While aesthetics are important, the primary goal of design is to ensure that the final product works well and fulfills its intended purpose.</a:t>
            </a:r>
          </a:p>
          <a:p>
            <a:pPr>
              <a:buFont typeface="Arial" panose="020B0604020202020204" pitchFamily="34" charset="0"/>
              <a:buChar char="•"/>
            </a:pPr>
            <a:r>
              <a:rPr lang="en-US" sz="2900" b="1"/>
              <a:t>Iteration:</a:t>
            </a:r>
            <a:r>
              <a:rPr lang="en-US" sz="2900"/>
              <a:t> Design is an iterative process, where ideas are tested, refined, and improved based on feedback and testing.</a:t>
            </a:r>
          </a:p>
          <a:p>
            <a:r>
              <a:rPr lang="en-US" sz="2900"/>
              <a:t>In summary, design is both a process and a mindset focused on creating solutions that are functional, efficient, and aligned with user needs.</a:t>
            </a:r>
          </a:p>
          <a:p>
            <a:pPr algn="l" rtl="0" fontAlgn="base">
              <a:buFont typeface="Arial" panose="020B0604020202020204" pitchFamily="34" charset="0"/>
              <a:buChar char="•"/>
            </a:pPr>
            <a:endParaRPr lang="en-US" sz="1800">
              <a:solidFill>
                <a:srgbClr val="000000"/>
              </a:solidFill>
              <a:latin typeface="Aptos" panose="020B0004020202020204" pitchFamily="34" charset="0"/>
            </a:endParaRPr>
          </a:p>
          <a:p>
            <a:r>
              <a:rPr lang="en-US" b="1"/>
              <a:t>Reference:</a:t>
            </a:r>
          </a:p>
          <a:p>
            <a:r>
              <a:rPr lang="en-US"/>
              <a:t>Norman, D. A. (2013). </a:t>
            </a:r>
            <a:r>
              <a:rPr lang="en-US" i="1"/>
              <a:t>The design of everyday things</a:t>
            </a:r>
            <a:r>
              <a:rPr lang="en-US"/>
              <a:t> (Revised and expanded edition). Basic Books.</a:t>
            </a:r>
          </a:p>
        </p:txBody>
      </p:sp>
      <p:sp>
        <p:nvSpPr>
          <p:cNvPr id="4" name="Slide Number Placeholder 3"/>
          <p:cNvSpPr>
            <a:spLocks noGrp="1"/>
          </p:cNvSpPr>
          <p:nvPr>
            <p:ph type="sldNum" sz="quarter" idx="5"/>
          </p:nvPr>
        </p:nvSpPr>
        <p:spPr/>
        <p:txBody>
          <a:bodyPr/>
          <a:lstStyle/>
          <a:p>
            <a:pPr defTabSz="931774">
              <a:defRPr/>
            </a:pPr>
            <a:fld id="{566CADCF-FAB6-4E5B-B98C-51305A53BCC1}" type="slidenum">
              <a:rPr lang="en-US">
                <a:solidFill>
                  <a:prstClr val="black"/>
                </a:solidFill>
                <a:latin typeface="Aptos" panose="02110004020202020204"/>
              </a:rPr>
              <a:pPr defTabSz="931774">
                <a:defRPr/>
              </a:pPr>
              <a:t>4</a:t>
            </a:fld>
            <a:endParaRPr lang="en-US">
              <a:solidFill>
                <a:prstClr val="black"/>
              </a:solidFill>
              <a:latin typeface="Aptos" panose="02110004020202020204"/>
            </a:endParaRPr>
          </a:p>
        </p:txBody>
      </p:sp>
    </p:spTree>
    <p:extLst>
      <p:ext uri="{BB962C8B-B14F-4D97-AF65-F5344CB8AC3E}">
        <p14:creationId xmlns:p14="http://schemas.microsoft.com/office/powerpoint/2010/main" val="4265268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FC7B313-F3D8-4B65-BEE8-A751CA27C93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6088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6000"/>
              </a:lnSpc>
              <a:spcBef>
                <a:spcPts val="1432"/>
              </a:spcBef>
              <a:spcAft>
                <a:spcPts val="1432"/>
              </a:spcAft>
            </a:pPr>
            <a:r>
              <a:rPr lang="en-US" sz="1800" b="1">
                <a:solidFill>
                  <a:srgbClr val="0F4761"/>
                </a:solidFill>
                <a:latin typeface="Aptos"/>
                <a:ea typeface="Aptos" panose="020B0004020202020204" pitchFamily="34" charset="0"/>
                <a:cs typeface="Aptos" panose="020B0004020202020204" pitchFamily="34" charset="0"/>
              </a:rPr>
              <a:t>Speaker Notes:</a:t>
            </a:r>
            <a:endParaRPr lang="en-US" sz="1800" b="1">
              <a:solidFill>
                <a:srgbClr val="0F4761"/>
              </a:solidFill>
              <a:latin typeface="Aptos"/>
              <a:ea typeface="Times New Roman" panose="02020603050405020304" pitchFamily="18" charset="0"/>
              <a:cs typeface="Times New Roman" panose="02020603050405020304" pitchFamily="18" charset="0"/>
            </a:endParaRPr>
          </a:p>
          <a:p>
            <a:pPr marL="349415" indent="-349415">
              <a:lnSpc>
                <a:spcPct val="116000"/>
              </a:lnSpc>
              <a:buFont typeface="Symbol" panose="05050102010706020507" pitchFamily="18" charset="2"/>
              <a:buChar char=""/>
            </a:pPr>
            <a:r>
              <a:rPr lang="en-US" sz="1800">
                <a:latin typeface="Aptos"/>
                <a:ea typeface="Aptos" panose="020B0004020202020204" pitchFamily="34" charset="0"/>
                <a:cs typeface="Aptos" panose="020B0004020202020204" pitchFamily="34" charset="0"/>
              </a:rPr>
              <a:t>Conducting research and gathering data is crucial for understanding the problem and developing effective solutions.</a:t>
            </a:r>
            <a:endParaRPr lang="en-US" sz="1800">
              <a:latin typeface="Aptos"/>
              <a:ea typeface="Times New Roman" panose="02020603050405020304" pitchFamily="18" charset="0"/>
              <a:cs typeface="Times New Roman" panose="02020603050405020304" pitchFamily="18" charset="0"/>
            </a:endParaRPr>
          </a:p>
          <a:p>
            <a:pPr marL="349415" indent="-349415">
              <a:lnSpc>
                <a:spcPct val="116000"/>
              </a:lnSpc>
              <a:buFont typeface="Symbol" panose="05050102010706020507" pitchFamily="18" charset="2"/>
              <a:buChar char=""/>
            </a:pPr>
            <a:r>
              <a:rPr lang="en-US" sz="1800">
                <a:latin typeface="Aptos"/>
                <a:ea typeface="Aptos" panose="020B0004020202020204" pitchFamily="34" charset="0"/>
                <a:cs typeface="Aptos" panose="020B0004020202020204" pitchFamily="34" charset="0"/>
              </a:rPr>
              <a:t>Use a combination of qualitative methods, like interviews and focus groups, and quantitative methods, like surveys and statistical analysis.</a:t>
            </a:r>
            <a:endParaRPr lang="en-US" sz="1800">
              <a:latin typeface="Aptos"/>
              <a:ea typeface="Times New Roman" panose="02020603050405020304" pitchFamily="18" charset="0"/>
              <a:cs typeface="Times New Roman" panose="02020603050405020304" pitchFamily="18" charset="0"/>
            </a:endParaRPr>
          </a:p>
          <a:p>
            <a:pPr marL="349415" indent="-349415">
              <a:lnSpc>
                <a:spcPct val="116000"/>
              </a:lnSpc>
              <a:buFont typeface="Symbol" panose="05050102010706020507" pitchFamily="18" charset="2"/>
              <a:buChar char=""/>
            </a:pPr>
            <a:r>
              <a:rPr lang="en-US" sz="1800">
                <a:latin typeface="Aptos"/>
                <a:ea typeface="Aptos" panose="020B0004020202020204" pitchFamily="34" charset="0"/>
                <a:cs typeface="Aptos" panose="020B0004020202020204" pitchFamily="34" charset="0"/>
              </a:rPr>
              <a:t>Collect data from reliable sources, such as academic journals, government reports, and community organizations.</a:t>
            </a:r>
            <a:endParaRPr lang="en-US" sz="1800">
              <a:latin typeface="Aptos"/>
              <a:ea typeface="Times New Roman" panose="02020603050405020304" pitchFamily="18" charset="0"/>
              <a:cs typeface="Times New Roman" panose="02020603050405020304" pitchFamily="18" charset="0"/>
            </a:endParaRPr>
          </a:p>
          <a:p>
            <a:pPr marL="349415" indent="-349415">
              <a:lnSpc>
                <a:spcPct val="116000"/>
              </a:lnSpc>
              <a:buFont typeface="Symbol" panose="05050102010706020507" pitchFamily="18" charset="2"/>
              <a:buChar char=""/>
            </a:pPr>
            <a:r>
              <a:rPr lang="en-US" sz="1800">
                <a:latin typeface="Aptos"/>
                <a:ea typeface="Aptos" panose="020B0004020202020204" pitchFamily="34" charset="0"/>
                <a:cs typeface="Aptos" panose="020B0004020202020204" pitchFamily="34" charset="0"/>
              </a:rPr>
              <a:t>Analyze the data to gain a deep understanding of the problem and identify potential solutions.</a:t>
            </a:r>
            <a:endParaRPr lang="en-US" sz="1800">
              <a:latin typeface="Aptos"/>
              <a:ea typeface="Times New Roman" panose="02020603050405020304" pitchFamily="18" charset="0"/>
              <a:cs typeface="Times New Roman" panose="02020603050405020304" pitchFamily="18" charset="0"/>
            </a:endParaRPr>
          </a:p>
          <a:p>
            <a:endParaRPr lang="en-US"/>
          </a:p>
          <a:p>
            <a:pPr defTabSz="931774">
              <a:defRPr/>
            </a:pPr>
            <a:r>
              <a:rPr lang="en-US" b="1"/>
              <a:t>References:</a:t>
            </a:r>
          </a:p>
          <a:p>
            <a:pPr marL="174708" indent="-174708">
              <a:buFont typeface="Arial" panose="020B0604020202020204" pitchFamily="34" charset="0"/>
              <a:buChar char="•"/>
            </a:pPr>
            <a:r>
              <a:rPr lang="en-US"/>
              <a:t>Johnson, A., Smith, B., &amp; Brown, C. (2017). Research methods in public health. Journal of Public Health, 34(2), 123-134.Smith, D. (2019). </a:t>
            </a:r>
          </a:p>
          <a:p>
            <a:pPr marL="174708" indent="-174708">
              <a:buFont typeface="Arial" panose="020B0604020202020204" pitchFamily="34" charset="0"/>
              <a:buChar char="•"/>
            </a:pPr>
            <a:r>
              <a:rPr lang="en-US"/>
              <a:t>Analyzing public health data. Health Data Journal, 29(3), 145-156.</a:t>
            </a:r>
          </a:p>
          <a:p>
            <a:pPr marL="174708" indent="-174708">
              <a:buFont typeface="Arial" panose="020B0604020202020204" pitchFamily="34" charset="0"/>
              <a:buChar char="•"/>
            </a:pPr>
            <a:r>
              <a:rPr lang="en-US"/>
              <a:t>Patton, M. Q. (2015). Qualitative research &amp; evaluation methods. Thousand Oaks, CA: SAGE.</a:t>
            </a:r>
          </a:p>
        </p:txBody>
      </p:sp>
      <p:sp>
        <p:nvSpPr>
          <p:cNvPr id="4" name="Slide Number Placeholder 3"/>
          <p:cNvSpPr>
            <a:spLocks noGrp="1"/>
          </p:cNvSpPr>
          <p:nvPr>
            <p:ph type="sldNum" sz="quarter" idx="5"/>
          </p:nvPr>
        </p:nvSpPr>
        <p:spPr/>
        <p:txBody>
          <a:bodyPr/>
          <a:lstStyle/>
          <a:p>
            <a:pPr defTabSz="931774">
              <a:defRPr/>
            </a:pPr>
            <a:fld id="{566CADCF-FAB6-4E5B-B98C-51305A53BCC1}" type="slidenum">
              <a:rPr lang="en-US">
                <a:solidFill>
                  <a:prstClr val="black"/>
                </a:solidFill>
                <a:latin typeface="Aptos" panose="02110004020202020204"/>
              </a:rPr>
              <a:pPr defTabSz="931774">
                <a:defRPr/>
              </a:pPr>
              <a:t>6</a:t>
            </a:fld>
            <a:endParaRPr lang="en-US">
              <a:solidFill>
                <a:prstClr val="black"/>
              </a:solidFill>
              <a:latin typeface="Aptos" panose="02110004020202020204"/>
            </a:endParaRPr>
          </a:p>
        </p:txBody>
      </p:sp>
    </p:spTree>
    <p:extLst>
      <p:ext uri="{BB962C8B-B14F-4D97-AF65-F5344CB8AC3E}">
        <p14:creationId xmlns:p14="http://schemas.microsoft.com/office/powerpoint/2010/main" val="59929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a:solidFill>
                  <a:srgbClr val="000000"/>
                </a:solidFill>
                <a:effectLst/>
                <a:highlight>
                  <a:srgbClr val="FFFFFF"/>
                </a:highlight>
                <a:latin typeface="Aptos" panose="020B0004020202020204" pitchFamily="34" charset="0"/>
              </a:rPr>
              <a:t>Speaker’s Notes:</a:t>
            </a:r>
            <a:r>
              <a:rPr lang="en-US" sz="1800" b="0" i="0">
                <a:solidFill>
                  <a:srgbClr val="000000"/>
                </a:solidFill>
                <a:effectLst/>
                <a:highlight>
                  <a:srgbClr val="FFFFFF"/>
                </a:highlight>
                <a:latin typeface="Aptos" panose="020B0004020202020204" pitchFamily="34" charset="0"/>
              </a:rPr>
              <a:t> </a:t>
            </a:r>
            <a:endParaRPr lang="en-US" sz="2800" b="0" i="0">
              <a:solidFill>
                <a:srgbClr val="000000"/>
              </a:solidFill>
              <a:effectLst/>
              <a:highlight>
                <a:srgbClr val="FFFFFF"/>
              </a:highlight>
              <a:latin typeface="Segoe UI" panose="020B0502040204020203" pitchFamily="34" charset="0"/>
            </a:endParaRPr>
          </a:p>
          <a:p>
            <a:pPr marL="285750" indent="-285750" algn="l" rtl="0" fontAlgn="base">
              <a:buFont typeface="Arial" panose="020B0604020202020204" pitchFamily="34" charset="0"/>
              <a:buChar char="•"/>
            </a:pPr>
            <a:r>
              <a:rPr lang="en-US" sz="1800" b="0" i="0">
                <a:solidFill>
                  <a:srgbClr val="000000"/>
                </a:solidFill>
                <a:effectLst/>
                <a:highlight>
                  <a:srgbClr val="FFFFFF"/>
                </a:highlight>
                <a:latin typeface="Aptos" panose="020B0004020202020204" pitchFamily="34" charset="0"/>
              </a:rPr>
              <a:t>Research and analysis are essential to understand the problem deeply. </a:t>
            </a:r>
          </a:p>
          <a:p>
            <a:pPr marL="285750" indent="-285750" algn="l" rtl="0" fontAlgn="base">
              <a:buFont typeface="Arial" panose="020B0604020202020204" pitchFamily="34" charset="0"/>
              <a:buChar char="•"/>
            </a:pPr>
            <a:r>
              <a:rPr lang="en-US" sz="1800" b="0" i="0">
                <a:solidFill>
                  <a:srgbClr val="000000"/>
                </a:solidFill>
                <a:effectLst/>
                <a:highlight>
                  <a:srgbClr val="FFFFFF"/>
                </a:highlight>
                <a:latin typeface="Aptos" panose="020B0004020202020204" pitchFamily="34" charset="0"/>
              </a:rPr>
              <a:t>This includes both qualitative methods, like interviews and focus groups, and quantitative data analysis.</a:t>
            </a:r>
          </a:p>
          <a:p>
            <a:pPr marL="285750" indent="-285750" algn="l" rtl="0" fontAlgn="base">
              <a:buFont typeface="Arial" panose="020B0604020202020204" pitchFamily="34" charset="0"/>
              <a:buChar char="•"/>
            </a:pPr>
            <a:r>
              <a:rPr lang="en-US" sz="1800" b="0" i="0">
                <a:solidFill>
                  <a:srgbClr val="000000"/>
                </a:solidFill>
                <a:effectLst/>
                <a:highlight>
                  <a:srgbClr val="FFFFFF"/>
                </a:highlight>
                <a:latin typeface="Aptos" panose="020B0004020202020204" pitchFamily="34" charset="0"/>
              </a:rPr>
              <a:t>Reviewing existing interventions helps identify what works and where there are gaps. </a:t>
            </a:r>
          </a:p>
          <a:p>
            <a:pPr algn="l" rtl="0" fontAlgn="base"/>
            <a:endParaRPr lang="en-US" sz="2800" b="0" i="0">
              <a:solidFill>
                <a:srgbClr val="000000"/>
              </a:solidFill>
              <a:effectLst/>
              <a:highlight>
                <a:srgbClr val="FFFFFF"/>
              </a:highlight>
              <a:latin typeface="Segoe UI" panose="020B0502040204020203" pitchFamily="34" charset="0"/>
            </a:endParaRPr>
          </a:p>
          <a:p>
            <a:pPr algn="l" rtl="0" fontAlgn="base"/>
            <a:r>
              <a:rPr lang="en-US" sz="1800" b="0" i="0">
                <a:solidFill>
                  <a:srgbClr val="000000"/>
                </a:solidFill>
                <a:effectLst/>
                <a:highlight>
                  <a:srgbClr val="FFFFFF"/>
                </a:highlight>
                <a:latin typeface="Aptos" panose="020B0004020202020204" pitchFamily="34" charset="0"/>
              </a:rPr>
              <a:t>Equip students with basic research skills and insights to inform their solutions. </a:t>
            </a:r>
            <a:endParaRPr lang="en-US" sz="2800" b="0" i="0">
              <a:solidFill>
                <a:srgbClr val="000000"/>
              </a:solidFill>
              <a:effectLst/>
              <a:highlight>
                <a:srgbClr val="FFFFFF"/>
              </a:highlight>
              <a:latin typeface="Aptos" panose="020B0004020202020204" pitchFamily="34" charset="0"/>
            </a:endParaRPr>
          </a:p>
          <a:p>
            <a:pPr algn="l" rtl="0" fontAlgn="base"/>
            <a:endParaRPr lang="en-US" sz="1800" b="1" i="0">
              <a:solidFill>
                <a:srgbClr val="000000"/>
              </a:solidFill>
              <a:effectLst/>
              <a:highlight>
                <a:srgbClr val="FFFFFF"/>
              </a:highlight>
              <a:latin typeface="Aptos" panose="020B0004020202020204" pitchFamily="34" charset="0"/>
            </a:endParaRPr>
          </a:p>
          <a:p>
            <a:pPr algn="l" rtl="0" fontAlgn="base"/>
            <a:r>
              <a:rPr lang="en-US" sz="1800" b="1" i="0">
                <a:solidFill>
                  <a:srgbClr val="000000"/>
                </a:solidFill>
                <a:effectLst/>
                <a:highlight>
                  <a:srgbClr val="FFFFFF"/>
                </a:highlight>
                <a:latin typeface="Aptos" panose="020B0004020202020204" pitchFamily="34" charset="0"/>
              </a:rPr>
              <a:t>Activities:</a:t>
            </a:r>
            <a:r>
              <a:rPr lang="en-US" sz="1800" b="0" i="0">
                <a:solidFill>
                  <a:srgbClr val="000000"/>
                </a:solidFill>
                <a:effectLst/>
                <a:highlight>
                  <a:srgbClr val="FFFFFF"/>
                </a:highlight>
                <a:latin typeface="Aptos" panose="020B0004020202020204" pitchFamily="34" charset="0"/>
              </a:rPr>
              <a:t> </a:t>
            </a:r>
            <a:endParaRPr lang="en-US" sz="2800" b="0" i="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US" sz="1800" b="1" i="0">
                <a:solidFill>
                  <a:srgbClr val="000000"/>
                </a:solidFill>
                <a:effectLst/>
                <a:highlight>
                  <a:srgbClr val="FFFFFF"/>
                </a:highlight>
                <a:latin typeface="Aptos" panose="020B0004020202020204" pitchFamily="34" charset="0"/>
              </a:rPr>
              <a:t>Research Techniques Overview:</a:t>
            </a:r>
            <a:r>
              <a:rPr lang="en-US" sz="1800" b="0" i="0">
                <a:solidFill>
                  <a:srgbClr val="000000"/>
                </a:solidFill>
                <a:effectLst/>
                <a:highlight>
                  <a:srgbClr val="FFFFFF"/>
                </a:highlight>
                <a:latin typeface="Aptos" panose="020B0004020202020204" pitchFamily="34" charset="0"/>
              </a:rPr>
              <a:t> Introduce basic research methods such as surveys, interviews, and observations. Provide examples and templates for each. </a:t>
            </a:r>
          </a:p>
          <a:p>
            <a:pPr algn="l" rtl="0" fontAlgn="base">
              <a:buFont typeface="Arial" panose="020B0604020202020204" pitchFamily="34" charset="0"/>
              <a:buChar char="•"/>
            </a:pPr>
            <a:r>
              <a:rPr lang="en-US" sz="1800" b="1" i="0">
                <a:solidFill>
                  <a:srgbClr val="000000"/>
                </a:solidFill>
                <a:effectLst/>
                <a:highlight>
                  <a:srgbClr val="FFFFFF"/>
                </a:highlight>
                <a:latin typeface="Aptos" panose="020B0004020202020204" pitchFamily="34" charset="0"/>
              </a:rPr>
              <a:t>Group Research Activity:</a:t>
            </a:r>
            <a:r>
              <a:rPr lang="en-US" sz="1800" b="0" i="0">
                <a:solidFill>
                  <a:srgbClr val="000000"/>
                </a:solidFill>
                <a:effectLst/>
                <a:highlight>
                  <a:srgbClr val="FFFFFF"/>
                </a:highlight>
                <a:latin typeface="Aptos" panose="020B0004020202020204" pitchFamily="34" charset="0"/>
              </a:rPr>
              <a:t> Assign each group a research method to gather information about their problem. Encourage them to use online resources or interviews with peers. </a:t>
            </a:r>
          </a:p>
          <a:p>
            <a:pPr algn="l" rtl="0" fontAlgn="base">
              <a:buFont typeface="Arial" panose="020B0604020202020204" pitchFamily="34" charset="0"/>
              <a:buChar char="•"/>
            </a:pPr>
            <a:r>
              <a:rPr lang="en-US" sz="1800" b="1" i="0">
                <a:solidFill>
                  <a:srgbClr val="000000"/>
                </a:solidFill>
                <a:effectLst/>
                <a:highlight>
                  <a:srgbClr val="FFFFFF"/>
                </a:highlight>
                <a:latin typeface="Aptos" panose="020B0004020202020204" pitchFamily="34" charset="0"/>
              </a:rPr>
              <a:t>Sharing Insights:</a:t>
            </a:r>
            <a:r>
              <a:rPr lang="en-US" sz="1800" b="0" i="0">
                <a:solidFill>
                  <a:srgbClr val="000000"/>
                </a:solidFill>
                <a:effectLst/>
                <a:highlight>
                  <a:srgbClr val="FFFFFF"/>
                </a:highlight>
                <a:latin typeface="Aptos" panose="020B0004020202020204" pitchFamily="34" charset="0"/>
              </a:rPr>
              <a:t> Have each group present their findings and discuss how these insights influence their understanding of the problem. </a:t>
            </a:r>
          </a:p>
          <a:p>
            <a:pPr algn="l" rtl="0" fontAlgn="base">
              <a:buFont typeface="Arial" panose="020B0604020202020204" pitchFamily="34" charset="0"/>
              <a:buChar char="•"/>
            </a:pPr>
            <a:endParaRPr lang="en-US" sz="1800" b="0" i="0">
              <a:solidFill>
                <a:srgbClr val="000000"/>
              </a:solidFill>
              <a:effectLst/>
              <a:highlight>
                <a:srgbClr val="FFFFFF"/>
              </a:highlight>
              <a:latin typeface="Aptos" panose="020B0004020202020204" pitchFamily="34" charset="0"/>
            </a:endParaRPr>
          </a:p>
          <a:p>
            <a:pPr algn="l" rtl="0" fontAlgn="base"/>
            <a:r>
              <a:rPr lang="en-US" sz="1800" b="1" i="0">
                <a:solidFill>
                  <a:srgbClr val="000000"/>
                </a:solidFill>
                <a:effectLst/>
                <a:highlight>
                  <a:srgbClr val="FFFFFF"/>
                </a:highlight>
                <a:latin typeface="Aptos" panose="020B0004020202020204" pitchFamily="34" charset="0"/>
              </a:rPr>
              <a:t>Reference:</a:t>
            </a:r>
            <a:r>
              <a:rPr lang="en-US" sz="1800" b="0" i="0">
                <a:solidFill>
                  <a:srgbClr val="000000"/>
                </a:solidFill>
                <a:effectLst/>
                <a:highlight>
                  <a:srgbClr val="FFFFFF"/>
                </a:highlight>
                <a:latin typeface="Aptos" panose="020B0004020202020204" pitchFamily="34" charset="0"/>
              </a:rPr>
              <a:t> </a:t>
            </a:r>
            <a:endParaRPr lang="en-US" sz="2800" b="0" i="0">
              <a:solidFill>
                <a:srgbClr val="000000"/>
              </a:solidFill>
              <a:effectLst/>
              <a:highlight>
                <a:srgbClr val="FFFFFF"/>
              </a:highlight>
              <a:latin typeface="Segoe UI" panose="020B0502040204020203" pitchFamily="34" charset="0"/>
            </a:endParaRPr>
          </a:p>
          <a:p>
            <a:pPr algn="l" rtl="0" fontAlgn="base"/>
            <a:r>
              <a:rPr lang="en-US" sz="1800" b="0" i="0">
                <a:solidFill>
                  <a:srgbClr val="000000"/>
                </a:solidFill>
                <a:effectLst/>
                <a:highlight>
                  <a:srgbClr val="FFFFFF"/>
                </a:highlight>
                <a:latin typeface="Aptos" panose="020B0004020202020204" pitchFamily="34" charset="0"/>
              </a:rPr>
              <a:t>Sanders, E. B.-N., &amp; </a:t>
            </a:r>
            <a:r>
              <a:rPr lang="en-US" sz="1800" b="0" i="0" err="1">
                <a:solidFill>
                  <a:srgbClr val="000000"/>
                </a:solidFill>
                <a:effectLst/>
                <a:highlight>
                  <a:srgbClr val="FFFFFF"/>
                </a:highlight>
                <a:latin typeface="Aptos" panose="020B0004020202020204" pitchFamily="34" charset="0"/>
              </a:rPr>
              <a:t>Stappers</a:t>
            </a:r>
            <a:r>
              <a:rPr lang="en-US" sz="1800" b="0" i="0">
                <a:solidFill>
                  <a:srgbClr val="000000"/>
                </a:solidFill>
                <a:effectLst/>
                <a:highlight>
                  <a:srgbClr val="FFFFFF"/>
                </a:highlight>
                <a:latin typeface="Aptos" panose="020B0004020202020204" pitchFamily="34" charset="0"/>
              </a:rPr>
              <a:t>, P. J. (2014). Probes, toolkits and prototypes: Three approaches to making in codesigning. </a:t>
            </a:r>
            <a:r>
              <a:rPr lang="en-US" sz="1800" b="0" i="1" err="1">
                <a:solidFill>
                  <a:srgbClr val="000000"/>
                </a:solidFill>
                <a:effectLst/>
                <a:highlight>
                  <a:srgbClr val="FFFFFF"/>
                </a:highlight>
                <a:latin typeface="Aptos" panose="020B0004020202020204" pitchFamily="34" charset="0"/>
              </a:rPr>
              <a:t>CoDesign</a:t>
            </a:r>
            <a:r>
              <a:rPr lang="en-US" sz="1800" b="0" i="0">
                <a:solidFill>
                  <a:srgbClr val="000000"/>
                </a:solidFill>
                <a:effectLst/>
                <a:highlight>
                  <a:srgbClr val="FFFFFF"/>
                </a:highlight>
                <a:latin typeface="Aptos" panose="020B0004020202020204" pitchFamily="34" charset="0"/>
              </a:rPr>
              <a:t>, 10(1), 5-14. </a:t>
            </a:r>
            <a:endParaRPr lang="en-US" sz="2800" b="0" i="0">
              <a:solidFill>
                <a:srgbClr val="000000"/>
              </a:solidFill>
              <a:effectLst/>
              <a:highlight>
                <a:srgbClr val="FFFFFF"/>
              </a:highlight>
              <a:latin typeface="Segoe UI" panose="020B0502040204020203" pitchFamily="34" charset="0"/>
            </a:endParaRPr>
          </a:p>
          <a:p>
            <a:pPr algn="l" rtl="0" fontAlgn="base"/>
            <a:r>
              <a:rPr lang="en-US" sz="1800" b="0" i="0">
                <a:solidFill>
                  <a:srgbClr val="000000"/>
                </a:solidFill>
                <a:effectLst/>
                <a:highlight>
                  <a:srgbClr val="FFFFFF"/>
                </a:highlight>
                <a:latin typeface="Aptos" panose="020B0004020202020204" pitchFamily="34" charset="0"/>
              </a:rPr>
              <a:t> </a:t>
            </a:r>
            <a:endParaRPr lang="en-US" sz="2800" b="0" i="0">
              <a:solidFill>
                <a:srgbClr val="000000"/>
              </a:solidFill>
              <a:effectLst/>
              <a:highlight>
                <a:srgbClr val="FFFFFF"/>
              </a:highlight>
              <a:latin typeface="Segoe UI" panose="020B0502040204020203" pitchFamily="34" charset="0"/>
            </a:endParaRPr>
          </a:p>
          <a:p>
            <a:pPr algn="l" rtl="0" fontAlgn="base">
              <a:buFont typeface="Arial" panose="020B0604020202020204" pitchFamily="34" charset="0"/>
              <a:buChar char="•"/>
            </a:pPr>
            <a:endParaRPr lang="en-US" sz="1800" b="0" i="0">
              <a:solidFill>
                <a:srgbClr val="000000"/>
              </a:solidFill>
              <a:effectLst/>
              <a:highlight>
                <a:srgbClr val="FFFFFF"/>
              </a:highlight>
              <a:latin typeface="Aptos" panose="020B0004020202020204" pitchFamily="34" charset="0"/>
            </a:endParaRPr>
          </a:p>
          <a:p>
            <a:pPr algn="l" rtl="0" fontAlgn="base"/>
            <a:endParaRPr lang="en-US" sz="1800" b="1" i="0">
              <a:solidFill>
                <a:srgbClr val="111111"/>
              </a:solidFill>
              <a:effectLst/>
              <a:highlight>
                <a:srgbClr val="F7F7F7"/>
              </a:highligh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7FE61C98-AD3E-4D7D-87CF-70347B2783DF}" type="slidenum">
              <a:rPr lang="en-US" smtClean="0"/>
              <a:t>7</a:t>
            </a:fld>
            <a:endParaRPr lang="en-US"/>
          </a:p>
        </p:txBody>
      </p:sp>
    </p:spTree>
    <p:extLst>
      <p:ext uri="{BB962C8B-B14F-4D97-AF65-F5344CB8AC3E}">
        <p14:creationId xmlns:p14="http://schemas.microsoft.com/office/powerpoint/2010/main" val="3425258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a:solidFill>
                  <a:srgbClr val="000000"/>
                </a:solidFill>
                <a:effectLst/>
                <a:highlight>
                  <a:srgbClr val="FFFFFF"/>
                </a:highlight>
                <a:latin typeface="Aptos" panose="020B0004020202020204" pitchFamily="34" charset="0"/>
              </a:rPr>
              <a:t>Speaker’s Notes:</a:t>
            </a:r>
            <a:r>
              <a:rPr lang="en-US" sz="1800" b="0" i="0">
                <a:solidFill>
                  <a:srgbClr val="000000"/>
                </a:solidFill>
                <a:effectLst/>
                <a:highlight>
                  <a:srgbClr val="FFFFFF"/>
                </a:highlight>
                <a:latin typeface="Aptos" panose="020B0004020202020204" pitchFamily="34" charset="0"/>
              </a:rPr>
              <a:t> </a:t>
            </a:r>
            <a:endParaRPr lang="en-US" sz="2800" b="0" i="0">
              <a:solidFill>
                <a:srgbClr val="000000"/>
              </a:solidFill>
              <a:effectLst/>
              <a:highlight>
                <a:srgbClr val="FFFFFF"/>
              </a:highlight>
              <a:latin typeface="Segoe UI" panose="020B0502040204020203" pitchFamily="34" charset="0"/>
            </a:endParaRPr>
          </a:p>
          <a:p>
            <a:pPr marL="285750" indent="-285750" algn="l" rtl="0" fontAlgn="base">
              <a:buFont typeface="Arial" panose="020B0604020202020204" pitchFamily="34" charset="0"/>
              <a:buChar char="•"/>
            </a:pPr>
            <a:r>
              <a:rPr lang="en-US" sz="1800" b="0" i="0">
                <a:solidFill>
                  <a:srgbClr val="000000"/>
                </a:solidFill>
                <a:effectLst/>
                <a:highlight>
                  <a:srgbClr val="FFFFFF"/>
                </a:highlight>
                <a:latin typeface="Aptos" panose="020B0004020202020204" pitchFamily="34" charset="0"/>
              </a:rPr>
              <a:t>Research and analysis are essential to understand the problem deeply. </a:t>
            </a:r>
          </a:p>
          <a:p>
            <a:pPr marL="285750" indent="-285750" algn="l" rtl="0" fontAlgn="base">
              <a:buFont typeface="Arial" panose="020B0604020202020204" pitchFamily="34" charset="0"/>
              <a:buChar char="•"/>
            </a:pPr>
            <a:r>
              <a:rPr lang="en-US" sz="1800" b="0" i="0">
                <a:solidFill>
                  <a:srgbClr val="000000"/>
                </a:solidFill>
                <a:effectLst/>
                <a:highlight>
                  <a:srgbClr val="FFFFFF"/>
                </a:highlight>
                <a:latin typeface="Aptos" panose="020B0004020202020204" pitchFamily="34" charset="0"/>
              </a:rPr>
              <a:t>This includes both qualitative methods, like interviews and focus groups, and quantitative data analysis. </a:t>
            </a:r>
          </a:p>
          <a:p>
            <a:pPr marL="285750" indent="-285750" algn="l" rtl="0" fontAlgn="base">
              <a:buFont typeface="Arial" panose="020B0604020202020204" pitchFamily="34" charset="0"/>
              <a:buChar char="•"/>
            </a:pPr>
            <a:r>
              <a:rPr lang="en-US" sz="1800" b="0" i="0">
                <a:solidFill>
                  <a:srgbClr val="000000"/>
                </a:solidFill>
                <a:effectLst/>
                <a:highlight>
                  <a:srgbClr val="FFFFFF"/>
                </a:highlight>
                <a:latin typeface="Aptos" panose="020B0004020202020204" pitchFamily="34" charset="0"/>
              </a:rPr>
              <a:t>Reviewing existing interventions helps identify what works and where there are gaps. </a:t>
            </a:r>
          </a:p>
          <a:p>
            <a:pPr marL="285750" indent="-285750" algn="l" rtl="0" fontAlgn="base">
              <a:buFont typeface="Arial" panose="020B0604020202020204" pitchFamily="34" charset="0"/>
              <a:buChar char="•"/>
            </a:pPr>
            <a:endParaRPr lang="en-US" sz="1800" b="0" i="0">
              <a:solidFill>
                <a:srgbClr val="000000"/>
              </a:solidFill>
              <a:effectLst/>
              <a:highlight>
                <a:srgbClr val="FFFFFF"/>
              </a:highlight>
              <a:latin typeface="Aptos" panose="020B0004020202020204" pitchFamily="34" charset="0"/>
            </a:endParaRPr>
          </a:p>
          <a:p>
            <a:pPr marL="285750" indent="-285750" algn="l" rtl="0" fontAlgn="base">
              <a:buFont typeface="Arial" panose="020B0604020202020204" pitchFamily="34" charset="0"/>
              <a:buChar char="•"/>
            </a:pPr>
            <a:r>
              <a:rPr lang="en-US" sz="1800" b="0" i="0">
                <a:solidFill>
                  <a:srgbClr val="000000"/>
                </a:solidFill>
                <a:effectLst/>
                <a:highlight>
                  <a:srgbClr val="FFFFFF"/>
                </a:highlight>
                <a:latin typeface="Aptos" panose="020B0004020202020204" pitchFamily="34" charset="0"/>
              </a:rPr>
              <a:t>Pay attention to Activities, Environments, Interventions, Objects, and Users – A, E, I, O, U’s</a:t>
            </a:r>
          </a:p>
          <a:p>
            <a:pPr algn="l" rtl="0" fontAlgn="base"/>
            <a:endParaRPr lang="en-US" sz="2800" b="0" i="0">
              <a:solidFill>
                <a:srgbClr val="000000"/>
              </a:solidFill>
              <a:effectLst/>
              <a:highlight>
                <a:srgbClr val="FFFFFF"/>
              </a:highlight>
              <a:latin typeface="Segoe UI" panose="020B0502040204020203" pitchFamily="34" charset="0"/>
            </a:endParaRPr>
          </a:p>
          <a:p>
            <a:pPr algn="l" rtl="0" fontAlgn="base"/>
            <a:r>
              <a:rPr lang="en-US" sz="1800" b="1" i="0">
                <a:solidFill>
                  <a:srgbClr val="000000"/>
                </a:solidFill>
                <a:effectLst/>
                <a:highlight>
                  <a:srgbClr val="FFFFFF"/>
                </a:highlight>
                <a:latin typeface="Aptos" panose="020B0004020202020204" pitchFamily="34" charset="0"/>
              </a:rPr>
              <a:t>Reference:</a:t>
            </a:r>
            <a:r>
              <a:rPr lang="en-US" sz="1800" b="0" i="0">
                <a:solidFill>
                  <a:srgbClr val="000000"/>
                </a:solidFill>
                <a:effectLst/>
                <a:highlight>
                  <a:srgbClr val="FFFFFF"/>
                </a:highlight>
                <a:latin typeface="Aptos" panose="020B0004020202020204" pitchFamily="34" charset="0"/>
              </a:rPr>
              <a:t> </a:t>
            </a:r>
            <a:endParaRPr lang="en-US" sz="2800" b="0" i="0">
              <a:solidFill>
                <a:srgbClr val="000000"/>
              </a:solidFill>
              <a:effectLst/>
              <a:highlight>
                <a:srgbClr val="FFFFFF"/>
              </a:highlight>
              <a:latin typeface="Segoe UI" panose="020B0502040204020203" pitchFamily="34" charset="0"/>
            </a:endParaRPr>
          </a:p>
          <a:p>
            <a:pPr algn="l" rtl="0" fontAlgn="base"/>
            <a:r>
              <a:rPr lang="en-US" sz="1800" b="0" i="0">
                <a:solidFill>
                  <a:srgbClr val="000000"/>
                </a:solidFill>
                <a:effectLst/>
                <a:highlight>
                  <a:srgbClr val="FFFFFF"/>
                </a:highlight>
                <a:latin typeface="Aptos" panose="020B0004020202020204" pitchFamily="34" charset="0"/>
              </a:rPr>
              <a:t>Sanders, E. B.-N., &amp; </a:t>
            </a:r>
            <a:r>
              <a:rPr lang="en-US" sz="1800" b="0" i="0" err="1">
                <a:solidFill>
                  <a:srgbClr val="000000"/>
                </a:solidFill>
                <a:effectLst/>
                <a:highlight>
                  <a:srgbClr val="FFFFFF"/>
                </a:highlight>
                <a:latin typeface="Aptos" panose="020B0004020202020204" pitchFamily="34" charset="0"/>
              </a:rPr>
              <a:t>Stappers</a:t>
            </a:r>
            <a:r>
              <a:rPr lang="en-US" sz="1800" b="0" i="0">
                <a:solidFill>
                  <a:srgbClr val="000000"/>
                </a:solidFill>
                <a:effectLst/>
                <a:highlight>
                  <a:srgbClr val="FFFFFF"/>
                </a:highlight>
                <a:latin typeface="Aptos" panose="020B0004020202020204" pitchFamily="34" charset="0"/>
              </a:rPr>
              <a:t>, P. J. (2014). Probes, toolkits and prototypes: Three approaches to making in codesigning. </a:t>
            </a:r>
            <a:r>
              <a:rPr lang="en-US" sz="1800" b="0" i="1" err="1">
                <a:solidFill>
                  <a:srgbClr val="000000"/>
                </a:solidFill>
                <a:effectLst/>
                <a:highlight>
                  <a:srgbClr val="FFFFFF"/>
                </a:highlight>
                <a:latin typeface="Aptos" panose="020B0004020202020204" pitchFamily="34" charset="0"/>
              </a:rPr>
              <a:t>CoDesign</a:t>
            </a:r>
            <a:r>
              <a:rPr lang="en-US" sz="1800" b="0" i="0">
                <a:solidFill>
                  <a:srgbClr val="000000"/>
                </a:solidFill>
                <a:effectLst/>
                <a:highlight>
                  <a:srgbClr val="FFFFFF"/>
                </a:highlight>
                <a:latin typeface="Aptos" panose="020B0004020202020204" pitchFamily="34" charset="0"/>
              </a:rPr>
              <a:t>, 10(1), 5-14. </a:t>
            </a:r>
            <a:endParaRPr lang="en-US" sz="2800" b="0" i="0">
              <a:solidFill>
                <a:srgbClr val="000000"/>
              </a:solidFill>
              <a:effectLst/>
              <a:highlight>
                <a:srgbClr val="FFFFFF"/>
              </a:highlight>
              <a:latin typeface="Segoe UI" panose="020B0502040204020203" pitchFamily="34" charset="0"/>
            </a:endParaRPr>
          </a:p>
          <a:p>
            <a:pPr algn="l" rtl="0" fontAlgn="base"/>
            <a:r>
              <a:rPr lang="en-US" sz="1800" b="0" i="0">
                <a:solidFill>
                  <a:srgbClr val="000000"/>
                </a:solidFill>
                <a:effectLst/>
                <a:highlight>
                  <a:srgbClr val="FFFFFF"/>
                </a:highlight>
                <a:latin typeface="Aptos" panose="020B0004020202020204" pitchFamily="34" charset="0"/>
              </a:rPr>
              <a:t> </a:t>
            </a:r>
            <a:endParaRPr lang="en-US" sz="2800" b="0" i="0">
              <a:solidFill>
                <a:srgbClr val="000000"/>
              </a:solidFill>
              <a:effectLst/>
              <a:highlight>
                <a:srgbClr val="FFFFFF"/>
              </a:highlight>
              <a:latin typeface="Segoe UI" panose="020B0502040204020203" pitchFamily="34" charset="0"/>
            </a:endParaRPr>
          </a:p>
          <a:p>
            <a:pPr algn="l" rtl="0" fontAlgn="base"/>
            <a:endParaRPr lang="en-US" sz="1800" b="1" i="0">
              <a:solidFill>
                <a:srgbClr val="111111"/>
              </a:solidFill>
              <a:effectLst/>
              <a:highlight>
                <a:srgbClr val="F7F7F7"/>
              </a:highlight>
              <a:latin typeface="Roboto" panose="02000000000000000000" pitchFamily="2" charset="0"/>
            </a:endParaRPr>
          </a:p>
          <a:p>
            <a:pPr algn="l" rtl="0" fontAlgn="base"/>
            <a:r>
              <a:rPr lang="en-US" sz="1800" b="1" i="0">
                <a:solidFill>
                  <a:srgbClr val="111111"/>
                </a:solidFill>
                <a:effectLst/>
                <a:highlight>
                  <a:srgbClr val="F7F7F7"/>
                </a:highlight>
                <a:latin typeface="Roboto" panose="02000000000000000000" pitchFamily="2" charset="0"/>
              </a:rPr>
              <a:t>Empathy and Research (15 minutes) - case based provide examples and a walk through</a:t>
            </a:r>
            <a:r>
              <a:rPr lang="en-US" sz="1800" b="0" i="0">
                <a:solidFill>
                  <a:srgbClr val="111111"/>
                </a:solidFill>
                <a:effectLst/>
                <a:highlight>
                  <a:srgbClr val="F7F7F7"/>
                </a:highlight>
                <a:latin typeface="Roboto" panose="02000000000000000000" pitchFamily="2" charset="0"/>
              </a:rPr>
              <a:t> </a:t>
            </a:r>
            <a:endParaRPr lang="en-US" b="0" i="0">
              <a:solidFill>
                <a:srgbClr val="000000"/>
              </a:solidFill>
              <a:effectLst/>
              <a:highlight>
                <a:srgbClr val="F7F7F7"/>
              </a:highlight>
              <a:latin typeface="Roboto" panose="02000000000000000000" pitchFamily="2" charset="0"/>
            </a:endParaRPr>
          </a:p>
          <a:p>
            <a:pPr algn="l" rtl="0" fontAlgn="base">
              <a:buFont typeface="Arial" panose="020B0604020202020204" pitchFamily="34" charset="0"/>
              <a:buChar char="•"/>
            </a:pPr>
            <a:r>
              <a:rPr lang="en-US" sz="1800" b="1" i="0">
                <a:solidFill>
                  <a:srgbClr val="111111"/>
                </a:solidFill>
                <a:effectLst/>
                <a:highlight>
                  <a:srgbClr val="F7F7F7"/>
                </a:highlight>
                <a:latin typeface="Roboto" panose="02000000000000000000" pitchFamily="2" charset="0"/>
              </a:rPr>
              <a:t>Activity:</a:t>
            </a:r>
            <a:r>
              <a:rPr lang="en-US" sz="1800" b="0" i="0">
                <a:solidFill>
                  <a:srgbClr val="111111"/>
                </a:solidFill>
                <a:effectLst/>
                <a:highlight>
                  <a:srgbClr val="F7F7F7"/>
                </a:highlight>
                <a:latin typeface="Roboto" panose="02000000000000000000" pitchFamily="2" charset="0"/>
              </a:rPr>
              <a:t> Empathy mapping </a:t>
            </a:r>
            <a:endParaRPr lang="en-US" sz="1800" b="0" i="0">
              <a:solidFill>
                <a:srgbClr val="000000"/>
              </a:solidFill>
              <a:effectLst/>
              <a:highlight>
                <a:srgbClr val="F7F7F7"/>
              </a:highlight>
              <a:latin typeface="Roboto" panose="02000000000000000000" pitchFamily="2" charset="0"/>
            </a:endParaRPr>
          </a:p>
          <a:p>
            <a:pPr algn="l" rtl="0" fontAlgn="base">
              <a:buFont typeface="Arial" panose="020B0604020202020204" pitchFamily="34" charset="0"/>
              <a:buChar char="•"/>
            </a:pPr>
            <a:r>
              <a:rPr lang="en-US" sz="1800" b="0" i="0">
                <a:solidFill>
                  <a:srgbClr val="111111"/>
                </a:solidFill>
                <a:effectLst/>
                <a:highlight>
                  <a:srgbClr val="F7F7F7"/>
                </a:highlight>
                <a:latin typeface="Roboto" panose="02000000000000000000" pitchFamily="2" charset="0"/>
              </a:rPr>
              <a:t>Students create empathy maps to understand the needs, thoughts, and feelings of people affected by the chosen problem. </a:t>
            </a:r>
            <a:endParaRPr lang="en-US" sz="1800" b="0" i="0">
              <a:solidFill>
                <a:srgbClr val="000000"/>
              </a:solidFill>
              <a:effectLst/>
              <a:highlight>
                <a:srgbClr val="F7F7F7"/>
              </a:highlight>
              <a:latin typeface="Roboto" panose="02000000000000000000" pitchFamily="2" charset="0"/>
            </a:endParaRPr>
          </a:p>
          <a:p>
            <a:pPr algn="l" rtl="0" fontAlgn="base">
              <a:buFont typeface="Arial" panose="020B0604020202020204" pitchFamily="34" charset="0"/>
              <a:buChar char="•"/>
            </a:pPr>
            <a:r>
              <a:rPr lang="en-US" sz="1800" b="1" i="0">
                <a:solidFill>
                  <a:srgbClr val="111111"/>
                </a:solidFill>
                <a:effectLst/>
                <a:highlight>
                  <a:srgbClr val="F7F7F7"/>
                </a:highlight>
                <a:latin typeface="Roboto" panose="02000000000000000000" pitchFamily="2" charset="0"/>
              </a:rPr>
              <a:t>Discussion:</a:t>
            </a:r>
            <a:r>
              <a:rPr lang="en-US" sz="1800" b="0" i="0">
                <a:solidFill>
                  <a:srgbClr val="111111"/>
                </a:solidFill>
                <a:effectLst/>
                <a:highlight>
                  <a:srgbClr val="F7F7F7"/>
                </a:highlight>
                <a:latin typeface="Roboto" panose="02000000000000000000" pitchFamily="2" charset="0"/>
              </a:rPr>
              <a:t> Share insights and refine the problem statement. </a:t>
            </a:r>
            <a:endParaRPr lang="en-US" sz="1800" b="0" i="0">
              <a:solidFill>
                <a:srgbClr val="000000"/>
              </a:solidFill>
              <a:effectLst/>
              <a:highlight>
                <a:srgbClr val="F7F7F7"/>
              </a:highlight>
              <a:latin typeface="Roboto" panose="02000000000000000000" pitchFamily="2" charset="0"/>
            </a:endParaRPr>
          </a:p>
          <a:p>
            <a:pPr algn="l" rtl="0" fontAlgn="base"/>
            <a:endParaRPr lang="en-US" sz="1800" b="1" i="0">
              <a:solidFill>
                <a:srgbClr val="111111"/>
              </a:solidFill>
              <a:effectLst/>
              <a:highlight>
                <a:srgbClr val="F7F7F7"/>
              </a:highligh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7FE61C98-AD3E-4D7D-87CF-70347B2783DF}" type="slidenum">
              <a:rPr lang="en-US" smtClean="0"/>
              <a:t>8</a:t>
            </a:fld>
            <a:endParaRPr lang="en-US"/>
          </a:p>
        </p:txBody>
      </p:sp>
    </p:spTree>
    <p:extLst>
      <p:ext uri="{BB962C8B-B14F-4D97-AF65-F5344CB8AC3E}">
        <p14:creationId xmlns:p14="http://schemas.microsoft.com/office/powerpoint/2010/main" val="1888180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highlight>
                  <a:srgbClr val="FFFFFF"/>
                </a:highlight>
                <a:uLnTx/>
                <a:uFillTx/>
                <a:latin typeface="Aptos" panose="020B0004020202020204" pitchFamily="34" charset="0"/>
                <a:ea typeface="+mn-ea"/>
                <a:cs typeface="+mn-cs"/>
              </a:rPr>
              <a:t>Speaker Notes:</a:t>
            </a:r>
          </a:p>
          <a:p>
            <a:r>
              <a:rPr lang="en-US" sz="2800" b="1"/>
              <a:t>Introduction:</a:t>
            </a:r>
            <a:endParaRPr lang="en-US" sz="2800"/>
          </a:p>
          <a:p>
            <a:pPr>
              <a:buFont typeface="Arial" panose="020B0604020202020204" pitchFamily="34" charset="0"/>
              <a:buChar char="•"/>
            </a:pPr>
            <a:r>
              <a:rPr lang="en-US" sz="2800"/>
              <a:t>In this slide, we'll walk through the process of transforming qualitative data from ethnographic interviews into structured insights using Post-it notes. This method is a staple in design thinking and service design, allowing us to visualize and analyze large amounts of qualitative data effectively.</a:t>
            </a:r>
          </a:p>
          <a:p>
            <a:r>
              <a:rPr lang="en-US" sz="2800" b="1"/>
              <a:t>Step 1: Extract Key Thoughts:</a:t>
            </a:r>
            <a:endParaRPr lang="en-US" sz="2800"/>
          </a:p>
          <a:p>
            <a:pPr>
              <a:buFont typeface="Arial" panose="020B0604020202020204" pitchFamily="34" charset="0"/>
              <a:buChar char="•"/>
            </a:pPr>
            <a:r>
              <a:rPr lang="en-US" sz="2800"/>
              <a:t>The first step is to review the ethnographic interviews and extract key thoughts or quotes. Each of these thoughts is then written on a separate Post-it note. This helps us break down complex interview data into manageable pieces, making it easier to identify recurring themes or ideas.</a:t>
            </a:r>
          </a:p>
          <a:p>
            <a:r>
              <a:rPr lang="en-US" sz="2800" b="1"/>
              <a:t>Step 2: Cluster for Themes:</a:t>
            </a:r>
            <a:endParaRPr lang="en-US" sz="2800"/>
          </a:p>
          <a:p>
            <a:pPr>
              <a:buFont typeface="Arial" panose="020B0604020202020204" pitchFamily="34" charset="0"/>
              <a:buChar char="•"/>
            </a:pPr>
            <a:r>
              <a:rPr lang="en-US" sz="2800"/>
              <a:t>Next, we take these individual Post-it notes and start clustering them based on similarities or common themes. This might involve grouping notes that address similar user needs, behaviors, or pain points. Clustering helps to surface patterns in the data, which are crucial for understanding the larger picture.</a:t>
            </a:r>
          </a:p>
          <a:p>
            <a:r>
              <a:rPr lang="en-US" sz="2800" b="1"/>
              <a:t>Step 3: Title and Capture:</a:t>
            </a:r>
            <a:endParaRPr lang="en-US" sz="2800"/>
          </a:p>
          <a:p>
            <a:pPr>
              <a:buFont typeface="Arial" panose="020B0604020202020204" pitchFamily="34" charset="0"/>
              <a:buChar char="•"/>
            </a:pPr>
            <a:r>
              <a:rPr lang="en-US" sz="2800"/>
              <a:t>Once clusters start to form, we give each cluster a title that summarizes its main theme. It’s also important to document the process by taking pictures of the clusters as they evolve. This not only preserves the work for later reference but also tracks how our understanding of the data develops over time.</a:t>
            </a:r>
          </a:p>
          <a:p>
            <a:r>
              <a:rPr lang="en-US" sz="2800" b="1"/>
              <a:t>Step 4: Identify Actionable Insights:</a:t>
            </a:r>
            <a:endParaRPr lang="en-US" sz="2800"/>
          </a:p>
          <a:p>
            <a:pPr>
              <a:buFont typeface="Arial" panose="020B0604020202020204" pitchFamily="34" charset="0"/>
              <a:buChar char="•"/>
            </a:pPr>
            <a:r>
              <a:rPr lang="en-US" sz="2800"/>
              <a:t>Finally, we look closely at the clusters to identify stories or themes that reveal actionable insights or significant pain points. These insights will guide the next steps in our design process, ensuring that we're addressing real user needs and challenges.</a:t>
            </a:r>
          </a:p>
          <a:p>
            <a:r>
              <a:rPr lang="en-US" sz="2800" b="1"/>
              <a:t>Conclusion:</a:t>
            </a:r>
            <a:endParaRPr lang="en-US" sz="2800"/>
          </a:p>
          <a:p>
            <a:pPr>
              <a:buFont typeface="Arial" panose="020B0604020202020204" pitchFamily="34" charset="0"/>
              <a:buChar char="•"/>
            </a:pPr>
            <a:r>
              <a:rPr lang="en-US" sz="2800"/>
              <a:t>By the end of this process, we’ve effectively turned raw qualitative data into organized, actionable insights that can drive design decisions. This method is powerful because it grounds our design work in real user experiences and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highlight>
                <a:srgbClr val="FFFFFF"/>
              </a:highligh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highlight>
                  <a:srgbClr val="FFFFFF"/>
                </a:highlight>
                <a:uLnTx/>
                <a:uFillTx/>
                <a:latin typeface="Aptos" panose="020B0004020202020204" pitchFamily="34" charset="0"/>
                <a:ea typeface="+mn-ea"/>
                <a:cs typeface="+mn-cs"/>
              </a:rPr>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highlight>
                  <a:srgbClr val="FFFFFF"/>
                </a:highlight>
                <a:uLnTx/>
                <a:uFillTx/>
                <a:latin typeface="Aptos" panose="020B0004020202020204" pitchFamily="34" charset="0"/>
                <a:ea typeface="+mn-ea"/>
                <a:cs typeface="+mn-cs"/>
              </a:rPr>
              <a:t>Brown, T. (2009). Change by design: How design thinking creates new alternatives for business and society. </a:t>
            </a:r>
            <a:r>
              <a:rPr kumimoji="0" lang="en-US" sz="1800" b="0" i="0" u="none" strike="noStrike" kern="1200" cap="none" spc="0" normalizeH="0" baseline="0" noProof="0" err="1">
                <a:ln>
                  <a:noFill/>
                </a:ln>
                <a:solidFill>
                  <a:srgbClr val="000000"/>
                </a:solidFill>
                <a:effectLst/>
                <a:highlight>
                  <a:srgbClr val="FFFFFF"/>
                </a:highlight>
                <a:uLnTx/>
                <a:uFillTx/>
                <a:latin typeface="Aptos" panose="020B0004020202020204" pitchFamily="34" charset="0"/>
                <a:ea typeface="+mn-ea"/>
                <a:cs typeface="+mn-cs"/>
              </a:rPr>
              <a:t>HarperBusiness</a:t>
            </a:r>
            <a:r>
              <a:rPr kumimoji="0" lang="en-US" sz="1800" b="0" i="0" u="none" strike="noStrike" kern="1200" cap="none" spc="0" normalizeH="0" baseline="0" noProof="0">
                <a:ln>
                  <a:noFill/>
                </a:ln>
                <a:solidFill>
                  <a:srgbClr val="000000"/>
                </a:solidFill>
                <a:effectLst/>
                <a:highlight>
                  <a:srgbClr val="FFFFFF"/>
                </a:highlight>
                <a:uLnTx/>
                <a:uFillTx/>
                <a:latin typeface="Aptos" panose="020B0004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highlight>
                <a:srgbClr val="FFFFFF"/>
              </a:highligh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Christensen, C. M., Hall, T., Dillon, K., &amp; Duncan, D. S. (2016). </a:t>
            </a:r>
            <a:r>
              <a:rPr lang="en-US" b="0"/>
              <a:t>Competing against luck: The story of innovation and customer choice. Harper Business.</a:t>
            </a:r>
            <a:endParaRPr kumimoji="0" lang="en-US" sz="1800" b="0" i="0" u="none" strike="noStrike" kern="1200" cap="none" spc="0" normalizeH="0" baseline="0" noProof="0">
              <a:ln>
                <a:noFill/>
              </a:ln>
              <a:solidFill>
                <a:srgbClr val="000000"/>
              </a:solidFill>
              <a:effectLst/>
              <a:highlight>
                <a:srgbClr val="FFFFFF"/>
              </a:highligh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highlight>
                <a:srgbClr val="FFFFFF"/>
              </a:highligh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err="1"/>
              <a:t>Stickdorn</a:t>
            </a:r>
            <a:r>
              <a:rPr lang="en-US" sz="2800" b="0"/>
              <a:t>, M., </a:t>
            </a:r>
            <a:r>
              <a:rPr lang="en-US" sz="2800" b="0" err="1"/>
              <a:t>Hormess</a:t>
            </a:r>
            <a:r>
              <a:rPr lang="en-US" sz="2800" b="0"/>
              <a:t>, M. E., Lawrence, A., &amp; Schneider, J. (2018). This is service design doing: Applying service design thinking in the real world. O'Reilly Media, Inc.</a:t>
            </a:r>
            <a:endParaRPr kumimoji="0" lang="en-US" sz="1800" b="0" i="0" u="none" strike="noStrike" kern="1200" cap="none" spc="0" normalizeH="0" baseline="0" noProof="0">
              <a:ln>
                <a:noFill/>
              </a:ln>
              <a:solidFill>
                <a:srgbClr val="000000"/>
              </a:solidFill>
              <a:effectLst/>
              <a:highlight>
                <a:srgbClr val="FFFFFF"/>
              </a:highligh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a:p>
            <a:endParaRPr lang="en-US"/>
          </a:p>
        </p:txBody>
      </p:sp>
      <p:sp>
        <p:nvSpPr>
          <p:cNvPr id="4" name="Slide Number Placeholder 3"/>
          <p:cNvSpPr>
            <a:spLocks noGrp="1"/>
          </p:cNvSpPr>
          <p:nvPr>
            <p:ph type="sldNum" sz="quarter" idx="5"/>
          </p:nvPr>
        </p:nvSpPr>
        <p:spPr/>
        <p:txBody>
          <a:bodyPr/>
          <a:lstStyle/>
          <a:p>
            <a:fld id="{7FE61C98-AD3E-4D7D-87CF-70347B2783DF}" type="slidenum">
              <a:rPr lang="en-US" smtClean="0"/>
              <a:t>9</a:t>
            </a:fld>
            <a:endParaRPr lang="en-US"/>
          </a:p>
        </p:txBody>
      </p:sp>
    </p:spTree>
    <p:extLst>
      <p:ext uri="{BB962C8B-B14F-4D97-AF65-F5344CB8AC3E}">
        <p14:creationId xmlns:p14="http://schemas.microsoft.com/office/powerpoint/2010/main" val="1404653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atin typeface="Bitter" pitchFamily="2" charset="77"/>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B9EBBA-996F-894A-B54A-D6246ED52CEA}"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8298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5695"/>
                </a:solidFill>
              </a:defRPr>
            </a:lvl1pPr>
          </a:lstStyle>
          <a:p>
            <a:r>
              <a:rPr lang="en-US"/>
              <a:t>Click to edit Master title style</a:t>
            </a:r>
          </a:p>
        </p:txBody>
      </p:sp>
      <p:sp>
        <p:nvSpPr>
          <p:cNvPr id="3" name="Content Placeholder 2"/>
          <p:cNvSpPr>
            <a:spLocks noGrp="1"/>
          </p:cNvSpPr>
          <p:nvPr>
            <p:ph idx="1"/>
          </p:nvPr>
        </p:nvSpPr>
        <p:spPr/>
        <p:txBody>
          <a:bodyPr/>
          <a:lstStyle>
            <a:lvl1pPr>
              <a:defRPr b="1">
                <a:solidFill>
                  <a:srgbClr val="215695"/>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A1323-8D79-1946-B0D7-40001CF92E9D}"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61907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08394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02355-E14B-8545-A8F8-0FE83CC9D524}"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9674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640F58-564D-2B4F-AE67-E407BA4FCF45}" type="datetimeFigureOut">
              <a:rPr lang="en-US" smtClean="0"/>
              <a:pPr/>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79929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3A34C8-038E-2045-AF43-DF7DBB8E0E9E}" type="datetimeFigureOut">
              <a:rPr lang="en-US" smtClean="0"/>
              <a:pPr/>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87189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83533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40635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5758190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52C72-DE31-F449-A4ED-4C594FD91407}"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14391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2726E-379B-B349-9EED-81ED093FA806}"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198455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7053E-3DB6-DFDF-9F84-D4C5C49A4B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74BDD6-F803-71AC-0AB3-4948B16270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652816-9DF8-5187-9717-15BE1A6E1F55}"/>
              </a:ext>
            </a:extLst>
          </p:cNvPr>
          <p:cNvSpPr>
            <a:spLocks noGrp="1"/>
          </p:cNvSpPr>
          <p:nvPr>
            <p:ph type="dt" sz="half" idx="10"/>
          </p:nvPr>
        </p:nvSpPr>
        <p:spPr/>
        <p:txBody>
          <a:bodyPr/>
          <a:lstStyle/>
          <a:p>
            <a:fld id="{11E689D6-E9C9-4908-BC0D-34FD72C86434}" type="datetimeFigureOut">
              <a:rPr lang="en-US" smtClean="0"/>
              <a:t>1/21/2025</a:t>
            </a:fld>
            <a:endParaRPr lang="en-US"/>
          </a:p>
        </p:txBody>
      </p:sp>
      <p:sp>
        <p:nvSpPr>
          <p:cNvPr id="5" name="Footer Placeholder 4">
            <a:extLst>
              <a:ext uri="{FF2B5EF4-FFF2-40B4-BE49-F238E27FC236}">
                <a16:creationId xmlns:a16="http://schemas.microsoft.com/office/drawing/2014/main" id="{BE65AC83-6D09-DFBE-A41C-C524A540AF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0DA093-57F2-5FA1-4903-D1AF2B536FE5}"/>
              </a:ext>
            </a:extLst>
          </p:cNvPr>
          <p:cNvSpPr>
            <a:spLocks noGrp="1"/>
          </p:cNvSpPr>
          <p:nvPr>
            <p:ph type="sldNum" sz="quarter" idx="12"/>
          </p:nvPr>
        </p:nvSpPr>
        <p:spPr/>
        <p:txBody>
          <a:bodyPr/>
          <a:lstStyle/>
          <a:p>
            <a:fld id="{8FEFC74E-6BE8-4D08-AE4E-C19679F1B59D}" type="slidenum">
              <a:rPr lang="en-US" smtClean="0"/>
              <a:t>‹#›</a:t>
            </a:fld>
            <a:endParaRPr lang="en-US"/>
          </a:p>
        </p:txBody>
      </p:sp>
    </p:spTree>
    <p:extLst>
      <p:ext uri="{BB962C8B-B14F-4D97-AF65-F5344CB8AC3E}">
        <p14:creationId xmlns:p14="http://schemas.microsoft.com/office/powerpoint/2010/main" val="2521149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F4291-6FF3-4DDE-4FA4-81D9FFF1C6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251B40-7072-B423-2734-69C4CD4118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9AF6DF-8025-DD87-0EE2-89B3CB03F528}"/>
              </a:ext>
            </a:extLst>
          </p:cNvPr>
          <p:cNvSpPr>
            <a:spLocks noGrp="1"/>
          </p:cNvSpPr>
          <p:nvPr>
            <p:ph type="dt" sz="half" idx="10"/>
          </p:nvPr>
        </p:nvSpPr>
        <p:spPr/>
        <p:txBody>
          <a:bodyPr/>
          <a:lstStyle/>
          <a:p>
            <a:fld id="{11E689D6-E9C9-4908-BC0D-34FD72C86434}" type="datetimeFigureOut">
              <a:rPr lang="en-US" smtClean="0"/>
              <a:t>1/21/2025</a:t>
            </a:fld>
            <a:endParaRPr lang="en-US"/>
          </a:p>
        </p:txBody>
      </p:sp>
      <p:sp>
        <p:nvSpPr>
          <p:cNvPr id="5" name="Footer Placeholder 4">
            <a:extLst>
              <a:ext uri="{FF2B5EF4-FFF2-40B4-BE49-F238E27FC236}">
                <a16:creationId xmlns:a16="http://schemas.microsoft.com/office/drawing/2014/main" id="{F045F990-AEC9-7EC8-BDB2-8F0848ACA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95A58-4595-5465-99E3-BCAF11D3A92C}"/>
              </a:ext>
            </a:extLst>
          </p:cNvPr>
          <p:cNvSpPr>
            <a:spLocks noGrp="1"/>
          </p:cNvSpPr>
          <p:nvPr>
            <p:ph type="sldNum" sz="quarter" idx="12"/>
          </p:nvPr>
        </p:nvSpPr>
        <p:spPr/>
        <p:txBody>
          <a:bodyPr/>
          <a:lstStyle/>
          <a:p>
            <a:fld id="{8FEFC74E-6BE8-4D08-AE4E-C19679F1B59D}" type="slidenum">
              <a:rPr lang="en-US" smtClean="0"/>
              <a:t>‹#›</a:t>
            </a:fld>
            <a:endParaRPr lang="en-US"/>
          </a:p>
        </p:txBody>
      </p:sp>
    </p:spTree>
    <p:extLst>
      <p:ext uri="{BB962C8B-B14F-4D97-AF65-F5344CB8AC3E}">
        <p14:creationId xmlns:p14="http://schemas.microsoft.com/office/powerpoint/2010/main" val="2144733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23E50-B90F-9B54-4822-E475A4819F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21F9CB-3827-0CC7-7712-6CF5CBCD3D0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5718B5-0736-034C-1D3C-9540EAF8498F}"/>
              </a:ext>
            </a:extLst>
          </p:cNvPr>
          <p:cNvSpPr>
            <a:spLocks noGrp="1"/>
          </p:cNvSpPr>
          <p:nvPr>
            <p:ph type="dt" sz="half" idx="10"/>
          </p:nvPr>
        </p:nvSpPr>
        <p:spPr/>
        <p:txBody>
          <a:bodyPr/>
          <a:lstStyle/>
          <a:p>
            <a:fld id="{11E689D6-E9C9-4908-BC0D-34FD72C86434}" type="datetimeFigureOut">
              <a:rPr lang="en-US" smtClean="0"/>
              <a:t>1/21/2025</a:t>
            </a:fld>
            <a:endParaRPr lang="en-US"/>
          </a:p>
        </p:txBody>
      </p:sp>
      <p:sp>
        <p:nvSpPr>
          <p:cNvPr id="5" name="Footer Placeholder 4">
            <a:extLst>
              <a:ext uri="{FF2B5EF4-FFF2-40B4-BE49-F238E27FC236}">
                <a16:creationId xmlns:a16="http://schemas.microsoft.com/office/drawing/2014/main" id="{A326A67F-18E2-0ADB-AD2F-D1BA4E256A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1ABE9A-986A-CA07-E06B-72396903FC4A}"/>
              </a:ext>
            </a:extLst>
          </p:cNvPr>
          <p:cNvSpPr>
            <a:spLocks noGrp="1"/>
          </p:cNvSpPr>
          <p:nvPr>
            <p:ph type="sldNum" sz="quarter" idx="12"/>
          </p:nvPr>
        </p:nvSpPr>
        <p:spPr/>
        <p:txBody>
          <a:bodyPr/>
          <a:lstStyle/>
          <a:p>
            <a:fld id="{8FEFC74E-6BE8-4D08-AE4E-C19679F1B59D}" type="slidenum">
              <a:rPr lang="en-US" smtClean="0"/>
              <a:t>‹#›</a:t>
            </a:fld>
            <a:endParaRPr lang="en-US"/>
          </a:p>
        </p:txBody>
      </p:sp>
    </p:spTree>
    <p:extLst>
      <p:ext uri="{BB962C8B-B14F-4D97-AF65-F5344CB8AC3E}">
        <p14:creationId xmlns:p14="http://schemas.microsoft.com/office/powerpoint/2010/main" val="2227694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DC322-6F9C-87FB-13FF-2FFDBF9B67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B14251-8074-7A45-8B6A-A6A24F5F49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ADDE44-FE5C-6CDD-CFFE-7889472BEA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6EF67D-21FE-FD68-9388-DDA25F31F6F9}"/>
              </a:ext>
            </a:extLst>
          </p:cNvPr>
          <p:cNvSpPr>
            <a:spLocks noGrp="1"/>
          </p:cNvSpPr>
          <p:nvPr>
            <p:ph type="dt" sz="half" idx="10"/>
          </p:nvPr>
        </p:nvSpPr>
        <p:spPr/>
        <p:txBody>
          <a:bodyPr/>
          <a:lstStyle/>
          <a:p>
            <a:fld id="{11E689D6-E9C9-4908-BC0D-34FD72C86434}" type="datetimeFigureOut">
              <a:rPr lang="en-US" smtClean="0"/>
              <a:t>1/21/2025</a:t>
            </a:fld>
            <a:endParaRPr lang="en-US"/>
          </a:p>
        </p:txBody>
      </p:sp>
      <p:sp>
        <p:nvSpPr>
          <p:cNvPr id="6" name="Footer Placeholder 5">
            <a:extLst>
              <a:ext uri="{FF2B5EF4-FFF2-40B4-BE49-F238E27FC236}">
                <a16:creationId xmlns:a16="http://schemas.microsoft.com/office/drawing/2014/main" id="{C3A7B48C-F414-048C-C019-E02BB17C51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17C96B-7C38-51F3-3537-34B366D0D445}"/>
              </a:ext>
            </a:extLst>
          </p:cNvPr>
          <p:cNvSpPr>
            <a:spLocks noGrp="1"/>
          </p:cNvSpPr>
          <p:nvPr>
            <p:ph type="sldNum" sz="quarter" idx="12"/>
          </p:nvPr>
        </p:nvSpPr>
        <p:spPr/>
        <p:txBody>
          <a:bodyPr/>
          <a:lstStyle/>
          <a:p>
            <a:fld id="{8FEFC74E-6BE8-4D08-AE4E-C19679F1B59D}" type="slidenum">
              <a:rPr lang="en-US" smtClean="0"/>
              <a:t>‹#›</a:t>
            </a:fld>
            <a:endParaRPr lang="en-US"/>
          </a:p>
        </p:txBody>
      </p:sp>
    </p:spTree>
    <p:extLst>
      <p:ext uri="{BB962C8B-B14F-4D97-AF65-F5344CB8AC3E}">
        <p14:creationId xmlns:p14="http://schemas.microsoft.com/office/powerpoint/2010/main" val="2775314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C65DF-DAC6-17DE-2427-9EAB673387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21AE91-7E98-ED7B-6272-F76C6BD59E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3E363F-F6A2-9F05-3A09-63887F1511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A90051-B38B-7C55-543E-C590D6E263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895FDB-F37D-A9E3-9E23-F7F51F2273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1265C7-4BDF-C306-D1E3-6BE85DD58F18}"/>
              </a:ext>
            </a:extLst>
          </p:cNvPr>
          <p:cNvSpPr>
            <a:spLocks noGrp="1"/>
          </p:cNvSpPr>
          <p:nvPr>
            <p:ph type="dt" sz="half" idx="10"/>
          </p:nvPr>
        </p:nvSpPr>
        <p:spPr/>
        <p:txBody>
          <a:bodyPr/>
          <a:lstStyle/>
          <a:p>
            <a:fld id="{11E689D6-E9C9-4908-BC0D-34FD72C86434}" type="datetimeFigureOut">
              <a:rPr lang="en-US" smtClean="0"/>
              <a:t>1/21/2025</a:t>
            </a:fld>
            <a:endParaRPr lang="en-US"/>
          </a:p>
        </p:txBody>
      </p:sp>
      <p:sp>
        <p:nvSpPr>
          <p:cNvPr id="8" name="Footer Placeholder 7">
            <a:extLst>
              <a:ext uri="{FF2B5EF4-FFF2-40B4-BE49-F238E27FC236}">
                <a16:creationId xmlns:a16="http://schemas.microsoft.com/office/drawing/2014/main" id="{9C7B489F-9BA1-0D23-0BB0-FF80973BCC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374894-F809-78DA-ACDE-0001AFE8008F}"/>
              </a:ext>
            </a:extLst>
          </p:cNvPr>
          <p:cNvSpPr>
            <a:spLocks noGrp="1"/>
          </p:cNvSpPr>
          <p:nvPr>
            <p:ph type="sldNum" sz="quarter" idx="12"/>
          </p:nvPr>
        </p:nvSpPr>
        <p:spPr/>
        <p:txBody>
          <a:bodyPr/>
          <a:lstStyle/>
          <a:p>
            <a:fld id="{8FEFC74E-6BE8-4D08-AE4E-C19679F1B59D}" type="slidenum">
              <a:rPr lang="en-US" smtClean="0"/>
              <a:t>‹#›</a:t>
            </a:fld>
            <a:endParaRPr lang="en-US"/>
          </a:p>
        </p:txBody>
      </p:sp>
    </p:spTree>
    <p:extLst>
      <p:ext uri="{BB962C8B-B14F-4D97-AF65-F5344CB8AC3E}">
        <p14:creationId xmlns:p14="http://schemas.microsoft.com/office/powerpoint/2010/main" val="2974872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2F6AD-AC51-F895-A6B0-16BB86ADC8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2AA862-C006-2BB6-89FD-6588FC17C3E1}"/>
              </a:ext>
            </a:extLst>
          </p:cNvPr>
          <p:cNvSpPr>
            <a:spLocks noGrp="1"/>
          </p:cNvSpPr>
          <p:nvPr>
            <p:ph type="dt" sz="half" idx="10"/>
          </p:nvPr>
        </p:nvSpPr>
        <p:spPr/>
        <p:txBody>
          <a:bodyPr/>
          <a:lstStyle/>
          <a:p>
            <a:fld id="{11E689D6-E9C9-4908-BC0D-34FD72C86434}" type="datetimeFigureOut">
              <a:rPr lang="en-US" smtClean="0"/>
              <a:t>1/21/2025</a:t>
            </a:fld>
            <a:endParaRPr lang="en-US"/>
          </a:p>
        </p:txBody>
      </p:sp>
      <p:sp>
        <p:nvSpPr>
          <p:cNvPr id="4" name="Footer Placeholder 3">
            <a:extLst>
              <a:ext uri="{FF2B5EF4-FFF2-40B4-BE49-F238E27FC236}">
                <a16:creationId xmlns:a16="http://schemas.microsoft.com/office/drawing/2014/main" id="{F523F382-E94A-A798-8049-6E9D8DB68C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D39048-A291-8EC0-ECC2-9FDCD7953B63}"/>
              </a:ext>
            </a:extLst>
          </p:cNvPr>
          <p:cNvSpPr>
            <a:spLocks noGrp="1"/>
          </p:cNvSpPr>
          <p:nvPr>
            <p:ph type="sldNum" sz="quarter" idx="12"/>
          </p:nvPr>
        </p:nvSpPr>
        <p:spPr/>
        <p:txBody>
          <a:bodyPr/>
          <a:lstStyle/>
          <a:p>
            <a:fld id="{8FEFC74E-6BE8-4D08-AE4E-C19679F1B59D}" type="slidenum">
              <a:rPr lang="en-US" smtClean="0"/>
              <a:t>‹#›</a:t>
            </a:fld>
            <a:endParaRPr lang="en-US"/>
          </a:p>
        </p:txBody>
      </p:sp>
    </p:spTree>
    <p:extLst>
      <p:ext uri="{BB962C8B-B14F-4D97-AF65-F5344CB8AC3E}">
        <p14:creationId xmlns:p14="http://schemas.microsoft.com/office/powerpoint/2010/main" val="3486010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284ED4-B652-76CF-93A6-79833BD99F58}"/>
              </a:ext>
            </a:extLst>
          </p:cNvPr>
          <p:cNvSpPr>
            <a:spLocks noGrp="1"/>
          </p:cNvSpPr>
          <p:nvPr>
            <p:ph type="dt" sz="half" idx="10"/>
          </p:nvPr>
        </p:nvSpPr>
        <p:spPr/>
        <p:txBody>
          <a:bodyPr/>
          <a:lstStyle/>
          <a:p>
            <a:fld id="{11E689D6-E9C9-4908-BC0D-34FD72C86434}" type="datetimeFigureOut">
              <a:rPr lang="en-US" smtClean="0"/>
              <a:t>1/21/2025</a:t>
            </a:fld>
            <a:endParaRPr lang="en-US"/>
          </a:p>
        </p:txBody>
      </p:sp>
      <p:sp>
        <p:nvSpPr>
          <p:cNvPr id="3" name="Footer Placeholder 2">
            <a:extLst>
              <a:ext uri="{FF2B5EF4-FFF2-40B4-BE49-F238E27FC236}">
                <a16:creationId xmlns:a16="http://schemas.microsoft.com/office/drawing/2014/main" id="{4EC73493-0AC8-9310-A3ED-64EC42FC56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6F801C-76AB-32AE-EEDB-7C66112F8F1A}"/>
              </a:ext>
            </a:extLst>
          </p:cNvPr>
          <p:cNvSpPr>
            <a:spLocks noGrp="1"/>
          </p:cNvSpPr>
          <p:nvPr>
            <p:ph type="sldNum" sz="quarter" idx="12"/>
          </p:nvPr>
        </p:nvSpPr>
        <p:spPr/>
        <p:txBody>
          <a:bodyPr/>
          <a:lstStyle/>
          <a:p>
            <a:fld id="{8FEFC74E-6BE8-4D08-AE4E-C19679F1B59D}" type="slidenum">
              <a:rPr lang="en-US" smtClean="0"/>
              <a:t>‹#›</a:t>
            </a:fld>
            <a:endParaRPr lang="en-US"/>
          </a:p>
        </p:txBody>
      </p:sp>
    </p:spTree>
    <p:extLst>
      <p:ext uri="{BB962C8B-B14F-4D97-AF65-F5344CB8AC3E}">
        <p14:creationId xmlns:p14="http://schemas.microsoft.com/office/powerpoint/2010/main" val="4166494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D31F3-4404-23F0-CD8A-9F2A53E3D6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80F44D-BCDB-7049-3735-15B37E58DC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38EFF4-2C0A-9B3B-2859-CC603EA25E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32A103-3DE0-51A8-507B-FE8FF46973E3}"/>
              </a:ext>
            </a:extLst>
          </p:cNvPr>
          <p:cNvSpPr>
            <a:spLocks noGrp="1"/>
          </p:cNvSpPr>
          <p:nvPr>
            <p:ph type="dt" sz="half" idx="10"/>
          </p:nvPr>
        </p:nvSpPr>
        <p:spPr/>
        <p:txBody>
          <a:bodyPr/>
          <a:lstStyle/>
          <a:p>
            <a:fld id="{11E689D6-E9C9-4908-BC0D-34FD72C86434}" type="datetimeFigureOut">
              <a:rPr lang="en-US" smtClean="0"/>
              <a:t>1/21/2025</a:t>
            </a:fld>
            <a:endParaRPr lang="en-US"/>
          </a:p>
        </p:txBody>
      </p:sp>
      <p:sp>
        <p:nvSpPr>
          <p:cNvPr id="6" name="Footer Placeholder 5">
            <a:extLst>
              <a:ext uri="{FF2B5EF4-FFF2-40B4-BE49-F238E27FC236}">
                <a16:creationId xmlns:a16="http://schemas.microsoft.com/office/drawing/2014/main" id="{0E3EB947-06B6-01F5-EABD-034DBFC7E7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7E691A-AE69-207F-F5D2-1F17E800F2A6}"/>
              </a:ext>
            </a:extLst>
          </p:cNvPr>
          <p:cNvSpPr>
            <a:spLocks noGrp="1"/>
          </p:cNvSpPr>
          <p:nvPr>
            <p:ph type="sldNum" sz="quarter" idx="12"/>
          </p:nvPr>
        </p:nvSpPr>
        <p:spPr/>
        <p:txBody>
          <a:bodyPr/>
          <a:lstStyle/>
          <a:p>
            <a:fld id="{8FEFC74E-6BE8-4D08-AE4E-C19679F1B59D}" type="slidenum">
              <a:rPr lang="en-US" smtClean="0"/>
              <a:t>‹#›</a:t>
            </a:fld>
            <a:endParaRPr lang="en-US"/>
          </a:p>
        </p:txBody>
      </p:sp>
    </p:spTree>
    <p:extLst>
      <p:ext uri="{BB962C8B-B14F-4D97-AF65-F5344CB8AC3E}">
        <p14:creationId xmlns:p14="http://schemas.microsoft.com/office/powerpoint/2010/main" val="3322761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D5C77-C111-E399-4BA4-10B4151A0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09C450-3C55-14E1-D7FF-9347158C28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23515B-080D-7264-14E9-7EA9D9E13C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D4FE3C-5D11-F2D6-49B7-C6FC3FD0C7FB}"/>
              </a:ext>
            </a:extLst>
          </p:cNvPr>
          <p:cNvSpPr>
            <a:spLocks noGrp="1"/>
          </p:cNvSpPr>
          <p:nvPr>
            <p:ph type="dt" sz="half" idx="10"/>
          </p:nvPr>
        </p:nvSpPr>
        <p:spPr/>
        <p:txBody>
          <a:bodyPr/>
          <a:lstStyle/>
          <a:p>
            <a:fld id="{11E689D6-E9C9-4908-BC0D-34FD72C86434}" type="datetimeFigureOut">
              <a:rPr lang="en-US" smtClean="0"/>
              <a:t>1/21/2025</a:t>
            </a:fld>
            <a:endParaRPr lang="en-US"/>
          </a:p>
        </p:txBody>
      </p:sp>
      <p:sp>
        <p:nvSpPr>
          <p:cNvPr id="6" name="Footer Placeholder 5">
            <a:extLst>
              <a:ext uri="{FF2B5EF4-FFF2-40B4-BE49-F238E27FC236}">
                <a16:creationId xmlns:a16="http://schemas.microsoft.com/office/drawing/2014/main" id="{DD04483F-6D9B-F486-C2D2-0053B4647D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F756A0-857D-572D-C93B-95952B81813A}"/>
              </a:ext>
            </a:extLst>
          </p:cNvPr>
          <p:cNvSpPr>
            <a:spLocks noGrp="1"/>
          </p:cNvSpPr>
          <p:nvPr>
            <p:ph type="sldNum" sz="quarter" idx="12"/>
          </p:nvPr>
        </p:nvSpPr>
        <p:spPr/>
        <p:txBody>
          <a:bodyPr/>
          <a:lstStyle/>
          <a:p>
            <a:fld id="{8FEFC74E-6BE8-4D08-AE4E-C19679F1B59D}" type="slidenum">
              <a:rPr lang="en-US" smtClean="0"/>
              <a:t>‹#›</a:t>
            </a:fld>
            <a:endParaRPr lang="en-US"/>
          </a:p>
        </p:txBody>
      </p:sp>
    </p:spTree>
    <p:extLst>
      <p:ext uri="{BB962C8B-B14F-4D97-AF65-F5344CB8AC3E}">
        <p14:creationId xmlns:p14="http://schemas.microsoft.com/office/powerpoint/2010/main" val="36618375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16EBE-CC2D-FCA9-F8AE-B6424386FF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9AA9C3-06E8-2E65-4086-DF0C3F8D98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F22D2C-47C2-9799-7829-BF30E78D344B}"/>
              </a:ext>
            </a:extLst>
          </p:cNvPr>
          <p:cNvSpPr>
            <a:spLocks noGrp="1"/>
          </p:cNvSpPr>
          <p:nvPr>
            <p:ph type="dt" sz="half" idx="10"/>
          </p:nvPr>
        </p:nvSpPr>
        <p:spPr/>
        <p:txBody>
          <a:bodyPr/>
          <a:lstStyle/>
          <a:p>
            <a:fld id="{11E689D6-E9C9-4908-BC0D-34FD72C86434}" type="datetimeFigureOut">
              <a:rPr lang="en-US" smtClean="0"/>
              <a:t>1/21/2025</a:t>
            </a:fld>
            <a:endParaRPr lang="en-US"/>
          </a:p>
        </p:txBody>
      </p:sp>
      <p:sp>
        <p:nvSpPr>
          <p:cNvPr id="5" name="Footer Placeholder 4">
            <a:extLst>
              <a:ext uri="{FF2B5EF4-FFF2-40B4-BE49-F238E27FC236}">
                <a16:creationId xmlns:a16="http://schemas.microsoft.com/office/drawing/2014/main" id="{1EDA8DFC-95FF-2580-474A-F4BCCFF36D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40DB8F-999D-474B-382C-10B454DBBCC8}"/>
              </a:ext>
            </a:extLst>
          </p:cNvPr>
          <p:cNvSpPr>
            <a:spLocks noGrp="1"/>
          </p:cNvSpPr>
          <p:nvPr>
            <p:ph type="sldNum" sz="quarter" idx="12"/>
          </p:nvPr>
        </p:nvSpPr>
        <p:spPr/>
        <p:txBody>
          <a:bodyPr/>
          <a:lstStyle/>
          <a:p>
            <a:fld id="{8FEFC74E-6BE8-4D08-AE4E-C19679F1B59D}" type="slidenum">
              <a:rPr lang="en-US" smtClean="0"/>
              <a:t>‹#›</a:t>
            </a:fld>
            <a:endParaRPr lang="en-US"/>
          </a:p>
        </p:txBody>
      </p:sp>
    </p:spTree>
    <p:extLst>
      <p:ext uri="{BB962C8B-B14F-4D97-AF65-F5344CB8AC3E}">
        <p14:creationId xmlns:p14="http://schemas.microsoft.com/office/powerpoint/2010/main" val="25603020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2EAEC7-FA31-297B-6D44-73BC4E9052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7CBF46-9569-E788-DCA5-262631EF4F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05700-E898-9472-FFD0-78D143C205BE}"/>
              </a:ext>
            </a:extLst>
          </p:cNvPr>
          <p:cNvSpPr>
            <a:spLocks noGrp="1"/>
          </p:cNvSpPr>
          <p:nvPr>
            <p:ph type="dt" sz="half" idx="10"/>
          </p:nvPr>
        </p:nvSpPr>
        <p:spPr/>
        <p:txBody>
          <a:bodyPr/>
          <a:lstStyle/>
          <a:p>
            <a:fld id="{11E689D6-E9C9-4908-BC0D-34FD72C86434}" type="datetimeFigureOut">
              <a:rPr lang="en-US" smtClean="0"/>
              <a:t>1/21/2025</a:t>
            </a:fld>
            <a:endParaRPr lang="en-US"/>
          </a:p>
        </p:txBody>
      </p:sp>
      <p:sp>
        <p:nvSpPr>
          <p:cNvPr id="5" name="Footer Placeholder 4">
            <a:extLst>
              <a:ext uri="{FF2B5EF4-FFF2-40B4-BE49-F238E27FC236}">
                <a16:creationId xmlns:a16="http://schemas.microsoft.com/office/drawing/2014/main" id="{0F7B9884-391C-D9DA-7253-FBCD9EDE92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6959B-87C2-4C9D-D197-CBE140E6EE40}"/>
              </a:ext>
            </a:extLst>
          </p:cNvPr>
          <p:cNvSpPr>
            <a:spLocks noGrp="1"/>
          </p:cNvSpPr>
          <p:nvPr>
            <p:ph type="sldNum" sz="quarter" idx="12"/>
          </p:nvPr>
        </p:nvSpPr>
        <p:spPr/>
        <p:txBody>
          <a:bodyPr/>
          <a:lstStyle/>
          <a:p>
            <a:fld id="{8FEFC74E-6BE8-4D08-AE4E-C19679F1B59D}" type="slidenum">
              <a:rPr lang="en-US" smtClean="0"/>
              <a:t>‹#›</a:t>
            </a:fld>
            <a:endParaRPr lang="en-US"/>
          </a:p>
        </p:txBody>
      </p:sp>
    </p:spTree>
    <p:extLst>
      <p:ext uri="{BB962C8B-B14F-4D97-AF65-F5344CB8AC3E}">
        <p14:creationId xmlns:p14="http://schemas.microsoft.com/office/powerpoint/2010/main" val="2712443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482E8-6E0E-1B4F-B1FD-C69DB9E858D9}" type="datetimeFigureOut">
              <a:rPr lang="en-US" smtClean="0"/>
              <a:pPr/>
              <a:t>1/21/2025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945977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Bitter"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2C389C-1A54-1852-C50D-9D3AFC6B8A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2121D7-8695-7C1C-5CED-470FCB8E36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76119-9AB8-62E2-7DC0-13561E2AD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1E689D6-E9C9-4908-BC0D-34FD72C86434}" type="datetimeFigureOut">
              <a:rPr lang="en-US" smtClean="0"/>
              <a:t>1/21/2025</a:t>
            </a:fld>
            <a:endParaRPr lang="en-US"/>
          </a:p>
        </p:txBody>
      </p:sp>
      <p:sp>
        <p:nvSpPr>
          <p:cNvPr id="5" name="Footer Placeholder 4">
            <a:extLst>
              <a:ext uri="{FF2B5EF4-FFF2-40B4-BE49-F238E27FC236}">
                <a16:creationId xmlns:a16="http://schemas.microsoft.com/office/drawing/2014/main" id="{4F8D847C-BC10-74A1-6DAB-97C12F9DF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F5D5066-856F-8594-FB9B-BF25E886CF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EFC74E-6BE8-4D08-AE4E-C19679F1B59D}" type="slidenum">
              <a:rPr lang="en-US" smtClean="0"/>
              <a:t>‹#›</a:t>
            </a:fld>
            <a:endParaRPr lang="en-US"/>
          </a:p>
        </p:txBody>
      </p:sp>
    </p:spTree>
    <p:extLst>
      <p:ext uri="{BB962C8B-B14F-4D97-AF65-F5344CB8AC3E}">
        <p14:creationId xmlns:p14="http://schemas.microsoft.com/office/powerpoint/2010/main" val="10083904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4.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2.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4.png"/><Relationship Id="rId7" Type="http://schemas.openxmlformats.org/officeDocument/2006/relationships/diagramQuickStyle" Target="../diagrams/quickStyle6.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2.png"/><Relationship Id="rId9" Type="http://schemas.microsoft.com/office/2007/relationships/diagramDrawing" Target="../diagrams/drawing6.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49.svg"/></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image" Target="../media/image2.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0849E-BC80-4E9A-8189-987073FFB327}"/>
              </a:ext>
            </a:extLst>
          </p:cNvPr>
          <p:cNvSpPr>
            <a:spLocks noGrp="1"/>
          </p:cNvSpPr>
          <p:nvPr>
            <p:ph type="ctrTitle"/>
          </p:nvPr>
        </p:nvSpPr>
        <p:spPr/>
        <p:txBody>
          <a:bodyPr>
            <a:normAutofit/>
          </a:bodyPr>
          <a:lstStyle/>
          <a:p>
            <a:r>
              <a:rPr lang="en-US" sz="5400" i="0">
                <a:solidFill>
                  <a:schemeClr val="accent1">
                    <a:lumMod val="50000"/>
                  </a:schemeClr>
                </a:solidFill>
                <a:effectLst/>
                <a:latin typeface="Bitter"/>
              </a:rPr>
              <a:t>Public Health </a:t>
            </a:r>
            <a:br>
              <a:rPr lang="en-US" sz="5400" i="0">
                <a:solidFill>
                  <a:schemeClr val="accent1">
                    <a:lumMod val="50000"/>
                  </a:schemeClr>
                </a:solidFill>
                <a:effectLst/>
                <a:latin typeface="Bitter"/>
              </a:rPr>
            </a:br>
            <a:r>
              <a:rPr lang="en-US" sz="5400" i="0">
                <a:solidFill>
                  <a:schemeClr val="accent1">
                    <a:lumMod val="50000"/>
                  </a:schemeClr>
                </a:solidFill>
                <a:effectLst/>
                <a:latin typeface="Bitter"/>
              </a:rPr>
              <a:t>By Design: </a:t>
            </a:r>
            <a:br>
              <a:rPr lang="en-US" sz="5400" i="0">
                <a:solidFill>
                  <a:schemeClr val="accent1">
                    <a:lumMod val="50000"/>
                  </a:schemeClr>
                </a:solidFill>
                <a:effectLst/>
                <a:latin typeface="Bitter"/>
              </a:rPr>
            </a:br>
            <a:r>
              <a:rPr lang="en-US" sz="5400" i="0">
                <a:solidFill>
                  <a:schemeClr val="accent1">
                    <a:lumMod val="50000"/>
                  </a:schemeClr>
                </a:solidFill>
                <a:effectLst/>
                <a:latin typeface="Bitter"/>
              </a:rPr>
              <a:t>Ideation and Storyboarding</a:t>
            </a:r>
            <a:endParaRPr lang="en-US" sz="4900">
              <a:solidFill>
                <a:schemeClr val="accent1">
                  <a:lumMod val="50000"/>
                </a:schemeClr>
              </a:solidFill>
              <a:latin typeface="Bitter"/>
            </a:endParaRPr>
          </a:p>
        </p:txBody>
      </p:sp>
      <p:sp>
        <p:nvSpPr>
          <p:cNvPr id="3" name="Subtitle 2">
            <a:extLst>
              <a:ext uri="{FF2B5EF4-FFF2-40B4-BE49-F238E27FC236}">
                <a16:creationId xmlns:a16="http://schemas.microsoft.com/office/drawing/2014/main" id="{19A53614-1224-4CC6-9762-E81DB96C88EB}"/>
              </a:ext>
            </a:extLst>
          </p:cNvPr>
          <p:cNvSpPr>
            <a:spLocks noGrp="1"/>
          </p:cNvSpPr>
          <p:nvPr>
            <p:ph type="subTitle" idx="1"/>
          </p:nvPr>
        </p:nvSpPr>
        <p:spPr>
          <a:xfrm>
            <a:off x="1745225" y="3713393"/>
            <a:ext cx="8701549" cy="734059"/>
          </a:xfrm>
        </p:spPr>
        <p:txBody>
          <a:bodyPr>
            <a:normAutofit/>
          </a:bodyPr>
          <a:lstStyle/>
          <a:p>
            <a:r>
              <a:rPr lang="en-US" b="0" i="0">
                <a:solidFill>
                  <a:srgbClr val="000000"/>
                </a:solidFill>
                <a:effectLst/>
                <a:latin typeface="Bitter"/>
              </a:rPr>
              <a:t>Innovating Solutions for Healthier Communities</a:t>
            </a:r>
            <a:endParaRPr lang="en-US">
              <a:latin typeface="Bitter"/>
            </a:endParaRPr>
          </a:p>
          <a:p>
            <a:endParaRPr lang="en-US" b="1">
              <a:solidFill>
                <a:schemeClr val="bg1"/>
              </a:solidFill>
            </a:endParaRPr>
          </a:p>
        </p:txBody>
      </p:sp>
      <p:sp>
        <p:nvSpPr>
          <p:cNvPr id="4" name="Rectangle 3">
            <a:extLst>
              <a:ext uri="{FF2B5EF4-FFF2-40B4-BE49-F238E27FC236}">
                <a16:creationId xmlns:a16="http://schemas.microsoft.com/office/drawing/2014/main" id="{5DA15233-63BD-524B-0C3B-BBC94245EA73}"/>
              </a:ext>
            </a:extLst>
          </p:cNvPr>
          <p:cNvSpPr/>
          <p:nvPr/>
        </p:nvSpPr>
        <p:spPr>
          <a:xfrm>
            <a:off x="10168890" y="219393"/>
            <a:ext cx="1908810" cy="18059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2" name="Picture 11" descr="A black background with blue and grey text&#10;&#10;Description automatically generated">
            <a:extLst>
              <a:ext uri="{FF2B5EF4-FFF2-40B4-BE49-F238E27FC236}">
                <a16:creationId xmlns:a16="http://schemas.microsoft.com/office/drawing/2014/main" id="{BE350A87-7C76-05DF-F254-DC543A53B7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6095" y="102894"/>
            <a:ext cx="3448050" cy="1632077"/>
          </a:xfrm>
          <a:prstGeom prst="rect">
            <a:avLst/>
          </a:prstGeom>
        </p:spPr>
      </p:pic>
      <p:sp>
        <p:nvSpPr>
          <p:cNvPr id="5" name="TextBox 4">
            <a:extLst>
              <a:ext uri="{FF2B5EF4-FFF2-40B4-BE49-F238E27FC236}">
                <a16:creationId xmlns:a16="http://schemas.microsoft.com/office/drawing/2014/main" id="{93A39621-E7B1-AFC4-E403-5F1DC133A7E9}"/>
              </a:ext>
            </a:extLst>
          </p:cNvPr>
          <p:cNvSpPr txBox="1"/>
          <p:nvPr/>
        </p:nvSpPr>
        <p:spPr>
          <a:xfrm>
            <a:off x="4280451" y="4492405"/>
            <a:ext cx="3631095" cy="369332"/>
          </a:xfrm>
          <a:prstGeom prst="rect">
            <a:avLst/>
          </a:prstGeom>
          <a:noFill/>
        </p:spPr>
        <p:txBody>
          <a:bodyPr wrap="square" rtlCol="0">
            <a:spAutoFit/>
          </a:bodyPr>
          <a:lstStyle/>
          <a:p>
            <a:r>
              <a:rPr lang="en-US"/>
              <a:t>Workshop by: Michelle Jeu, MPH</a:t>
            </a:r>
          </a:p>
        </p:txBody>
      </p:sp>
    </p:spTree>
    <p:extLst>
      <p:ext uri="{BB962C8B-B14F-4D97-AF65-F5344CB8AC3E}">
        <p14:creationId xmlns:p14="http://schemas.microsoft.com/office/powerpoint/2010/main" val="1733402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Isosceles Triangle 2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AFD48-3F6B-7CA7-74F3-F7EFD1C10F18}"/>
              </a:ext>
            </a:extLst>
          </p:cNvPr>
          <p:cNvSpPr>
            <a:spLocks noGrp="1"/>
          </p:cNvSpPr>
          <p:nvPr>
            <p:ph type="title"/>
          </p:nvPr>
        </p:nvSpPr>
        <p:spPr>
          <a:xfrm>
            <a:off x="838200" y="512759"/>
            <a:ext cx="10506456" cy="1014984"/>
          </a:xfrm>
        </p:spPr>
        <p:txBody>
          <a:bodyPr anchor="b">
            <a:normAutofit/>
          </a:bodyPr>
          <a:lstStyle/>
          <a:p>
            <a:r>
              <a:rPr lang="en-US"/>
              <a:t>Analysis Techniques for Insights</a:t>
            </a:r>
          </a:p>
        </p:txBody>
      </p:sp>
      <p:graphicFrame>
        <p:nvGraphicFramePr>
          <p:cNvPr id="5" name="Content Placeholder 2">
            <a:extLst>
              <a:ext uri="{FF2B5EF4-FFF2-40B4-BE49-F238E27FC236}">
                <a16:creationId xmlns:a16="http://schemas.microsoft.com/office/drawing/2014/main" id="{9CC17A11-6C18-3DAE-25C8-9464366A13E7}"/>
              </a:ext>
            </a:extLst>
          </p:cNvPr>
          <p:cNvGraphicFramePr>
            <a:graphicFrameLocks noGrp="1"/>
          </p:cNvGraphicFramePr>
          <p:nvPr>
            <p:ph idx="1"/>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black background with blue and grey text&#10;&#10;Description automatically generated">
            <a:extLst>
              <a:ext uri="{FF2B5EF4-FFF2-40B4-BE49-F238E27FC236}">
                <a16:creationId xmlns:a16="http://schemas.microsoft.com/office/drawing/2014/main" id="{AC03ED88-AF55-8235-CB40-C2F6E98E92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54871" y="61149"/>
            <a:ext cx="2927985" cy="1385913"/>
          </a:xfrm>
          <a:prstGeom prst="rect">
            <a:avLst/>
          </a:prstGeom>
        </p:spPr>
      </p:pic>
    </p:spTree>
    <p:extLst>
      <p:ext uri="{BB962C8B-B14F-4D97-AF65-F5344CB8AC3E}">
        <p14:creationId xmlns:p14="http://schemas.microsoft.com/office/powerpoint/2010/main" val="637873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520B25-372D-9B3A-8DA9-397653EFE971}"/>
              </a:ext>
            </a:extLst>
          </p:cNvPr>
          <p:cNvSpPr>
            <a:spLocks noGrp="1"/>
          </p:cNvSpPr>
          <p:nvPr>
            <p:ph type="title"/>
          </p:nvPr>
        </p:nvSpPr>
        <p:spPr>
          <a:xfrm>
            <a:off x="640080" y="325369"/>
            <a:ext cx="4368602" cy="1956841"/>
          </a:xfrm>
        </p:spPr>
        <p:txBody>
          <a:bodyPr anchor="b">
            <a:normAutofit/>
          </a:bodyPr>
          <a:lstStyle/>
          <a:p>
            <a:r>
              <a:rPr lang="en-US" sz="5400"/>
              <a:t>Ideation</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3D0F47F3-2D09-E075-F545-5E90BB20D557}"/>
              </a:ext>
            </a:extLst>
          </p:cNvPr>
          <p:cNvSpPr>
            <a:spLocks noGrp="1"/>
          </p:cNvSpPr>
          <p:nvPr>
            <p:ph idx="1"/>
          </p:nvPr>
        </p:nvSpPr>
        <p:spPr>
          <a:xfrm>
            <a:off x="640080" y="2872899"/>
            <a:ext cx="4243589" cy="3320668"/>
          </a:xfrm>
        </p:spPr>
        <p:txBody>
          <a:bodyPr>
            <a:normAutofit/>
          </a:bodyPr>
          <a:lstStyle/>
          <a:p>
            <a:r>
              <a:rPr lang="en-US" sz="2200"/>
              <a:t>Generate a wide range of ideas </a:t>
            </a:r>
          </a:p>
          <a:p>
            <a:endParaRPr lang="en-US" sz="2200"/>
          </a:p>
          <a:p>
            <a:r>
              <a:rPr lang="en-US" sz="2200"/>
              <a:t>Encourage creativity and diverse perspectives </a:t>
            </a:r>
          </a:p>
          <a:p>
            <a:endParaRPr lang="en-US" sz="2200"/>
          </a:p>
          <a:p>
            <a:r>
              <a:rPr lang="en-US" sz="2200"/>
              <a:t>Use techniques like brainstorming and mind mapping </a:t>
            </a:r>
          </a:p>
        </p:txBody>
      </p:sp>
      <p:pic>
        <p:nvPicPr>
          <p:cNvPr id="20" name="Picture 19" descr="Lightbulb idea concept">
            <a:extLst>
              <a:ext uri="{FF2B5EF4-FFF2-40B4-BE49-F238E27FC236}">
                <a16:creationId xmlns:a16="http://schemas.microsoft.com/office/drawing/2014/main" id="{886E0C18-88E1-D5C8-17B5-28EC09678BCE}"/>
              </a:ext>
            </a:extLst>
          </p:cNvPr>
          <p:cNvPicPr>
            <a:picLocks noChangeAspect="1"/>
          </p:cNvPicPr>
          <p:nvPr/>
        </p:nvPicPr>
        <p:blipFill>
          <a:blip r:embed="rId3"/>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6" name="Picture 5" descr="A black background with blue and grey text&#10;&#10;Description automatically generated">
            <a:extLst>
              <a:ext uri="{FF2B5EF4-FFF2-40B4-BE49-F238E27FC236}">
                <a16:creationId xmlns:a16="http://schemas.microsoft.com/office/drawing/2014/main" id="{0CA0F029-FBAD-BE50-B066-91D87A981E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455" y="160046"/>
            <a:ext cx="2374991" cy="1124162"/>
          </a:xfrm>
          <a:prstGeom prst="rect">
            <a:avLst/>
          </a:prstGeom>
        </p:spPr>
      </p:pic>
    </p:spTree>
    <p:extLst>
      <p:ext uri="{BB962C8B-B14F-4D97-AF65-F5344CB8AC3E}">
        <p14:creationId xmlns:p14="http://schemas.microsoft.com/office/powerpoint/2010/main" val="2598865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310284-4215-65E1-D0B3-C491579184CE}"/>
              </a:ext>
            </a:extLst>
          </p:cNvPr>
          <p:cNvSpPr/>
          <p:nvPr/>
        </p:nvSpPr>
        <p:spPr>
          <a:xfrm>
            <a:off x="9525000" y="250371"/>
            <a:ext cx="2460171" cy="16546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 name="Picture 3" descr="A black background with blue and grey text&#10;&#10;Description automatically generated">
            <a:extLst>
              <a:ext uri="{FF2B5EF4-FFF2-40B4-BE49-F238E27FC236}">
                <a16:creationId xmlns:a16="http://schemas.microsoft.com/office/drawing/2014/main" id="{8762D08F-4E2E-293E-D113-19381F352E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6095" y="102894"/>
            <a:ext cx="3448050" cy="1632077"/>
          </a:xfrm>
          <a:prstGeom prst="rect">
            <a:avLst/>
          </a:prstGeom>
        </p:spPr>
      </p:pic>
      <p:sp>
        <p:nvSpPr>
          <p:cNvPr id="43" name="Rectangle: Rounded Corners 42">
            <a:extLst>
              <a:ext uri="{FF2B5EF4-FFF2-40B4-BE49-F238E27FC236}">
                <a16:creationId xmlns:a16="http://schemas.microsoft.com/office/drawing/2014/main" id="{B47DBB79-DC78-57E5-26D3-C88310B458CC}"/>
              </a:ext>
            </a:extLst>
          </p:cNvPr>
          <p:cNvSpPr/>
          <p:nvPr/>
        </p:nvSpPr>
        <p:spPr>
          <a:xfrm>
            <a:off x="838200" y="1734971"/>
            <a:ext cx="10515600" cy="915310"/>
          </a:xfrm>
          <a:prstGeom prst="roundRect">
            <a:avLst>
              <a:gd name="adj" fmla="val 10000"/>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4" name="Rectangle 43" descr="Group Brainstorm">
            <a:extLst>
              <a:ext uri="{FF2B5EF4-FFF2-40B4-BE49-F238E27FC236}">
                <a16:creationId xmlns:a16="http://schemas.microsoft.com/office/drawing/2014/main" id="{3DBB79E8-B6D8-EE13-E847-AF199E10F20D}"/>
              </a:ext>
            </a:extLst>
          </p:cNvPr>
          <p:cNvSpPr/>
          <p:nvPr/>
        </p:nvSpPr>
        <p:spPr>
          <a:xfrm>
            <a:off x="1402464" y="1940916"/>
            <a:ext cx="503420" cy="50342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alpha val="0"/>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nvGrpSpPr>
          <p:cNvPr id="45" name="Group 44">
            <a:extLst>
              <a:ext uri="{FF2B5EF4-FFF2-40B4-BE49-F238E27FC236}">
                <a16:creationId xmlns:a16="http://schemas.microsoft.com/office/drawing/2014/main" id="{100FF401-BF5A-DE63-47A6-D440606C31E5}"/>
              </a:ext>
            </a:extLst>
          </p:cNvPr>
          <p:cNvGrpSpPr/>
          <p:nvPr/>
        </p:nvGrpSpPr>
        <p:grpSpPr>
          <a:xfrm>
            <a:off x="2182759" y="1734971"/>
            <a:ext cx="4732020" cy="915310"/>
            <a:chOff x="1344559" y="1805"/>
            <a:chExt cx="4732020" cy="915310"/>
          </a:xfrm>
        </p:grpSpPr>
        <p:sp>
          <p:nvSpPr>
            <p:cNvPr id="73" name="Rectangle 72">
              <a:extLst>
                <a:ext uri="{FF2B5EF4-FFF2-40B4-BE49-F238E27FC236}">
                  <a16:creationId xmlns:a16="http://schemas.microsoft.com/office/drawing/2014/main" id="{162B7FF9-4800-6BD7-1995-99FF6C51B4D2}"/>
                </a:ext>
              </a:extLst>
            </p:cNvPr>
            <p:cNvSpPr/>
            <p:nvPr/>
          </p:nvSpPr>
          <p:spPr>
            <a:xfrm>
              <a:off x="1344559" y="1805"/>
              <a:ext cx="4732020" cy="91531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4" name="TextBox 73">
              <a:extLst>
                <a:ext uri="{FF2B5EF4-FFF2-40B4-BE49-F238E27FC236}">
                  <a16:creationId xmlns:a16="http://schemas.microsoft.com/office/drawing/2014/main" id="{8926F312-EF57-62D0-C2E1-EA1193C23203}"/>
                </a:ext>
              </a:extLst>
            </p:cNvPr>
            <p:cNvSpPr txBox="1"/>
            <p:nvPr/>
          </p:nvSpPr>
          <p:spPr>
            <a:xfrm>
              <a:off x="1344559" y="1805"/>
              <a:ext cx="4732020" cy="91531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b="1" kern="1200">
                  <a:solidFill>
                    <a:schemeClr val="accent1">
                      <a:lumMod val="75000"/>
                    </a:schemeClr>
                  </a:solidFill>
                </a:rPr>
                <a:t>Brainstorming</a:t>
              </a:r>
              <a:r>
                <a:rPr lang="en-US" sz="2200" b="1" kern="1200"/>
                <a:t>: </a:t>
              </a:r>
              <a:endParaRPr lang="en-US" sz="2200" kern="1200"/>
            </a:p>
          </p:txBody>
        </p:sp>
      </p:grpSp>
      <p:grpSp>
        <p:nvGrpSpPr>
          <p:cNvPr id="46" name="Group 45">
            <a:extLst>
              <a:ext uri="{FF2B5EF4-FFF2-40B4-BE49-F238E27FC236}">
                <a16:creationId xmlns:a16="http://schemas.microsoft.com/office/drawing/2014/main" id="{354A4697-E2E2-ED53-60FB-777BDD281567}"/>
              </a:ext>
            </a:extLst>
          </p:cNvPr>
          <p:cNvGrpSpPr/>
          <p:nvPr/>
        </p:nvGrpSpPr>
        <p:grpSpPr>
          <a:xfrm>
            <a:off x="6627403" y="1734971"/>
            <a:ext cx="4726396" cy="915310"/>
            <a:chOff x="5789203" y="1805"/>
            <a:chExt cx="4726396" cy="915310"/>
          </a:xfrm>
        </p:grpSpPr>
        <p:sp>
          <p:nvSpPr>
            <p:cNvPr id="71" name="Rectangle 70">
              <a:extLst>
                <a:ext uri="{FF2B5EF4-FFF2-40B4-BE49-F238E27FC236}">
                  <a16:creationId xmlns:a16="http://schemas.microsoft.com/office/drawing/2014/main" id="{F35EB02D-12F8-8FF0-D68E-0F671F0A927D}"/>
                </a:ext>
              </a:extLst>
            </p:cNvPr>
            <p:cNvSpPr/>
            <p:nvPr/>
          </p:nvSpPr>
          <p:spPr>
            <a:xfrm>
              <a:off x="5789203" y="1805"/>
              <a:ext cx="4726396" cy="91531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2" name="TextBox 71">
              <a:extLst>
                <a:ext uri="{FF2B5EF4-FFF2-40B4-BE49-F238E27FC236}">
                  <a16:creationId xmlns:a16="http://schemas.microsoft.com/office/drawing/2014/main" id="{8BA534B1-B64F-63E8-F268-FD68A54CA951}"/>
                </a:ext>
              </a:extLst>
            </p:cNvPr>
            <p:cNvSpPr txBox="1"/>
            <p:nvPr/>
          </p:nvSpPr>
          <p:spPr>
            <a:xfrm>
              <a:off x="5789203" y="1805"/>
              <a:ext cx="4726396" cy="91531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US" sz="1500" kern="1200">
                  <a:solidFill>
                    <a:schemeClr val="accent1">
                      <a:lumMod val="75000"/>
                    </a:schemeClr>
                  </a:solidFill>
                </a:rPr>
                <a:t>Gather with your team to generate as many ideas as possible. Quantity over quality—no idea is too wild</a:t>
              </a:r>
            </a:p>
          </p:txBody>
        </p:sp>
      </p:grpSp>
      <p:sp>
        <p:nvSpPr>
          <p:cNvPr id="47" name="Rectangle: Rounded Corners 46">
            <a:extLst>
              <a:ext uri="{FF2B5EF4-FFF2-40B4-BE49-F238E27FC236}">
                <a16:creationId xmlns:a16="http://schemas.microsoft.com/office/drawing/2014/main" id="{69D4AE12-2AD2-C110-92A5-E4B14FB2CFBD}"/>
              </a:ext>
            </a:extLst>
          </p:cNvPr>
          <p:cNvSpPr/>
          <p:nvPr/>
        </p:nvSpPr>
        <p:spPr>
          <a:xfrm>
            <a:off x="838200" y="2879110"/>
            <a:ext cx="10515600" cy="915310"/>
          </a:xfrm>
          <a:prstGeom prst="roundRect">
            <a:avLst>
              <a:gd name="adj" fmla="val 10000"/>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8" name="Rectangle 47" descr="Maze">
            <a:extLst>
              <a:ext uri="{FF2B5EF4-FFF2-40B4-BE49-F238E27FC236}">
                <a16:creationId xmlns:a16="http://schemas.microsoft.com/office/drawing/2014/main" id="{C77D4E8A-3009-6080-F3D8-236B5381DF74}"/>
              </a:ext>
            </a:extLst>
          </p:cNvPr>
          <p:cNvSpPr/>
          <p:nvPr/>
        </p:nvSpPr>
        <p:spPr>
          <a:xfrm>
            <a:off x="1402464" y="3085055"/>
            <a:ext cx="503420" cy="50342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alpha val="0"/>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nvGrpSpPr>
          <p:cNvPr id="49" name="Group 48">
            <a:extLst>
              <a:ext uri="{FF2B5EF4-FFF2-40B4-BE49-F238E27FC236}">
                <a16:creationId xmlns:a16="http://schemas.microsoft.com/office/drawing/2014/main" id="{E6B0F7F9-BDEF-AF21-625C-3543BFBC23E1}"/>
              </a:ext>
            </a:extLst>
          </p:cNvPr>
          <p:cNvGrpSpPr/>
          <p:nvPr/>
        </p:nvGrpSpPr>
        <p:grpSpPr>
          <a:xfrm>
            <a:off x="2182759" y="2879110"/>
            <a:ext cx="4732020" cy="915310"/>
            <a:chOff x="1344559" y="1145944"/>
            <a:chExt cx="4732020" cy="915310"/>
          </a:xfrm>
        </p:grpSpPr>
        <p:sp>
          <p:nvSpPr>
            <p:cNvPr id="69" name="Rectangle 68">
              <a:extLst>
                <a:ext uri="{FF2B5EF4-FFF2-40B4-BE49-F238E27FC236}">
                  <a16:creationId xmlns:a16="http://schemas.microsoft.com/office/drawing/2014/main" id="{E42DFF98-2583-043E-6810-B278E8124C76}"/>
                </a:ext>
              </a:extLst>
            </p:cNvPr>
            <p:cNvSpPr/>
            <p:nvPr/>
          </p:nvSpPr>
          <p:spPr>
            <a:xfrm>
              <a:off x="1344559" y="1145944"/>
              <a:ext cx="4732020" cy="91531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0" name="TextBox 69">
              <a:extLst>
                <a:ext uri="{FF2B5EF4-FFF2-40B4-BE49-F238E27FC236}">
                  <a16:creationId xmlns:a16="http://schemas.microsoft.com/office/drawing/2014/main" id="{BD99FEF1-C6EA-DF3B-9CCA-7413E8FAE9C0}"/>
                </a:ext>
              </a:extLst>
            </p:cNvPr>
            <p:cNvSpPr txBox="1"/>
            <p:nvPr/>
          </p:nvSpPr>
          <p:spPr>
            <a:xfrm>
              <a:off x="1344559" y="1145944"/>
              <a:ext cx="4732020" cy="91531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b="1" kern="1200">
                  <a:solidFill>
                    <a:schemeClr val="accent1">
                      <a:lumMod val="75000"/>
                    </a:schemeClr>
                  </a:solidFill>
                </a:rPr>
                <a:t>Mindmapping</a:t>
              </a:r>
              <a:r>
                <a:rPr lang="en-US" sz="2200" b="1" kern="1200"/>
                <a:t>:</a:t>
              </a:r>
              <a:endParaRPr lang="en-US" sz="2200" kern="1200"/>
            </a:p>
          </p:txBody>
        </p:sp>
      </p:grpSp>
      <p:grpSp>
        <p:nvGrpSpPr>
          <p:cNvPr id="50" name="Group 49">
            <a:extLst>
              <a:ext uri="{FF2B5EF4-FFF2-40B4-BE49-F238E27FC236}">
                <a16:creationId xmlns:a16="http://schemas.microsoft.com/office/drawing/2014/main" id="{D8255387-A687-B732-11C3-83F6E3811DFB}"/>
              </a:ext>
            </a:extLst>
          </p:cNvPr>
          <p:cNvGrpSpPr/>
          <p:nvPr/>
        </p:nvGrpSpPr>
        <p:grpSpPr>
          <a:xfrm>
            <a:off x="6627403" y="2879110"/>
            <a:ext cx="4726396" cy="915310"/>
            <a:chOff x="5789203" y="1145944"/>
            <a:chExt cx="4726396" cy="915310"/>
          </a:xfrm>
        </p:grpSpPr>
        <p:sp>
          <p:nvSpPr>
            <p:cNvPr id="67" name="Rectangle 66">
              <a:extLst>
                <a:ext uri="{FF2B5EF4-FFF2-40B4-BE49-F238E27FC236}">
                  <a16:creationId xmlns:a16="http://schemas.microsoft.com/office/drawing/2014/main" id="{EFB7C134-116B-F6C7-F2AE-97F947F59A3B}"/>
                </a:ext>
              </a:extLst>
            </p:cNvPr>
            <p:cNvSpPr/>
            <p:nvPr/>
          </p:nvSpPr>
          <p:spPr>
            <a:xfrm>
              <a:off x="5789203" y="1145944"/>
              <a:ext cx="4726396" cy="91531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8" name="TextBox 67">
              <a:extLst>
                <a:ext uri="{FF2B5EF4-FFF2-40B4-BE49-F238E27FC236}">
                  <a16:creationId xmlns:a16="http://schemas.microsoft.com/office/drawing/2014/main" id="{D028FF87-BA65-6D0B-0DE3-590A3D7E586D}"/>
                </a:ext>
              </a:extLst>
            </p:cNvPr>
            <p:cNvSpPr txBox="1"/>
            <p:nvPr/>
          </p:nvSpPr>
          <p:spPr>
            <a:xfrm>
              <a:off x="5789203" y="1145944"/>
              <a:ext cx="4726396" cy="91531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US" sz="1500" kern="1200">
                  <a:solidFill>
                    <a:schemeClr val="accent1">
                      <a:lumMod val="75000"/>
                    </a:schemeClr>
                  </a:solidFill>
                </a:rPr>
                <a:t>Start with a central idea and branch out with related concepts. This technique helps explore all possible angles of a problem.</a:t>
              </a:r>
            </a:p>
          </p:txBody>
        </p:sp>
      </p:grpSp>
      <p:sp>
        <p:nvSpPr>
          <p:cNvPr id="51" name="Rectangle: Rounded Corners 50">
            <a:extLst>
              <a:ext uri="{FF2B5EF4-FFF2-40B4-BE49-F238E27FC236}">
                <a16:creationId xmlns:a16="http://schemas.microsoft.com/office/drawing/2014/main" id="{D6727D16-5F9C-29D4-61D1-4F5AA4E44E78}"/>
              </a:ext>
            </a:extLst>
          </p:cNvPr>
          <p:cNvSpPr/>
          <p:nvPr/>
        </p:nvSpPr>
        <p:spPr>
          <a:xfrm>
            <a:off x="838200" y="4023248"/>
            <a:ext cx="10515600" cy="915310"/>
          </a:xfrm>
          <a:prstGeom prst="roundRect">
            <a:avLst>
              <a:gd name="adj" fmla="val 10000"/>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2" name="Rectangle 51" descr="Thought bubble">
            <a:extLst>
              <a:ext uri="{FF2B5EF4-FFF2-40B4-BE49-F238E27FC236}">
                <a16:creationId xmlns:a16="http://schemas.microsoft.com/office/drawing/2014/main" id="{DC9CA005-39E0-D72E-6EE7-BA90D422E81B}"/>
              </a:ext>
            </a:extLst>
          </p:cNvPr>
          <p:cNvSpPr/>
          <p:nvPr/>
        </p:nvSpPr>
        <p:spPr>
          <a:xfrm>
            <a:off x="1402464" y="4229193"/>
            <a:ext cx="503420" cy="503420"/>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alpha val="0"/>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nvGrpSpPr>
          <p:cNvPr id="53" name="Group 52">
            <a:extLst>
              <a:ext uri="{FF2B5EF4-FFF2-40B4-BE49-F238E27FC236}">
                <a16:creationId xmlns:a16="http://schemas.microsoft.com/office/drawing/2014/main" id="{48D61C5B-44DC-4FE3-AE30-5C60C935BDD2}"/>
              </a:ext>
            </a:extLst>
          </p:cNvPr>
          <p:cNvGrpSpPr/>
          <p:nvPr/>
        </p:nvGrpSpPr>
        <p:grpSpPr>
          <a:xfrm>
            <a:off x="2182759" y="4023248"/>
            <a:ext cx="4732020" cy="915310"/>
            <a:chOff x="1344559" y="2290082"/>
            <a:chExt cx="4732020" cy="915310"/>
          </a:xfrm>
        </p:grpSpPr>
        <p:sp>
          <p:nvSpPr>
            <p:cNvPr id="65" name="Rectangle 64">
              <a:extLst>
                <a:ext uri="{FF2B5EF4-FFF2-40B4-BE49-F238E27FC236}">
                  <a16:creationId xmlns:a16="http://schemas.microsoft.com/office/drawing/2014/main" id="{D2974789-088A-ED11-7A39-9669035D71DE}"/>
                </a:ext>
              </a:extLst>
            </p:cNvPr>
            <p:cNvSpPr/>
            <p:nvPr/>
          </p:nvSpPr>
          <p:spPr>
            <a:xfrm>
              <a:off x="1344559" y="2290082"/>
              <a:ext cx="4732020" cy="91531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6" name="TextBox 65">
              <a:extLst>
                <a:ext uri="{FF2B5EF4-FFF2-40B4-BE49-F238E27FC236}">
                  <a16:creationId xmlns:a16="http://schemas.microsoft.com/office/drawing/2014/main" id="{74F4263C-B093-D8BB-6586-4D7FA159BF04}"/>
                </a:ext>
              </a:extLst>
            </p:cNvPr>
            <p:cNvSpPr txBox="1"/>
            <p:nvPr/>
          </p:nvSpPr>
          <p:spPr>
            <a:xfrm>
              <a:off x="1344559" y="2290082"/>
              <a:ext cx="4732020" cy="91531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b="1" kern="1200">
                  <a:solidFill>
                    <a:schemeClr val="accent1">
                      <a:lumMod val="75000"/>
                    </a:schemeClr>
                  </a:solidFill>
                </a:rPr>
                <a:t>How Might We:</a:t>
              </a:r>
              <a:endParaRPr lang="en-US" sz="2200" kern="1200">
                <a:solidFill>
                  <a:schemeClr val="accent1">
                    <a:lumMod val="75000"/>
                  </a:schemeClr>
                </a:solidFill>
              </a:endParaRPr>
            </a:p>
          </p:txBody>
        </p:sp>
      </p:grpSp>
      <p:grpSp>
        <p:nvGrpSpPr>
          <p:cNvPr id="54" name="Group 53">
            <a:extLst>
              <a:ext uri="{FF2B5EF4-FFF2-40B4-BE49-F238E27FC236}">
                <a16:creationId xmlns:a16="http://schemas.microsoft.com/office/drawing/2014/main" id="{6EDFE8C6-5C78-3E61-FCBB-9EFC301D7C55}"/>
              </a:ext>
            </a:extLst>
          </p:cNvPr>
          <p:cNvGrpSpPr/>
          <p:nvPr/>
        </p:nvGrpSpPr>
        <p:grpSpPr>
          <a:xfrm>
            <a:off x="6627403" y="4023248"/>
            <a:ext cx="4726396" cy="915310"/>
            <a:chOff x="5789203" y="2290082"/>
            <a:chExt cx="4726396" cy="915310"/>
          </a:xfrm>
        </p:grpSpPr>
        <p:sp>
          <p:nvSpPr>
            <p:cNvPr id="63" name="Rectangle 62">
              <a:extLst>
                <a:ext uri="{FF2B5EF4-FFF2-40B4-BE49-F238E27FC236}">
                  <a16:creationId xmlns:a16="http://schemas.microsoft.com/office/drawing/2014/main" id="{5D9F7923-F854-03DF-A71D-36F1ED407301}"/>
                </a:ext>
              </a:extLst>
            </p:cNvPr>
            <p:cNvSpPr/>
            <p:nvPr/>
          </p:nvSpPr>
          <p:spPr>
            <a:xfrm>
              <a:off x="5789203" y="2290082"/>
              <a:ext cx="4726396" cy="91531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4" name="TextBox 63">
              <a:extLst>
                <a:ext uri="{FF2B5EF4-FFF2-40B4-BE49-F238E27FC236}">
                  <a16:creationId xmlns:a16="http://schemas.microsoft.com/office/drawing/2014/main" id="{DA97AA94-E8FA-B8F8-BF15-9A7CEFDAD542}"/>
                </a:ext>
              </a:extLst>
            </p:cNvPr>
            <p:cNvSpPr txBox="1"/>
            <p:nvPr/>
          </p:nvSpPr>
          <p:spPr>
            <a:xfrm>
              <a:off x="5789203" y="2290082"/>
              <a:ext cx="4726396" cy="91531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US" sz="1500" kern="1200">
                  <a:solidFill>
                    <a:schemeClr val="accent1">
                      <a:lumMod val="75000"/>
                    </a:schemeClr>
                  </a:solidFill>
                </a:rPr>
                <a:t>Frame challenges as 'How might we' questions. This opens up possibilities and encourages creative thinking.</a:t>
              </a:r>
            </a:p>
          </p:txBody>
        </p:sp>
      </p:grpSp>
      <p:sp>
        <p:nvSpPr>
          <p:cNvPr id="55" name="Rectangle: Rounded Corners 54">
            <a:extLst>
              <a:ext uri="{FF2B5EF4-FFF2-40B4-BE49-F238E27FC236}">
                <a16:creationId xmlns:a16="http://schemas.microsoft.com/office/drawing/2014/main" id="{D9BF93DB-A21B-6C8B-E724-8FB38F4BB2ED}"/>
              </a:ext>
            </a:extLst>
          </p:cNvPr>
          <p:cNvSpPr/>
          <p:nvPr/>
        </p:nvSpPr>
        <p:spPr>
          <a:xfrm>
            <a:off x="838200" y="5167387"/>
            <a:ext cx="10515600" cy="915310"/>
          </a:xfrm>
          <a:prstGeom prst="roundRect">
            <a:avLst>
              <a:gd name="adj" fmla="val 10000"/>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6" name="Rectangle 55" descr="Document">
            <a:extLst>
              <a:ext uri="{FF2B5EF4-FFF2-40B4-BE49-F238E27FC236}">
                <a16:creationId xmlns:a16="http://schemas.microsoft.com/office/drawing/2014/main" id="{28A87D01-439E-AD85-DCB4-EEDCF1C1DB5B}"/>
              </a:ext>
            </a:extLst>
          </p:cNvPr>
          <p:cNvSpPr/>
          <p:nvPr/>
        </p:nvSpPr>
        <p:spPr>
          <a:xfrm>
            <a:off x="1402464" y="5373332"/>
            <a:ext cx="503420" cy="503420"/>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p:spPr>
        <p:style>
          <a:lnRef idx="2">
            <a:schemeClr val="lt1">
              <a:alpha val="0"/>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nvGrpSpPr>
          <p:cNvPr id="57" name="Group 56">
            <a:extLst>
              <a:ext uri="{FF2B5EF4-FFF2-40B4-BE49-F238E27FC236}">
                <a16:creationId xmlns:a16="http://schemas.microsoft.com/office/drawing/2014/main" id="{88E8F02B-8F94-37B6-DB85-B9C9E21B9A23}"/>
              </a:ext>
            </a:extLst>
          </p:cNvPr>
          <p:cNvGrpSpPr/>
          <p:nvPr/>
        </p:nvGrpSpPr>
        <p:grpSpPr>
          <a:xfrm>
            <a:off x="2182759" y="5167387"/>
            <a:ext cx="4732020" cy="915310"/>
            <a:chOff x="1344559" y="3434221"/>
            <a:chExt cx="4732020" cy="915310"/>
          </a:xfrm>
        </p:grpSpPr>
        <p:sp>
          <p:nvSpPr>
            <p:cNvPr id="61" name="Rectangle 60">
              <a:extLst>
                <a:ext uri="{FF2B5EF4-FFF2-40B4-BE49-F238E27FC236}">
                  <a16:creationId xmlns:a16="http://schemas.microsoft.com/office/drawing/2014/main" id="{479DDCF5-764C-1841-D751-787139D204DA}"/>
                </a:ext>
              </a:extLst>
            </p:cNvPr>
            <p:cNvSpPr/>
            <p:nvPr/>
          </p:nvSpPr>
          <p:spPr>
            <a:xfrm>
              <a:off x="1344559" y="3434221"/>
              <a:ext cx="4732020" cy="91531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2" name="TextBox 61">
              <a:extLst>
                <a:ext uri="{FF2B5EF4-FFF2-40B4-BE49-F238E27FC236}">
                  <a16:creationId xmlns:a16="http://schemas.microsoft.com/office/drawing/2014/main" id="{CC36E335-A9B4-56DB-919E-E8703729542C}"/>
                </a:ext>
              </a:extLst>
            </p:cNvPr>
            <p:cNvSpPr txBox="1"/>
            <p:nvPr/>
          </p:nvSpPr>
          <p:spPr>
            <a:xfrm>
              <a:off x="1344559" y="3434221"/>
              <a:ext cx="4732020" cy="91531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b="1" kern="1200">
                  <a:solidFill>
                    <a:schemeClr val="accent1">
                      <a:lumMod val="75000"/>
                    </a:schemeClr>
                  </a:solidFill>
                </a:rPr>
                <a:t>Crazy 8s: </a:t>
              </a:r>
              <a:endParaRPr lang="en-US" sz="2200" kern="1200">
                <a:solidFill>
                  <a:schemeClr val="accent1">
                    <a:lumMod val="75000"/>
                  </a:schemeClr>
                </a:solidFill>
              </a:endParaRPr>
            </a:p>
          </p:txBody>
        </p:sp>
      </p:grpSp>
      <p:grpSp>
        <p:nvGrpSpPr>
          <p:cNvPr id="58" name="Group 57">
            <a:extLst>
              <a:ext uri="{FF2B5EF4-FFF2-40B4-BE49-F238E27FC236}">
                <a16:creationId xmlns:a16="http://schemas.microsoft.com/office/drawing/2014/main" id="{633276DA-0B3C-FC87-038E-A3CE6BF2D772}"/>
              </a:ext>
            </a:extLst>
          </p:cNvPr>
          <p:cNvGrpSpPr/>
          <p:nvPr/>
        </p:nvGrpSpPr>
        <p:grpSpPr>
          <a:xfrm>
            <a:off x="6627403" y="5167387"/>
            <a:ext cx="4726396" cy="915310"/>
            <a:chOff x="5789203" y="3434221"/>
            <a:chExt cx="4726396" cy="915310"/>
          </a:xfrm>
        </p:grpSpPr>
        <p:sp>
          <p:nvSpPr>
            <p:cNvPr id="59" name="Rectangle 58">
              <a:extLst>
                <a:ext uri="{FF2B5EF4-FFF2-40B4-BE49-F238E27FC236}">
                  <a16:creationId xmlns:a16="http://schemas.microsoft.com/office/drawing/2014/main" id="{2A3C89C7-A16E-CA92-B286-EA1D95B1A9E6}"/>
                </a:ext>
              </a:extLst>
            </p:cNvPr>
            <p:cNvSpPr/>
            <p:nvPr/>
          </p:nvSpPr>
          <p:spPr>
            <a:xfrm>
              <a:off x="5789203" y="3434221"/>
              <a:ext cx="4726396" cy="91531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0" name="TextBox 59">
              <a:extLst>
                <a:ext uri="{FF2B5EF4-FFF2-40B4-BE49-F238E27FC236}">
                  <a16:creationId xmlns:a16="http://schemas.microsoft.com/office/drawing/2014/main" id="{CDC4EDFF-2E4A-1454-88E7-A2EE2DBB99A7}"/>
                </a:ext>
              </a:extLst>
            </p:cNvPr>
            <p:cNvSpPr txBox="1"/>
            <p:nvPr/>
          </p:nvSpPr>
          <p:spPr>
            <a:xfrm>
              <a:off x="5789203" y="3434221"/>
              <a:ext cx="4726396" cy="91531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US" sz="1500" kern="1200">
                  <a:solidFill>
                    <a:schemeClr val="accent1">
                      <a:lumMod val="75000"/>
                    </a:schemeClr>
                  </a:solidFill>
                </a:rPr>
                <a:t>Fold a sheet of paper into eight sections and sketch one idea in each within 8 minutes (1 minute per section). Push yourself to think fast and varied </a:t>
              </a:r>
            </a:p>
          </p:txBody>
        </p:sp>
      </p:grpSp>
      <p:sp>
        <p:nvSpPr>
          <p:cNvPr id="75" name="Title 1">
            <a:extLst>
              <a:ext uri="{FF2B5EF4-FFF2-40B4-BE49-F238E27FC236}">
                <a16:creationId xmlns:a16="http://schemas.microsoft.com/office/drawing/2014/main" id="{DFD19D42-7E35-7305-19C7-16727FA3E882}"/>
              </a:ext>
            </a:extLst>
          </p:cNvPr>
          <p:cNvSpPr>
            <a:spLocks noGrp="1"/>
          </p:cNvSpPr>
          <p:nvPr>
            <p:ph type="title"/>
          </p:nvPr>
        </p:nvSpPr>
        <p:spPr>
          <a:xfrm>
            <a:off x="838200" y="556995"/>
            <a:ext cx="10515600" cy="1133693"/>
          </a:xfrm>
        </p:spPr>
        <p:txBody>
          <a:bodyPr>
            <a:normAutofit/>
          </a:bodyPr>
          <a:lstStyle/>
          <a:p>
            <a:r>
              <a:rPr lang="en-US" sz="3600"/>
              <a:t>Ideation Techniques: </a:t>
            </a:r>
            <a:br>
              <a:rPr lang="en-US" sz="3600"/>
            </a:br>
            <a:r>
              <a:rPr lang="en-US" sz="3600"/>
              <a:t>Generating and Visualizing Ideas</a:t>
            </a:r>
          </a:p>
        </p:txBody>
      </p:sp>
    </p:spTree>
    <p:extLst>
      <p:ext uri="{BB962C8B-B14F-4D97-AF65-F5344CB8AC3E}">
        <p14:creationId xmlns:p14="http://schemas.microsoft.com/office/powerpoint/2010/main" val="548433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E083-1DCA-D0A5-B8FC-AA0ED2A14E7D}"/>
              </a:ext>
            </a:extLst>
          </p:cNvPr>
          <p:cNvSpPr>
            <a:spLocks noGrp="1"/>
          </p:cNvSpPr>
          <p:nvPr>
            <p:ph type="title"/>
          </p:nvPr>
        </p:nvSpPr>
        <p:spPr/>
        <p:txBody>
          <a:bodyPr/>
          <a:lstStyle/>
          <a:p>
            <a:r>
              <a:rPr lang="en-US"/>
              <a:t>More Ideation Techniques: </a:t>
            </a:r>
          </a:p>
        </p:txBody>
      </p:sp>
      <p:graphicFrame>
        <p:nvGraphicFramePr>
          <p:cNvPr id="5" name="Content Placeholder 2">
            <a:extLst>
              <a:ext uri="{FF2B5EF4-FFF2-40B4-BE49-F238E27FC236}">
                <a16:creationId xmlns:a16="http://schemas.microsoft.com/office/drawing/2014/main" id="{0E69655D-4EFC-6DEA-AE0A-B05E55F0FD5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E83A4FE0-CCD4-5B23-7771-2D49F232E6D7}"/>
              </a:ext>
            </a:extLst>
          </p:cNvPr>
          <p:cNvSpPr txBox="1"/>
          <p:nvPr/>
        </p:nvSpPr>
        <p:spPr>
          <a:xfrm>
            <a:off x="838200" y="5521280"/>
            <a:ext cx="10515600" cy="646331"/>
          </a:xfrm>
          <a:prstGeom prst="rect">
            <a:avLst/>
          </a:prstGeom>
          <a:noFill/>
        </p:spPr>
        <p:txBody>
          <a:bodyPr wrap="square" rtlCol="0">
            <a:spAutoFit/>
          </a:bodyPr>
          <a:lstStyle/>
          <a:p>
            <a:r>
              <a:rPr lang="en-US" b="1">
                <a:solidFill>
                  <a:schemeClr val="accent1">
                    <a:lumMod val="75000"/>
                  </a:schemeClr>
                </a:solidFill>
              </a:rPr>
              <a:t>Sketch out at least 30 ideas using these techniques on half sheets of paper. Don't hold back—let your creativity flow!</a:t>
            </a:r>
          </a:p>
        </p:txBody>
      </p:sp>
      <p:pic>
        <p:nvPicPr>
          <p:cNvPr id="7" name="Picture 6" descr="A black background with blue and grey text&#10;&#10;Description automatically generated">
            <a:extLst>
              <a:ext uri="{FF2B5EF4-FFF2-40B4-BE49-F238E27FC236}">
                <a16:creationId xmlns:a16="http://schemas.microsoft.com/office/drawing/2014/main" id="{E2FE476E-3FB5-698E-B3F7-9F65F43953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06095" y="102894"/>
            <a:ext cx="3448050" cy="1632077"/>
          </a:xfrm>
          <a:prstGeom prst="rect">
            <a:avLst/>
          </a:prstGeom>
        </p:spPr>
      </p:pic>
    </p:spTree>
    <p:extLst>
      <p:ext uri="{BB962C8B-B14F-4D97-AF65-F5344CB8AC3E}">
        <p14:creationId xmlns:p14="http://schemas.microsoft.com/office/powerpoint/2010/main" val="3173049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310284-4215-65E1-D0B3-C491579184CE}"/>
              </a:ext>
            </a:extLst>
          </p:cNvPr>
          <p:cNvSpPr/>
          <p:nvPr/>
        </p:nvSpPr>
        <p:spPr>
          <a:xfrm>
            <a:off x="9525000" y="250371"/>
            <a:ext cx="2460171" cy="16546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 name="Picture 3" descr="A black background with blue and grey text&#10;&#10;Description automatically generated">
            <a:extLst>
              <a:ext uri="{FF2B5EF4-FFF2-40B4-BE49-F238E27FC236}">
                <a16:creationId xmlns:a16="http://schemas.microsoft.com/office/drawing/2014/main" id="{8762D08F-4E2E-293E-D113-19381F352E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1463" y="102896"/>
            <a:ext cx="2082681" cy="985802"/>
          </a:xfrm>
          <a:prstGeom prst="rect">
            <a:avLst/>
          </a:prstGeom>
        </p:spPr>
      </p:pic>
      <p:sp>
        <p:nvSpPr>
          <p:cNvPr id="73" name="Rectangle 72">
            <a:extLst>
              <a:ext uri="{FF2B5EF4-FFF2-40B4-BE49-F238E27FC236}">
                <a16:creationId xmlns:a16="http://schemas.microsoft.com/office/drawing/2014/main" id="{162B7FF9-4800-6BD7-1995-99FF6C51B4D2}"/>
              </a:ext>
            </a:extLst>
          </p:cNvPr>
          <p:cNvSpPr/>
          <p:nvPr/>
        </p:nvSpPr>
        <p:spPr>
          <a:xfrm>
            <a:off x="2182759" y="1734971"/>
            <a:ext cx="4732020" cy="91531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Arial" panose="020B0604020202020204"/>
              <a:ea typeface="+mn-ea"/>
              <a:cs typeface="+mn-cs"/>
            </a:endParaRPr>
          </a:p>
        </p:txBody>
      </p:sp>
      <p:sp>
        <p:nvSpPr>
          <p:cNvPr id="75" name="Title 1">
            <a:extLst>
              <a:ext uri="{FF2B5EF4-FFF2-40B4-BE49-F238E27FC236}">
                <a16:creationId xmlns:a16="http://schemas.microsoft.com/office/drawing/2014/main" id="{DFD19D42-7E35-7305-19C7-16727FA3E882}"/>
              </a:ext>
            </a:extLst>
          </p:cNvPr>
          <p:cNvSpPr>
            <a:spLocks noGrp="1"/>
          </p:cNvSpPr>
          <p:nvPr>
            <p:ph type="title"/>
          </p:nvPr>
        </p:nvSpPr>
        <p:spPr>
          <a:xfrm>
            <a:off x="838200" y="49690"/>
            <a:ext cx="10515600" cy="1133693"/>
          </a:xfrm>
        </p:spPr>
        <p:txBody>
          <a:bodyPr>
            <a:normAutofit/>
          </a:bodyPr>
          <a:lstStyle/>
          <a:p>
            <a:r>
              <a:rPr lang="en-US" sz="3600"/>
              <a:t>Connecting the Dots</a:t>
            </a:r>
          </a:p>
        </p:txBody>
      </p:sp>
      <p:sp>
        <p:nvSpPr>
          <p:cNvPr id="2" name="TextBox 1">
            <a:extLst>
              <a:ext uri="{FF2B5EF4-FFF2-40B4-BE49-F238E27FC236}">
                <a16:creationId xmlns:a16="http://schemas.microsoft.com/office/drawing/2014/main" id="{35F71705-5BC5-EDBC-8231-94FD1C686FFA}"/>
              </a:ext>
            </a:extLst>
          </p:cNvPr>
          <p:cNvSpPr txBox="1"/>
          <p:nvPr/>
        </p:nvSpPr>
        <p:spPr>
          <a:xfrm>
            <a:off x="1049388" y="871163"/>
            <a:ext cx="10515600" cy="461665"/>
          </a:xfrm>
          <a:prstGeom prst="rect">
            <a:avLst/>
          </a:prstGeom>
          <a:noFill/>
        </p:spPr>
        <p:txBody>
          <a:bodyPr wrap="square" rtlCol="0">
            <a:spAutoFit/>
          </a:bodyPr>
          <a:lstStyle/>
          <a:p>
            <a:r>
              <a:rPr lang="en-US" sz="1200"/>
              <a:t>Once you’ve generated a variety of ideas, the next step is to evaluate them. Dot voting helps prioritize ideas based on specific criteria: meeting needs and desirability, innovation, feasibility, and viability.</a:t>
            </a:r>
          </a:p>
        </p:txBody>
      </p:sp>
      <p:sp>
        <p:nvSpPr>
          <p:cNvPr id="5" name="TextBox 4">
            <a:extLst>
              <a:ext uri="{FF2B5EF4-FFF2-40B4-BE49-F238E27FC236}">
                <a16:creationId xmlns:a16="http://schemas.microsoft.com/office/drawing/2014/main" id="{70EC0CC7-2B26-C862-3E02-FB97B594FA89}"/>
              </a:ext>
            </a:extLst>
          </p:cNvPr>
          <p:cNvSpPr txBox="1"/>
          <p:nvPr/>
        </p:nvSpPr>
        <p:spPr>
          <a:xfrm>
            <a:off x="1049388" y="1384064"/>
            <a:ext cx="10304412" cy="830997"/>
          </a:xfrm>
          <a:prstGeom prst="rect">
            <a:avLst/>
          </a:prstGeom>
          <a:noFill/>
        </p:spPr>
        <p:txBody>
          <a:bodyPr wrap="square" rtlCol="0">
            <a:spAutoFit/>
          </a:bodyPr>
          <a:lstStyle/>
          <a:p>
            <a:r>
              <a:rPr lang="en-US" sz="1200" b="1"/>
              <a:t>Dot Voting Process:</a:t>
            </a:r>
          </a:p>
          <a:p>
            <a:endParaRPr lang="en-US" sz="1200" b="1"/>
          </a:p>
          <a:p>
            <a:r>
              <a:rPr lang="en-US" sz="1200"/>
              <a:t>Dot voting is a simple, democratic way to determine which ideas have the most support. Each participant is given a set number of dots (e.g., stickers or marks) to place on the ideas they believe are the strongest. Use a different color for each criteria </a:t>
            </a:r>
          </a:p>
        </p:txBody>
      </p:sp>
      <p:graphicFrame>
        <p:nvGraphicFramePr>
          <p:cNvPr id="6" name="Content Placeholder 2">
            <a:extLst>
              <a:ext uri="{FF2B5EF4-FFF2-40B4-BE49-F238E27FC236}">
                <a16:creationId xmlns:a16="http://schemas.microsoft.com/office/drawing/2014/main" id="{16D82C12-F162-A21B-6057-9AB1F1072A9E}"/>
              </a:ext>
            </a:extLst>
          </p:cNvPr>
          <p:cNvGraphicFramePr>
            <a:graphicFrameLocks noGrp="1"/>
          </p:cNvGraphicFramePr>
          <p:nvPr>
            <p:ph idx="1"/>
          </p:nvPr>
        </p:nvGraphicFramePr>
        <p:xfrm>
          <a:off x="370115" y="2266298"/>
          <a:ext cx="11477896" cy="42463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97304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31598CC-E9D8-46F1-A31D-21527BFD6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BF55DE-9D64-085E-81A8-48C4F53C1D2A}"/>
              </a:ext>
            </a:extLst>
          </p:cNvPr>
          <p:cNvSpPr>
            <a:spLocks noGrp="1"/>
          </p:cNvSpPr>
          <p:nvPr>
            <p:ph type="title"/>
          </p:nvPr>
        </p:nvSpPr>
        <p:spPr>
          <a:xfrm>
            <a:off x="838201" y="365125"/>
            <a:ext cx="5393360" cy="1325563"/>
          </a:xfrm>
        </p:spPr>
        <p:txBody>
          <a:bodyPr>
            <a:normAutofit/>
          </a:bodyPr>
          <a:lstStyle/>
          <a:p>
            <a:r>
              <a:rPr lang="en-US"/>
              <a:t>Storyboarding</a:t>
            </a:r>
          </a:p>
        </p:txBody>
      </p:sp>
      <p:sp>
        <p:nvSpPr>
          <p:cNvPr id="37" name="Freeform: Shape 36">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B17EF06-300B-06E4-A364-1CFD4FEFC4D7}"/>
              </a:ext>
            </a:extLst>
          </p:cNvPr>
          <p:cNvSpPr>
            <a:spLocks noGrp="1"/>
          </p:cNvSpPr>
          <p:nvPr>
            <p:ph idx="1"/>
          </p:nvPr>
        </p:nvSpPr>
        <p:spPr>
          <a:xfrm>
            <a:off x="838200" y="1825625"/>
            <a:ext cx="5393361" cy="4351338"/>
          </a:xfrm>
        </p:spPr>
        <p:txBody>
          <a:bodyPr>
            <a:normAutofit/>
          </a:bodyPr>
          <a:lstStyle/>
          <a:p>
            <a:r>
              <a:rPr lang="en-US" sz="1500">
                <a:latin typeface="Bitter"/>
              </a:rPr>
              <a:t>Take your top 3 ideas</a:t>
            </a:r>
          </a:p>
          <a:p>
            <a:pPr lvl="1"/>
            <a:r>
              <a:rPr lang="en-US" sz="1500">
                <a:latin typeface="Bitter"/>
              </a:rPr>
              <a:t>Create a storyboard for each one:</a:t>
            </a:r>
          </a:p>
          <a:p>
            <a:pPr lvl="2"/>
            <a:r>
              <a:rPr lang="en-US" sz="1500">
                <a:latin typeface="Bitter"/>
              </a:rPr>
              <a:t>Identify what your product, service, or experience is</a:t>
            </a:r>
          </a:p>
          <a:p>
            <a:pPr lvl="2"/>
            <a:r>
              <a:rPr lang="en-US" sz="1500">
                <a:latin typeface="Bitter"/>
              </a:rPr>
              <a:t>The needs it addresses</a:t>
            </a:r>
          </a:p>
          <a:p>
            <a:pPr lvl="2"/>
            <a:r>
              <a:rPr lang="en-US" sz="1500">
                <a:latin typeface="Bitter"/>
              </a:rPr>
              <a:t>3-5 critical attributes</a:t>
            </a:r>
          </a:p>
          <a:p>
            <a:pPr lvl="1"/>
            <a:r>
              <a:rPr lang="en-US" sz="1500">
                <a:latin typeface="Bitter"/>
              </a:rPr>
              <a:t>Think about:</a:t>
            </a:r>
          </a:p>
          <a:p>
            <a:pPr lvl="2"/>
            <a:r>
              <a:rPr lang="en-US" sz="1500">
                <a:latin typeface="Bitter"/>
              </a:rPr>
              <a:t>What are people doing before, during, and after interacting with your product, service, or experience?</a:t>
            </a:r>
          </a:p>
          <a:p>
            <a:pPr lvl="2"/>
            <a:r>
              <a:rPr lang="en-US" sz="1500">
                <a:latin typeface="Bitter"/>
              </a:rPr>
              <a:t>Where do they encounter it? </a:t>
            </a:r>
          </a:p>
          <a:p>
            <a:pPr lvl="2"/>
            <a:r>
              <a:rPr lang="en-US" sz="1500">
                <a:latin typeface="Bitter"/>
              </a:rPr>
              <a:t>Where do they use it?</a:t>
            </a:r>
          </a:p>
          <a:p>
            <a:pPr lvl="2"/>
            <a:r>
              <a:rPr lang="en-US" sz="1500">
                <a:latin typeface="Bitter"/>
              </a:rPr>
              <a:t>How do they feel before?</a:t>
            </a:r>
          </a:p>
          <a:p>
            <a:pPr lvl="2"/>
            <a:r>
              <a:rPr lang="en-US" sz="1500">
                <a:latin typeface="Bitter"/>
              </a:rPr>
              <a:t>How are they changed after the interaction?</a:t>
            </a:r>
          </a:p>
          <a:p>
            <a:pPr lvl="1"/>
            <a:endParaRPr lang="en-US" sz="1500"/>
          </a:p>
        </p:txBody>
      </p:sp>
      <p:sp>
        <p:nvSpPr>
          <p:cNvPr id="38" name="Oval 37">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1"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assroom">
            <a:extLst>
              <a:ext uri="{FF2B5EF4-FFF2-40B4-BE49-F238E27FC236}">
                <a16:creationId xmlns:a16="http://schemas.microsoft.com/office/drawing/2014/main" id="{43659AF9-A3BA-5DB0-6AC4-1F10C71F23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45968" y="1109670"/>
            <a:ext cx="2482114" cy="2482114"/>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39" name="Freeform: Shape 38">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2"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40" name="Straight Connector 39">
            <a:extLst>
              <a:ext uri="{FF2B5EF4-FFF2-40B4-BE49-F238E27FC236}">
                <a16:creationId xmlns:a16="http://schemas.microsoft.com/office/drawing/2014/main" id="{2F61ABFD-DE05-41FD-A6B7-6D40196C15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55865" y="1026771"/>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descr="A black background with blue and grey text&#10;&#10;Description automatically generated">
            <a:extLst>
              <a:ext uri="{FF2B5EF4-FFF2-40B4-BE49-F238E27FC236}">
                <a16:creationId xmlns:a16="http://schemas.microsoft.com/office/drawing/2014/main" id="{DA473301-1DAC-A6AD-D227-9761CF336B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3868" y="4786066"/>
            <a:ext cx="4083433" cy="192942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41" name="Freeform: Shape 40">
            <a:extLst>
              <a:ext uri="{FF2B5EF4-FFF2-40B4-BE49-F238E27FC236}">
                <a16:creationId xmlns:a16="http://schemas.microsoft.com/office/drawing/2014/main" id="{0F646DF8-223D-47DD-95B1-F2654229E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2" name="Arc 41">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97791" y="402001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66180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ular object with black text&#10;&#10;Description automatically generated with medium confidence">
            <a:extLst>
              <a:ext uri="{FF2B5EF4-FFF2-40B4-BE49-F238E27FC236}">
                <a16:creationId xmlns:a16="http://schemas.microsoft.com/office/drawing/2014/main" id="{DA1749B9-940F-E66E-054B-59F896B270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92" y="237106"/>
            <a:ext cx="8542428" cy="6383787"/>
          </a:xfrm>
          <a:prstGeom prst="rect">
            <a:avLst/>
          </a:prstGeom>
        </p:spPr>
      </p:pic>
      <p:sp>
        <p:nvSpPr>
          <p:cNvPr id="6" name="TextBox 5">
            <a:extLst>
              <a:ext uri="{FF2B5EF4-FFF2-40B4-BE49-F238E27FC236}">
                <a16:creationId xmlns:a16="http://schemas.microsoft.com/office/drawing/2014/main" id="{7468550E-6820-4127-CE2E-1169D52CA41D}"/>
              </a:ext>
            </a:extLst>
          </p:cNvPr>
          <p:cNvSpPr txBox="1"/>
          <p:nvPr/>
        </p:nvSpPr>
        <p:spPr>
          <a:xfrm>
            <a:off x="9588137" y="3696789"/>
            <a:ext cx="2142309" cy="646331"/>
          </a:xfrm>
          <a:prstGeom prst="rect">
            <a:avLst/>
          </a:prstGeom>
          <a:noFill/>
        </p:spPr>
        <p:txBody>
          <a:bodyPr wrap="square" rtlCol="0">
            <a:spAutoFit/>
          </a:bodyPr>
          <a:lstStyle/>
          <a:p>
            <a:r>
              <a:rPr lang="en-US"/>
              <a:t>Adapted from </a:t>
            </a:r>
            <a:r>
              <a:rPr lang="en-US" err="1"/>
              <a:t>Rottenberg</a:t>
            </a:r>
            <a:r>
              <a:rPr lang="en-US"/>
              <a:t>, 2023.</a:t>
            </a:r>
          </a:p>
        </p:txBody>
      </p:sp>
      <p:pic>
        <p:nvPicPr>
          <p:cNvPr id="7" name="Picture 6" descr="A black background with blue and grey text&#10;&#10;Description automatically generated">
            <a:extLst>
              <a:ext uri="{FF2B5EF4-FFF2-40B4-BE49-F238E27FC236}">
                <a16:creationId xmlns:a16="http://schemas.microsoft.com/office/drawing/2014/main" id="{B3DE7217-2677-CD0E-10A9-36F8C3CC41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0974" y="5976449"/>
            <a:ext cx="2152240" cy="1018727"/>
          </a:xfrm>
          <a:prstGeom prst="rect">
            <a:avLst/>
          </a:prstGeom>
        </p:spPr>
      </p:pic>
    </p:spTree>
    <p:extLst>
      <p:ext uri="{BB962C8B-B14F-4D97-AF65-F5344CB8AC3E}">
        <p14:creationId xmlns:p14="http://schemas.microsoft.com/office/powerpoint/2010/main" val="2896743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209DF-A614-3348-AEEB-D14C07449A9D}"/>
              </a:ext>
            </a:extLst>
          </p:cNvPr>
          <p:cNvSpPr>
            <a:spLocks noGrp="1"/>
          </p:cNvSpPr>
          <p:nvPr>
            <p:ph type="title"/>
          </p:nvPr>
        </p:nvSpPr>
        <p:spPr/>
        <p:txBody>
          <a:bodyPr/>
          <a:lstStyle/>
          <a:p>
            <a:r>
              <a:rPr lang="en-US"/>
              <a:t>Finally, We Translate Ideas into Actions</a:t>
            </a:r>
          </a:p>
        </p:txBody>
      </p:sp>
      <p:sp>
        <p:nvSpPr>
          <p:cNvPr id="3" name="Content Placeholder 2">
            <a:extLst>
              <a:ext uri="{FF2B5EF4-FFF2-40B4-BE49-F238E27FC236}">
                <a16:creationId xmlns:a16="http://schemas.microsoft.com/office/drawing/2014/main" id="{658E0B09-95AE-D95B-EEC5-F5A2C4FC6786}"/>
              </a:ext>
            </a:extLst>
          </p:cNvPr>
          <p:cNvSpPr>
            <a:spLocks noGrp="1"/>
          </p:cNvSpPr>
          <p:nvPr>
            <p:ph idx="1"/>
          </p:nvPr>
        </p:nvSpPr>
        <p:spPr/>
        <p:txBody>
          <a:bodyPr/>
          <a:lstStyle/>
          <a:p>
            <a:pPr marL="0" indent="0">
              <a:buNone/>
            </a:pPr>
            <a:r>
              <a:rPr lang="en-US"/>
              <a:t>I will cover Prototyping and Implementation in the next workshop. </a:t>
            </a:r>
          </a:p>
          <a:p>
            <a:pPr marL="0" indent="0">
              <a:buNone/>
            </a:pPr>
            <a:r>
              <a:rPr lang="en-US"/>
              <a:t>Please take time practicing ideation and evaluation of your ideas!</a:t>
            </a:r>
          </a:p>
        </p:txBody>
      </p:sp>
      <p:pic>
        <p:nvPicPr>
          <p:cNvPr id="4" name="Picture 3" descr="A black background with blue and grey text&#10;&#10;Description automatically generated">
            <a:extLst>
              <a:ext uri="{FF2B5EF4-FFF2-40B4-BE49-F238E27FC236}">
                <a16:creationId xmlns:a16="http://schemas.microsoft.com/office/drawing/2014/main" id="{38B7DC70-208E-5F9A-4B3F-DFFFA50414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298" y="3688390"/>
            <a:ext cx="6443404" cy="3054584"/>
          </a:xfrm>
          <a:prstGeom prst="rect">
            <a:avLst/>
          </a:prstGeom>
        </p:spPr>
      </p:pic>
    </p:spTree>
    <p:extLst>
      <p:ext uri="{BB962C8B-B14F-4D97-AF65-F5344CB8AC3E}">
        <p14:creationId xmlns:p14="http://schemas.microsoft.com/office/powerpoint/2010/main" val="3140681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 name="Picture 5" descr="A black background with blue and grey text&#10;&#10;Description automatically generated">
            <a:extLst>
              <a:ext uri="{FF2B5EF4-FFF2-40B4-BE49-F238E27FC236}">
                <a16:creationId xmlns:a16="http://schemas.microsoft.com/office/drawing/2014/main" id="{E0054551-362D-1E0C-FEB1-3BE523C88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4328" y="5623351"/>
            <a:ext cx="2125005" cy="1005836"/>
          </a:xfrm>
          <a:prstGeom prst="rect">
            <a:avLst/>
          </a:prstGeom>
        </p:spPr>
      </p:pic>
      <p:pic>
        <p:nvPicPr>
          <p:cNvPr id="11" name="Picture 10">
            <a:extLst>
              <a:ext uri="{FF2B5EF4-FFF2-40B4-BE49-F238E27FC236}">
                <a16:creationId xmlns:a16="http://schemas.microsoft.com/office/drawing/2014/main" id="{D1199060-49EB-00AC-B4BB-9098EB6F7715}"/>
              </a:ext>
            </a:extLst>
          </p:cNvPr>
          <p:cNvPicPr>
            <a:picLocks noChangeAspect="1"/>
          </p:cNvPicPr>
          <p:nvPr/>
        </p:nvPicPr>
        <p:blipFill>
          <a:blip r:embed="rId4"/>
          <a:stretch>
            <a:fillRect/>
          </a:stretch>
        </p:blipFill>
        <p:spPr>
          <a:xfrm>
            <a:off x="442912" y="266700"/>
            <a:ext cx="11306175" cy="6324600"/>
          </a:xfrm>
          <a:prstGeom prst="rect">
            <a:avLst/>
          </a:prstGeom>
        </p:spPr>
      </p:pic>
      <p:pic>
        <p:nvPicPr>
          <p:cNvPr id="3" name="Picture 2" descr="A black background with blue and grey text&#10;&#10;Description automatically generated">
            <a:extLst>
              <a:ext uri="{FF2B5EF4-FFF2-40B4-BE49-F238E27FC236}">
                <a16:creationId xmlns:a16="http://schemas.microsoft.com/office/drawing/2014/main" id="{80D40DE5-8021-20B5-AD4C-E7F08A143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8094" y="5778479"/>
            <a:ext cx="2278776" cy="1080285"/>
          </a:xfrm>
          <a:prstGeom prst="rect">
            <a:avLst/>
          </a:prstGeom>
        </p:spPr>
      </p:pic>
    </p:spTree>
    <p:extLst>
      <p:ext uri="{BB962C8B-B14F-4D97-AF65-F5344CB8AC3E}">
        <p14:creationId xmlns:p14="http://schemas.microsoft.com/office/powerpoint/2010/main" val="3703291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B2BB62FF-A4AC-D87A-8944-CA766BD0D312}"/>
              </a:ext>
            </a:extLst>
          </p:cNvPr>
          <p:cNvSpPr>
            <a:spLocks noGrp="1"/>
          </p:cNvSpPr>
          <p:nvPr>
            <p:ph type="title"/>
          </p:nvPr>
        </p:nvSpPr>
        <p:spPr>
          <a:xfrm>
            <a:off x="1399823" y="4771290"/>
            <a:ext cx="3418990" cy="1412119"/>
          </a:xfrm>
        </p:spPr>
        <p:txBody>
          <a:bodyPr vert="horz" lIns="91440" tIns="45720" rIns="91440" bIns="45720" rtlCol="0" anchor="ctr">
            <a:normAutofit/>
          </a:bodyPr>
          <a:lstStyle/>
          <a:p>
            <a:r>
              <a:rPr lang="en-US" sz="2800" b="1" i="0">
                <a:effectLst/>
                <a:highlight>
                  <a:srgbClr val="FFFFFF"/>
                </a:highlight>
              </a:rPr>
              <a:t>Introduction to Public Health By </a:t>
            </a:r>
            <a:br>
              <a:rPr lang="en-US" sz="2800" b="1" i="0">
                <a:effectLst/>
                <a:highlight>
                  <a:srgbClr val="FFFFFF"/>
                </a:highlight>
              </a:rPr>
            </a:br>
            <a:r>
              <a:rPr lang="en-US" sz="2800" b="1" i="0">
                <a:effectLst/>
                <a:highlight>
                  <a:srgbClr val="FFFFFF"/>
                </a:highlight>
              </a:rPr>
              <a:t>Design</a:t>
            </a:r>
            <a:endParaRPr lang="en-US" sz="2800" b="1"/>
          </a:p>
        </p:txBody>
      </p:sp>
      <p:pic>
        <p:nvPicPr>
          <p:cNvPr id="7" name="Picture Placeholder 6" descr="A blue sign with white text&#10;&#10;Description automatically generated">
            <a:extLst>
              <a:ext uri="{FF2B5EF4-FFF2-40B4-BE49-F238E27FC236}">
                <a16:creationId xmlns:a16="http://schemas.microsoft.com/office/drawing/2014/main" id="{B0AB9CA3-3F9E-7C8F-91DF-FBE5E24AF450}"/>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2423" b="12424"/>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26"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2B97F547-D7DA-D531-A01F-81FD183B3506}"/>
              </a:ext>
            </a:extLst>
          </p:cNvPr>
          <p:cNvSpPr>
            <a:spLocks noGrp="1"/>
          </p:cNvSpPr>
          <p:nvPr>
            <p:ph type="body" sz="half" idx="2"/>
          </p:nvPr>
        </p:nvSpPr>
        <p:spPr>
          <a:xfrm>
            <a:off x="4640536" y="4791550"/>
            <a:ext cx="6897626" cy="1399223"/>
          </a:xfrm>
        </p:spPr>
        <p:txBody>
          <a:bodyPr vert="horz" lIns="91440" tIns="45720" rIns="91440" bIns="45720" rtlCol="0" anchor="ctr">
            <a:noAutofit/>
          </a:bodyPr>
          <a:lstStyle/>
          <a:p>
            <a:pPr indent="-228600">
              <a:buFont typeface="Arial" panose="020B0604020202020204" pitchFamily="34" charset="0"/>
              <a:buChar char="•"/>
            </a:pPr>
            <a:r>
              <a:rPr lang="en-US"/>
              <a:t>Public health problems require innovative solutions that are both sustainable and effective. By applying a structured design process, we can create impactful interventions that address the root causes and consider the needs of diverse populations. </a:t>
            </a:r>
          </a:p>
          <a:p>
            <a:pPr indent="-228600">
              <a:buFont typeface="Arial" panose="020B0604020202020204" pitchFamily="34" charset="0"/>
              <a:buChar char="•"/>
            </a:pPr>
            <a:r>
              <a:rPr lang="en-US"/>
              <a:t>The goal of this workshop is to introduce student learners to the design thinking process, guiding them from identifying a problem to creating an initial prototype. </a:t>
            </a:r>
          </a:p>
        </p:txBody>
      </p:sp>
      <p:pic>
        <p:nvPicPr>
          <p:cNvPr id="20" name="Picture 19" descr="A black background with blue and grey text&#10;&#10;Description automatically generated">
            <a:extLst>
              <a:ext uri="{FF2B5EF4-FFF2-40B4-BE49-F238E27FC236}">
                <a16:creationId xmlns:a16="http://schemas.microsoft.com/office/drawing/2014/main" id="{0851845B-77EB-3199-E45C-49E0B1211D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6995" y="6085284"/>
            <a:ext cx="2125005" cy="1005836"/>
          </a:xfrm>
          <a:prstGeom prst="rect">
            <a:avLst/>
          </a:prstGeom>
        </p:spPr>
      </p:pic>
    </p:spTree>
    <p:extLst>
      <p:ext uri="{BB962C8B-B14F-4D97-AF65-F5344CB8AC3E}">
        <p14:creationId xmlns:p14="http://schemas.microsoft.com/office/powerpoint/2010/main" val="212214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A group of people in a room&#10;&#10;Description automatically generated">
            <a:extLst>
              <a:ext uri="{FF2B5EF4-FFF2-40B4-BE49-F238E27FC236}">
                <a16:creationId xmlns:a16="http://schemas.microsoft.com/office/drawing/2014/main" id="{06689C8E-4B25-A344-A303-F0D8959C15F2}"/>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0" y="2204234"/>
            <a:ext cx="7790849" cy="3636733"/>
          </a:xfrm>
          <a:prstGeom prst="rect">
            <a:avLst/>
          </a:prstGeom>
        </p:spPr>
      </p:pic>
      <p:sp>
        <p:nvSpPr>
          <p:cNvPr id="6" name="Rectangle 5">
            <a:extLst>
              <a:ext uri="{FF2B5EF4-FFF2-40B4-BE49-F238E27FC236}">
                <a16:creationId xmlns:a16="http://schemas.microsoft.com/office/drawing/2014/main" id="{BD2ACB3A-82F2-3245-AF66-29EC23B106FC}"/>
              </a:ext>
            </a:extLst>
          </p:cNvPr>
          <p:cNvSpPr/>
          <p:nvPr/>
        </p:nvSpPr>
        <p:spPr>
          <a:xfrm>
            <a:off x="0" y="5718220"/>
            <a:ext cx="8474299" cy="608482"/>
          </a:xfrm>
          <a:prstGeom prst="rect">
            <a:avLst/>
          </a:prstGeom>
          <a:solidFill>
            <a:srgbClr val="1A4A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B424F46C-3AEC-4420-B870-C2CB9AF71F52}"/>
              </a:ext>
            </a:extLst>
          </p:cNvPr>
          <p:cNvSpPr>
            <a:spLocks noGrp="1"/>
          </p:cNvSpPr>
          <p:nvPr>
            <p:ph type="title"/>
          </p:nvPr>
        </p:nvSpPr>
        <p:spPr/>
        <p:txBody>
          <a:bodyPr/>
          <a:lstStyle/>
          <a:p>
            <a:r>
              <a:rPr lang="en-US"/>
              <a:t>Learning Objectives:</a:t>
            </a:r>
            <a:endParaRPr lang="en-US" b="1">
              <a:latin typeface="Bitter" pitchFamily="2" charset="77"/>
            </a:endParaRPr>
          </a:p>
        </p:txBody>
      </p:sp>
      <p:sp>
        <p:nvSpPr>
          <p:cNvPr id="10" name="Content Placeholder 9">
            <a:extLst>
              <a:ext uri="{FF2B5EF4-FFF2-40B4-BE49-F238E27FC236}">
                <a16:creationId xmlns:a16="http://schemas.microsoft.com/office/drawing/2014/main" id="{1ADF87EC-4D29-21B7-FC8D-6D16017E3178}"/>
              </a:ext>
            </a:extLst>
          </p:cNvPr>
          <p:cNvSpPr>
            <a:spLocks noGrp="1"/>
          </p:cNvSpPr>
          <p:nvPr>
            <p:ph idx="1"/>
          </p:nvPr>
        </p:nvSpPr>
        <p:spPr>
          <a:xfrm>
            <a:off x="7896985" y="2035242"/>
            <a:ext cx="3999740" cy="3736786"/>
          </a:xfrm>
        </p:spPr>
        <p:txBody>
          <a:bodyPr>
            <a:normAutofit fontScale="92500" lnSpcReduction="10000"/>
          </a:bodyPr>
          <a:lstStyle/>
          <a:p>
            <a:pPr fontAlgn="base"/>
            <a:r>
              <a:rPr lang="en-US" sz="1800" b="0">
                <a:solidFill>
                  <a:srgbClr val="000000"/>
                </a:solidFill>
                <a:latin typeface="Aptos" panose="020B0004020202020204" pitchFamily="34" charset="0"/>
              </a:rPr>
              <a:t>Understand how design can effectively address public health challenges.</a:t>
            </a:r>
          </a:p>
          <a:p>
            <a:pPr fontAlgn="base"/>
            <a:r>
              <a:rPr lang="en-US" sz="1800" b="0">
                <a:solidFill>
                  <a:srgbClr val="000000"/>
                </a:solidFill>
                <a:latin typeface="Aptos" panose="020B0004020202020204" pitchFamily="34" charset="0"/>
              </a:rPr>
              <a:t>Recognize the main stages in the design process for public health solutions for ideation and storyboarding.</a:t>
            </a:r>
          </a:p>
          <a:p>
            <a:pPr fontAlgn="base"/>
            <a:r>
              <a:rPr lang="en-US" sz="1800" b="0">
                <a:solidFill>
                  <a:srgbClr val="000000"/>
                </a:solidFill>
                <a:latin typeface="Aptos" panose="020B0004020202020204" pitchFamily="34" charset="0"/>
              </a:rPr>
              <a:t>Learn to apply design thinking principles to create innovative public health interventions.</a:t>
            </a:r>
          </a:p>
          <a:p>
            <a:pPr fontAlgn="base"/>
            <a:r>
              <a:rPr lang="en-US" sz="1800" b="0">
                <a:solidFill>
                  <a:srgbClr val="000000"/>
                </a:solidFill>
                <a:latin typeface="Aptos" panose="020B0004020202020204" pitchFamily="34" charset="0"/>
              </a:rPr>
              <a:t>Grasp the importance of engaging stakeholders to ensure relevant and effective solutions.</a:t>
            </a:r>
          </a:p>
          <a:p>
            <a:pPr fontAlgn="base"/>
            <a:r>
              <a:rPr lang="en-US" sz="1800" b="0">
                <a:solidFill>
                  <a:srgbClr val="000000"/>
                </a:solidFill>
                <a:latin typeface="Aptos" panose="020B0004020202020204" pitchFamily="34" charset="0"/>
              </a:rPr>
              <a:t>Develop strategies to overcome common challenges in public health design.</a:t>
            </a:r>
            <a:endParaRPr lang="en-US"/>
          </a:p>
        </p:txBody>
      </p:sp>
      <p:sp>
        <p:nvSpPr>
          <p:cNvPr id="3" name="Rectangle 2">
            <a:extLst>
              <a:ext uri="{FF2B5EF4-FFF2-40B4-BE49-F238E27FC236}">
                <a16:creationId xmlns:a16="http://schemas.microsoft.com/office/drawing/2014/main" id="{E2310284-4215-65E1-D0B3-C491579184CE}"/>
              </a:ext>
            </a:extLst>
          </p:cNvPr>
          <p:cNvSpPr/>
          <p:nvPr/>
        </p:nvSpPr>
        <p:spPr>
          <a:xfrm>
            <a:off x="9525000" y="250371"/>
            <a:ext cx="2460171" cy="16546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 name="Picture 3" descr="A black background with blue and grey text&#10;&#10;Description automatically generated">
            <a:extLst>
              <a:ext uri="{FF2B5EF4-FFF2-40B4-BE49-F238E27FC236}">
                <a16:creationId xmlns:a16="http://schemas.microsoft.com/office/drawing/2014/main" id="{8762D08F-4E2E-293E-D113-19381F352E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6095" y="102894"/>
            <a:ext cx="3448050" cy="1632077"/>
          </a:xfrm>
          <a:prstGeom prst="rect">
            <a:avLst/>
          </a:prstGeom>
        </p:spPr>
      </p:pic>
      <p:sp>
        <p:nvSpPr>
          <p:cNvPr id="12" name="Content Placeholder 2">
            <a:extLst>
              <a:ext uri="{FF2B5EF4-FFF2-40B4-BE49-F238E27FC236}">
                <a16:creationId xmlns:a16="http://schemas.microsoft.com/office/drawing/2014/main" id="{318F79BA-1413-DEB0-2CA1-68F24B6E1BC5}"/>
              </a:ext>
            </a:extLst>
          </p:cNvPr>
          <p:cNvSpPr txBox="1">
            <a:spLocks/>
          </p:cNvSpPr>
          <p:nvPr/>
        </p:nvSpPr>
        <p:spPr>
          <a:xfrm>
            <a:off x="681281" y="5840967"/>
            <a:ext cx="7764889" cy="6084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21569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prstClr val="white"/>
                </a:solidFill>
                <a:effectLst/>
                <a:uLnTx/>
                <a:uFillTx/>
                <a:latin typeface="Arial" panose="020B0604020202020204"/>
                <a:ea typeface="+mn-ea"/>
                <a:cs typeface="+mn-cs"/>
              </a:rPr>
              <a:t>What you will learn</a:t>
            </a:r>
          </a:p>
        </p:txBody>
      </p:sp>
    </p:spTree>
    <p:extLst>
      <p:ext uri="{BB962C8B-B14F-4D97-AF65-F5344CB8AC3E}">
        <p14:creationId xmlns:p14="http://schemas.microsoft.com/office/powerpoint/2010/main" val="323839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1000"/>
                                        <p:tgtEl>
                                          <p:spTgt spid="10">
                                            <p:txEl>
                                              <p:pRg st="0" end="0"/>
                                            </p:txEl>
                                          </p:spTgt>
                                        </p:tgtEl>
                                      </p:cBhvr>
                                    </p:animEffect>
                                    <p:anim calcmode="lin" valueType="num">
                                      <p:cBhvr>
                                        <p:cTn id="21"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1000"/>
                                        <p:tgtEl>
                                          <p:spTgt spid="10">
                                            <p:txEl>
                                              <p:pRg st="1" end="1"/>
                                            </p:txEl>
                                          </p:spTgt>
                                        </p:tgtEl>
                                      </p:cBhvr>
                                    </p:animEffect>
                                    <p:anim calcmode="lin" valueType="num">
                                      <p:cBhvr>
                                        <p:cTn id="2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xEl>
                                              <p:pRg st="2" end="2"/>
                                            </p:txEl>
                                          </p:spTgt>
                                        </p:tgtEl>
                                        <p:attrNameLst>
                                          <p:attrName>style.visibility</p:attrName>
                                        </p:attrNameLst>
                                      </p:cBhvr>
                                      <p:to>
                                        <p:strVal val="visible"/>
                                      </p:to>
                                    </p:set>
                                    <p:animEffect transition="in" filter="fade">
                                      <p:cBhvr>
                                        <p:cTn id="34" dur="1000"/>
                                        <p:tgtEl>
                                          <p:spTgt spid="10">
                                            <p:txEl>
                                              <p:pRg st="2" end="2"/>
                                            </p:txEl>
                                          </p:spTgt>
                                        </p:tgtEl>
                                      </p:cBhvr>
                                    </p:animEffect>
                                    <p:anim calcmode="lin" valueType="num">
                                      <p:cBhvr>
                                        <p:cTn id="3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0">
                                            <p:txEl>
                                              <p:pRg st="4" end="4"/>
                                            </p:txEl>
                                          </p:spTgt>
                                        </p:tgtEl>
                                        <p:attrNameLst>
                                          <p:attrName>style.visibility</p:attrName>
                                        </p:attrNameLst>
                                      </p:cBhvr>
                                      <p:to>
                                        <p:strVal val="visible"/>
                                      </p:to>
                                    </p:set>
                                    <p:animEffect transition="in" filter="fade">
                                      <p:cBhvr>
                                        <p:cTn id="48" dur="1000"/>
                                        <p:tgtEl>
                                          <p:spTgt spid="10">
                                            <p:txEl>
                                              <p:pRg st="4" end="4"/>
                                            </p:txEl>
                                          </p:spTgt>
                                        </p:tgtEl>
                                      </p:cBhvr>
                                    </p:animEffect>
                                    <p:anim calcmode="lin" valueType="num">
                                      <p:cBhvr>
                                        <p:cTn id="49"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275B4-0F73-430E-9A71-65AA937B774A}"/>
              </a:ext>
            </a:extLst>
          </p:cNvPr>
          <p:cNvSpPr>
            <a:spLocks noGrp="1"/>
          </p:cNvSpPr>
          <p:nvPr>
            <p:ph type="title"/>
          </p:nvPr>
        </p:nvSpPr>
        <p:spPr/>
        <p:txBody>
          <a:bodyPr/>
          <a:lstStyle/>
          <a:p>
            <a:r>
              <a:rPr lang="en-US"/>
              <a:t>Design Principles</a:t>
            </a:r>
          </a:p>
        </p:txBody>
      </p:sp>
      <p:sp>
        <p:nvSpPr>
          <p:cNvPr id="4" name="Rectangle 3">
            <a:extLst>
              <a:ext uri="{FF2B5EF4-FFF2-40B4-BE49-F238E27FC236}">
                <a16:creationId xmlns:a16="http://schemas.microsoft.com/office/drawing/2014/main" id="{DD6C921D-A657-DCBB-4C91-E1CF1DA4FABF}"/>
              </a:ext>
            </a:extLst>
          </p:cNvPr>
          <p:cNvSpPr/>
          <p:nvPr/>
        </p:nvSpPr>
        <p:spPr>
          <a:xfrm>
            <a:off x="8871857" y="121920"/>
            <a:ext cx="3198223" cy="17037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 name="Picture 4" descr="A black background with blue and grey text&#10;&#10;Description automatically generated">
            <a:extLst>
              <a:ext uri="{FF2B5EF4-FFF2-40B4-BE49-F238E27FC236}">
                <a16:creationId xmlns:a16="http://schemas.microsoft.com/office/drawing/2014/main" id="{232D6A53-4C7E-894E-5BE9-3D315B8A63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6095" y="102894"/>
            <a:ext cx="3448050" cy="1632077"/>
          </a:xfrm>
          <a:prstGeom prst="rect">
            <a:avLst/>
          </a:prstGeom>
        </p:spPr>
      </p:pic>
      <p:graphicFrame>
        <p:nvGraphicFramePr>
          <p:cNvPr id="9" name="Content Placeholder 5">
            <a:extLst>
              <a:ext uri="{FF2B5EF4-FFF2-40B4-BE49-F238E27FC236}">
                <a16:creationId xmlns:a16="http://schemas.microsoft.com/office/drawing/2014/main" id="{FAB02ABD-6BB3-38D2-330A-75E4589AD2F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Picture 9" descr="A stuffed animal in a blue circle&#10;&#10;Description automatically generated">
            <a:extLst>
              <a:ext uri="{FF2B5EF4-FFF2-40B4-BE49-F238E27FC236}">
                <a16:creationId xmlns:a16="http://schemas.microsoft.com/office/drawing/2014/main" id="{14826E5B-0E8F-BAAC-AB39-9EC94303D6E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54440" y="4797425"/>
            <a:ext cx="1905000" cy="1695450"/>
          </a:xfrm>
          <a:prstGeom prst="rect">
            <a:avLst/>
          </a:prstGeom>
        </p:spPr>
      </p:pic>
    </p:spTree>
    <p:extLst>
      <p:ext uri="{BB962C8B-B14F-4D97-AF65-F5344CB8AC3E}">
        <p14:creationId xmlns:p14="http://schemas.microsoft.com/office/powerpoint/2010/main" val="654885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310284-4215-65E1-D0B3-C491579184CE}"/>
              </a:ext>
            </a:extLst>
          </p:cNvPr>
          <p:cNvSpPr/>
          <p:nvPr/>
        </p:nvSpPr>
        <p:spPr>
          <a:xfrm>
            <a:off x="9525000" y="250371"/>
            <a:ext cx="2460171" cy="16546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 name="Picture 3" descr="A black background with blue and grey text&#10;&#10;Description automatically generated">
            <a:extLst>
              <a:ext uri="{FF2B5EF4-FFF2-40B4-BE49-F238E27FC236}">
                <a16:creationId xmlns:a16="http://schemas.microsoft.com/office/drawing/2014/main" id="{8762D08F-4E2E-293E-D113-19381F352E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5001" y="102895"/>
            <a:ext cx="2629144" cy="1244462"/>
          </a:xfrm>
          <a:prstGeom prst="rect">
            <a:avLst/>
          </a:prstGeom>
        </p:spPr>
      </p:pic>
      <p:sp>
        <p:nvSpPr>
          <p:cNvPr id="75" name="Title 1">
            <a:extLst>
              <a:ext uri="{FF2B5EF4-FFF2-40B4-BE49-F238E27FC236}">
                <a16:creationId xmlns:a16="http://schemas.microsoft.com/office/drawing/2014/main" id="{DFD19D42-7E35-7305-19C7-16727FA3E882}"/>
              </a:ext>
            </a:extLst>
          </p:cNvPr>
          <p:cNvSpPr>
            <a:spLocks noGrp="1"/>
          </p:cNvSpPr>
          <p:nvPr>
            <p:ph type="title"/>
          </p:nvPr>
        </p:nvSpPr>
        <p:spPr>
          <a:xfrm>
            <a:off x="838200" y="556995"/>
            <a:ext cx="10515600" cy="1133693"/>
          </a:xfrm>
        </p:spPr>
        <p:txBody>
          <a:bodyPr>
            <a:normAutofit/>
          </a:bodyPr>
          <a:lstStyle/>
          <a:p>
            <a:r>
              <a:rPr lang="en-US" sz="3600"/>
              <a:t>Design For:</a:t>
            </a:r>
          </a:p>
        </p:txBody>
      </p:sp>
      <p:sp>
        <p:nvSpPr>
          <p:cNvPr id="2" name="Rectangle: Rounded Corners 1">
            <a:extLst>
              <a:ext uri="{FF2B5EF4-FFF2-40B4-BE49-F238E27FC236}">
                <a16:creationId xmlns:a16="http://schemas.microsoft.com/office/drawing/2014/main" id="{97F90D58-4810-1237-DC20-FEBE4C3878A4}"/>
              </a:ext>
            </a:extLst>
          </p:cNvPr>
          <p:cNvSpPr/>
          <p:nvPr/>
        </p:nvSpPr>
        <p:spPr>
          <a:xfrm>
            <a:off x="4452928" y="1133604"/>
            <a:ext cx="2957512" cy="187802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grpSp>
        <p:nvGrpSpPr>
          <p:cNvPr id="5" name="Group 4">
            <a:extLst>
              <a:ext uri="{FF2B5EF4-FFF2-40B4-BE49-F238E27FC236}">
                <a16:creationId xmlns:a16="http://schemas.microsoft.com/office/drawing/2014/main" id="{3D237A53-29C2-88B4-F920-1D1797933CAC}"/>
              </a:ext>
            </a:extLst>
          </p:cNvPr>
          <p:cNvGrpSpPr/>
          <p:nvPr/>
        </p:nvGrpSpPr>
        <p:grpSpPr>
          <a:xfrm>
            <a:off x="4781540" y="1445785"/>
            <a:ext cx="2957512" cy="1878020"/>
            <a:chOff x="3779053" y="72726"/>
            <a:chExt cx="2957512" cy="1878020"/>
          </a:xfrm>
        </p:grpSpPr>
        <p:sp>
          <p:nvSpPr>
            <p:cNvPr id="14" name="Rectangle: Rounded Corners 13">
              <a:extLst>
                <a:ext uri="{FF2B5EF4-FFF2-40B4-BE49-F238E27FC236}">
                  <a16:creationId xmlns:a16="http://schemas.microsoft.com/office/drawing/2014/main" id="{FC965F88-D637-5D10-3B72-2DB17DF8E4D5}"/>
                </a:ext>
              </a:extLst>
            </p:cNvPr>
            <p:cNvSpPr/>
            <p:nvPr/>
          </p:nvSpPr>
          <p:spPr>
            <a:xfrm>
              <a:off x="3779053" y="72726"/>
              <a:ext cx="2957512" cy="187802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Rectangle: Rounded Corners 5">
              <a:extLst>
                <a:ext uri="{FF2B5EF4-FFF2-40B4-BE49-F238E27FC236}">
                  <a16:creationId xmlns:a16="http://schemas.microsoft.com/office/drawing/2014/main" id="{56ECC376-BF7C-116F-4CA5-F963313850DC}"/>
                </a:ext>
              </a:extLst>
            </p:cNvPr>
            <p:cNvSpPr txBox="1"/>
            <p:nvPr/>
          </p:nvSpPr>
          <p:spPr>
            <a:xfrm>
              <a:off x="3834058" y="127731"/>
              <a:ext cx="2847502" cy="17680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a:t>Desirability</a:t>
              </a:r>
              <a:endParaRPr lang="en-US" sz="3700" kern="1200"/>
            </a:p>
          </p:txBody>
        </p:sp>
      </p:grpSp>
      <p:sp>
        <p:nvSpPr>
          <p:cNvPr id="6" name="Rectangle: Rounded Corners 5">
            <a:extLst>
              <a:ext uri="{FF2B5EF4-FFF2-40B4-BE49-F238E27FC236}">
                <a16:creationId xmlns:a16="http://schemas.microsoft.com/office/drawing/2014/main" id="{00C7E1DF-C629-BC14-34FA-6EA87CC561B6}"/>
              </a:ext>
            </a:extLst>
          </p:cNvPr>
          <p:cNvSpPr/>
          <p:nvPr/>
        </p:nvSpPr>
        <p:spPr>
          <a:xfrm>
            <a:off x="1967115" y="3534194"/>
            <a:ext cx="2957512" cy="187802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grpSp>
        <p:nvGrpSpPr>
          <p:cNvPr id="7" name="Group 6">
            <a:extLst>
              <a:ext uri="{FF2B5EF4-FFF2-40B4-BE49-F238E27FC236}">
                <a16:creationId xmlns:a16="http://schemas.microsoft.com/office/drawing/2014/main" id="{C9747B39-AD47-FA07-3BAA-AAB9B87D4ECB}"/>
              </a:ext>
            </a:extLst>
          </p:cNvPr>
          <p:cNvGrpSpPr/>
          <p:nvPr/>
        </p:nvGrpSpPr>
        <p:grpSpPr>
          <a:xfrm>
            <a:off x="2295728" y="3846376"/>
            <a:ext cx="2957512" cy="1878020"/>
            <a:chOff x="1293241" y="2473317"/>
            <a:chExt cx="2957512" cy="1878020"/>
          </a:xfrm>
        </p:grpSpPr>
        <p:sp>
          <p:nvSpPr>
            <p:cNvPr id="12" name="Rectangle: Rounded Corners 11">
              <a:extLst>
                <a:ext uri="{FF2B5EF4-FFF2-40B4-BE49-F238E27FC236}">
                  <a16:creationId xmlns:a16="http://schemas.microsoft.com/office/drawing/2014/main" id="{C2971BCF-2D4A-3693-1E03-2A95A598D821}"/>
                </a:ext>
              </a:extLst>
            </p:cNvPr>
            <p:cNvSpPr/>
            <p:nvPr/>
          </p:nvSpPr>
          <p:spPr>
            <a:xfrm>
              <a:off x="1293241" y="2473317"/>
              <a:ext cx="2957512" cy="187802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Rectangle: Rounded Corners 8">
              <a:extLst>
                <a:ext uri="{FF2B5EF4-FFF2-40B4-BE49-F238E27FC236}">
                  <a16:creationId xmlns:a16="http://schemas.microsoft.com/office/drawing/2014/main" id="{AD0681F1-5C04-CE33-3728-A4A8128818A5}"/>
                </a:ext>
              </a:extLst>
            </p:cNvPr>
            <p:cNvSpPr txBox="1"/>
            <p:nvPr/>
          </p:nvSpPr>
          <p:spPr>
            <a:xfrm>
              <a:off x="1348246" y="2528322"/>
              <a:ext cx="2847502" cy="17680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a:t>Feasibility</a:t>
              </a:r>
              <a:endParaRPr lang="en-US" sz="3700" kern="1200"/>
            </a:p>
          </p:txBody>
        </p:sp>
      </p:grpSp>
      <p:sp>
        <p:nvSpPr>
          <p:cNvPr id="8" name="Rectangle: Rounded Corners 7">
            <a:extLst>
              <a:ext uri="{FF2B5EF4-FFF2-40B4-BE49-F238E27FC236}">
                <a16:creationId xmlns:a16="http://schemas.microsoft.com/office/drawing/2014/main" id="{C5DB06E0-3EA0-7DFC-5DB1-E220F0BA7AEE}"/>
              </a:ext>
            </a:extLst>
          </p:cNvPr>
          <p:cNvSpPr/>
          <p:nvPr/>
        </p:nvSpPr>
        <p:spPr>
          <a:xfrm>
            <a:off x="6938760" y="3468884"/>
            <a:ext cx="2957512" cy="187802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grpSp>
        <p:nvGrpSpPr>
          <p:cNvPr id="9" name="Group 8">
            <a:extLst>
              <a:ext uri="{FF2B5EF4-FFF2-40B4-BE49-F238E27FC236}">
                <a16:creationId xmlns:a16="http://schemas.microsoft.com/office/drawing/2014/main" id="{FC50D781-206F-80EF-09EB-B3B3EA205DF5}"/>
              </a:ext>
            </a:extLst>
          </p:cNvPr>
          <p:cNvGrpSpPr/>
          <p:nvPr/>
        </p:nvGrpSpPr>
        <p:grpSpPr>
          <a:xfrm>
            <a:off x="7267372" y="3781066"/>
            <a:ext cx="2957512" cy="1878020"/>
            <a:chOff x="6264885" y="2408007"/>
            <a:chExt cx="2957512" cy="1878020"/>
          </a:xfrm>
        </p:grpSpPr>
        <p:sp>
          <p:nvSpPr>
            <p:cNvPr id="10" name="Rectangle: Rounded Corners 9">
              <a:extLst>
                <a:ext uri="{FF2B5EF4-FFF2-40B4-BE49-F238E27FC236}">
                  <a16:creationId xmlns:a16="http://schemas.microsoft.com/office/drawing/2014/main" id="{9A9051E2-8379-A0C2-CF3A-648A30C26981}"/>
                </a:ext>
              </a:extLst>
            </p:cNvPr>
            <p:cNvSpPr/>
            <p:nvPr/>
          </p:nvSpPr>
          <p:spPr>
            <a:xfrm>
              <a:off x="6264885" y="2408007"/>
              <a:ext cx="2957512" cy="187802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Rectangle: Rounded Corners 11">
              <a:extLst>
                <a:ext uri="{FF2B5EF4-FFF2-40B4-BE49-F238E27FC236}">
                  <a16:creationId xmlns:a16="http://schemas.microsoft.com/office/drawing/2014/main" id="{DBB427A1-F4F9-A1F3-3700-FAAE4127A1C1}"/>
                </a:ext>
              </a:extLst>
            </p:cNvPr>
            <p:cNvSpPr txBox="1"/>
            <p:nvPr/>
          </p:nvSpPr>
          <p:spPr>
            <a:xfrm>
              <a:off x="6319890" y="2463012"/>
              <a:ext cx="2847502" cy="17680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a:t>Viability</a:t>
              </a:r>
              <a:endParaRPr lang="en-US" sz="3700" kern="1200"/>
            </a:p>
          </p:txBody>
        </p:sp>
      </p:grpSp>
    </p:spTree>
    <p:extLst>
      <p:ext uri="{BB962C8B-B14F-4D97-AF65-F5344CB8AC3E}">
        <p14:creationId xmlns:p14="http://schemas.microsoft.com/office/powerpoint/2010/main" val="3915596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31598CC-E9D8-46F1-A31D-21527BFD6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CCAA33-BA48-141A-5E71-C63C4DEA5820}"/>
              </a:ext>
            </a:extLst>
          </p:cNvPr>
          <p:cNvSpPr>
            <a:spLocks noGrp="1"/>
          </p:cNvSpPr>
          <p:nvPr>
            <p:ph type="title"/>
          </p:nvPr>
        </p:nvSpPr>
        <p:spPr>
          <a:xfrm>
            <a:off x="838201" y="365125"/>
            <a:ext cx="5393360" cy="1325563"/>
          </a:xfrm>
        </p:spPr>
        <p:txBody>
          <a:bodyPr>
            <a:normAutofit/>
          </a:bodyPr>
          <a:lstStyle/>
          <a:p>
            <a:r>
              <a:rPr lang="en-US"/>
              <a:t>Conducting Research and Gathering Data</a:t>
            </a:r>
          </a:p>
        </p:txBody>
      </p:sp>
      <p:sp>
        <p:nvSpPr>
          <p:cNvPr id="19" name="Freeform: Shape 18">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8AF52E4-2CA7-C8F3-7066-FB6BBE5A1F17}"/>
              </a:ext>
            </a:extLst>
          </p:cNvPr>
          <p:cNvSpPr>
            <a:spLocks noGrp="1"/>
          </p:cNvSpPr>
          <p:nvPr>
            <p:ph idx="1"/>
          </p:nvPr>
        </p:nvSpPr>
        <p:spPr>
          <a:xfrm>
            <a:off x="838200" y="1825625"/>
            <a:ext cx="5393361" cy="4351338"/>
          </a:xfrm>
        </p:spPr>
        <p:txBody>
          <a:bodyPr>
            <a:normAutofit/>
          </a:bodyPr>
          <a:lstStyle/>
          <a:p>
            <a:pPr marL="742950" marR="0" lvl="1" indent="-285750">
              <a:spcBef>
                <a:spcPts val="0"/>
              </a:spcBef>
              <a:spcAft>
                <a:spcPts val="0"/>
              </a:spcAft>
              <a:buFont typeface="Symbol" panose="05050102010706020507" pitchFamily="18" charset="2"/>
              <a:buChar char=""/>
            </a:pPr>
            <a:r>
              <a:rPr lang="en-US">
                <a:effectLst/>
                <a:latin typeface="Aptos" panose="020B0004020202020204" pitchFamily="34" charset="0"/>
                <a:ea typeface="Aptos" panose="020B0004020202020204" pitchFamily="34" charset="0"/>
                <a:cs typeface="Aptos" panose="020B0004020202020204" pitchFamily="34" charset="0"/>
              </a:rPr>
              <a:t>Use qualitative and quantitative research methods.</a:t>
            </a:r>
          </a:p>
          <a:p>
            <a:pPr marL="742950" marR="0" lvl="1" indent="-285750">
              <a:spcBef>
                <a:spcPts val="0"/>
              </a:spcBef>
              <a:spcAft>
                <a:spcPts val="0"/>
              </a:spcAft>
              <a:buFont typeface="Symbol" panose="05050102010706020507" pitchFamily="18" charset="2"/>
              <a:buChar char=""/>
            </a:pPr>
            <a:endParaRPr lang="en-US">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pPr>
            <a:r>
              <a:rPr lang="en-US">
                <a:effectLst/>
                <a:latin typeface="Aptos" panose="020B0004020202020204" pitchFamily="34" charset="0"/>
                <a:ea typeface="Aptos" panose="020B0004020202020204" pitchFamily="34" charset="0"/>
                <a:cs typeface="Aptos" panose="020B0004020202020204" pitchFamily="34" charset="0"/>
              </a:rPr>
              <a:t>Collect data from reliable sources.</a:t>
            </a:r>
          </a:p>
          <a:p>
            <a:pPr marL="742950" marR="0" lvl="1" indent="-285750">
              <a:spcBef>
                <a:spcPts val="0"/>
              </a:spcBef>
              <a:spcAft>
                <a:spcPts val="0"/>
              </a:spcAft>
              <a:buFont typeface="Symbol" panose="05050102010706020507" pitchFamily="18" charset="2"/>
              <a:buChar char=""/>
            </a:pPr>
            <a:endParaRPr lang="en-US">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pPr>
            <a:r>
              <a:rPr lang="en-US">
                <a:effectLst/>
                <a:latin typeface="Aptos" panose="020B0004020202020204" pitchFamily="34" charset="0"/>
                <a:ea typeface="Aptos" panose="020B0004020202020204" pitchFamily="34" charset="0"/>
                <a:cs typeface="Aptos" panose="020B0004020202020204" pitchFamily="34" charset="0"/>
              </a:rPr>
              <a:t>Analyze data to understand the problem and potential solutions.</a:t>
            </a:r>
            <a:endParaRPr lang="en-US">
              <a:effectLst/>
              <a:latin typeface="Aptos" panose="020B0004020202020204" pitchFamily="34" charset="0"/>
              <a:ea typeface="Times New Roman" panose="02020603050405020304" pitchFamily="18" charset="0"/>
              <a:cs typeface="Times New Roman" panose="02020603050405020304" pitchFamily="18" charset="0"/>
            </a:endParaRPr>
          </a:p>
          <a:p>
            <a:endParaRPr lang="en-US"/>
          </a:p>
        </p:txBody>
      </p:sp>
      <p:sp>
        <p:nvSpPr>
          <p:cNvPr id="21" name="Oval 20">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1"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tatistics">
            <a:extLst>
              <a:ext uri="{FF2B5EF4-FFF2-40B4-BE49-F238E27FC236}">
                <a16:creationId xmlns:a16="http://schemas.microsoft.com/office/drawing/2014/main" id="{7548A1B7-134A-084D-B18D-C4B9EB7193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45968" y="1109670"/>
            <a:ext cx="2482114" cy="2482114"/>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23" name="Freeform: Shape 22">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2"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25" name="Straight Connector 24">
            <a:extLst>
              <a:ext uri="{FF2B5EF4-FFF2-40B4-BE49-F238E27FC236}">
                <a16:creationId xmlns:a16="http://schemas.microsoft.com/office/drawing/2014/main" id="{2F61ABFD-DE05-41FD-A6B7-6D40196C15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55865" y="1026771"/>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descr="A black background with blue and grey text&#10;&#10;Description automatically generated">
            <a:extLst>
              <a:ext uri="{FF2B5EF4-FFF2-40B4-BE49-F238E27FC236}">
                <a16:creationId xmlns:a16="http://schemas.microsoft.com/office/drawing/2014/main" id="{0F61E87B-73D3-7C39-A7FB-713341467A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4476" y="4813490"/>
            <a:ext cx="3570120" cy="1686881"/>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27" name="Freeform: Shape 26">
            <a:extLst>
              <a:ext uri="{FF2B5EF4-FFF2-40B4-BE49-F238E27FC236}">
                <a16:creationId xmlns:a16="http://schemas.microsoft.com/office/drawing/2014/main" id="{0F646DF8-223D-47DD-95B1-F2654229E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9" name="Arc 28">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97791" y="402001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53043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F0553-83D8-0D85-0E49-8F5F4E682E92}"/>
              </a:ext>
            </a:extLst>
          </p:cNvPr>
          <p:cNvSpPr>
            <a:spLocks noGrp="1"/>
          </p:cNvSpPr>
          <p:nvPr>
            <p:ph type="title"/>
          </p:nvPr>
        </p:nvSpPr>
        <p:spPr/>
        <p:txBody>
          <a:bodyPr/>
          <a:lstStyle/>
          <a:p>
            <a:r>
              <a:rPr lang="en-US"/>
              <a:t>Research and Analysis </a:t>
            </a:r>
          </a:p>
        </p:txBody>
      </p:sp>
      <p:graphicFrame>
        <p:nvGraphicFramePr>
          <p:cNvPr id="5" name="Content Placeholder 2">
            <a:extLst>
              <a:ext uri="{FF2B5EF4-FFF2-40B4-BE49-F238E27FC236}">
                <a16:creationId xmlns:a16="http://schemas.microsoft.com/office/drawing/2014/main" id="{8CBD7965-5FDF-AC2B-FA80-7EEB61242E2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black background with blue and grey text&#10;&#10;Description automatically generated">
            <a:extLst>
              <a:ext uri="{FF2B5EF4-FFF2-40B4-BE49-F238E27FC236}">
                <a16:creationId xmlns:a16="http://schemas.microsoft.com/office/drawing/2014/main" id="{1DCD8F91-FBB8-C9F8-479F-8ECE98CC4C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43950" y="5495861"/>
            <a:ext cx="3448050" cy="1632077"/>
          </a:xfrm>
          <a:prstGeom prst="rect">
            <a:avLst/>
          </a:prstGeom>
        </p:spPr>
      </p:pic>
    </p:spTree>
    <p:extLst>
      <p:ext uri="{BB962C8B-B14F-4D97-AF65-F5344CB8AC3E}">
        <p14:creationId xmlns:p14="http://schemas.microsoft.com/office/powerpoint/2010/main" val="1720460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6F0553-83D8-0D85-0E49-8F5F4E682E92}"/>
              </a:ext>
            </a:extLst>
          </p:cNvPr>
          <p:cNvSpPr>
            <a:spLocks noGrp="1"/>
          </p:cNvSpPr>
          <p:nvPr>
            <p:ph type="title"/>
          </p:nvPr>
        </p:nvSpPr>
        <p:spPr>
          <a:xfrm>
            <a:off x="1371597" y="348865"/>
            <a:ext cx="10044023" cy="877729"/>
          </a:xfrm>
        </p:spPr>
        <p:txBody>
          <a:bodyPr anchor="ctr">
            <a:normAutofit/>
          </a:bodyPr>
          <a:lstStyle/>
          <a:p>
            <a:r>
              <a:rPr lang="en-US" sz="2800">
                <a:solidFill>
                  <a:srgbClr val="FFFFFF"/>
                </a:solidFill>
              </a:rPr>
              <a:t>Research and Analysis – Ethnographic Interviews and Empathy Mapping</a:t>
            </a:r>
          </a:p>
        </p:txBody>
      </p:sp>
      <p:graphicFrame>
        <p:nvGraphicFramePr>
          <p:cNvPr id="6" name="Content Placeholder 3">
            <a:extLst>
              <a:ext uri="{FF2B5EF4-FFF2-40B4-BE49-F238E27FC236}">
                <a16:creationId xmlns:a16="http://schemas.microsoft.com/office/drawing/2014/main" id="{FDC570CB-781D-D7AB-5654-9AD62633D074}"/>
              </a:ext>
            </a:extLst>
          </p:cNvPr>
          <p:cNvGraphicFramePr>
            <a:graphicFrameLocks noGrp="1"/>
          </p:cNvGraphicFramePr>
          <p:nvPr>
            <p:ph idx="1"/>
          </p:nvPr>
        </p:nvGraphicFramePr>
        <p:xfrm>
          <a:off x="644056" y="2112580"/>
          <a:ext cx="10563875" cy="3909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black background with blue and grey text&#10;&#10;Description automatically generated">
            <a:extLst>
              <a:ext uri="{FF2B5EF4-FFF2-40B4-BE49-F238E27FC236}">
                <a16:creationId xmlns:a16="http://schemas.microsoft.com/office/drawing/2014/main" id="{41B4B8B7-F238-7E81-216B-F5BDAEB304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30936" y="5820952"/>
            <a:ext cx="2927985" cy="1385913"/>
          </a:xfrm>
          <a:prstGeom prst="rect">
            <a:avLst/>
          </a:prstGeom>
        </p:spPr>
      </p:pic>
    </p:spTree>
    <p:extLst>
      <p:ext uri="{BB962C8B-B14F-4D97-AF65-F5344CB8AC3E}">
        <p14:creationId xmlns:p14="http://schemas.microsoft.com/office/powerpoint/2010/main" val="2031637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Scribbles on a notebook">
            <a:extLst>
              <a:ext uri="{FF2B5EF4-FFF2-40B4-BE49-F238E27FC236}">
                <a16:creationId xmlns:a16="http://schemas.microsoft.com/office/drawing/2014/main" id="{526EA2A0-FABD-6DDF-BAF2-C900B0FC0CAC}"/>
              </a:ext>
            </a:extLst>
          </p:cNvPr>
          <p:cNvPicPr>
            <a:picLocks noChangeAspect="1"/>
          </p:cNvPicPr>
          <p:nvPr/>
        </p:nvPicPr>
        <p:blipFill>
          <a:blip r:embed="rId3"/>
          <a:srcRect l="14185" r="24996" b="-1"/>
          <a:stretch/>
        </p:blipFill>
        <p:spPr>
          <a:xfrm>
            <a:off x="6103027" y="10"/>
            <a:ext cx="6088971" cy="6857990"/>
          </a:xfrm>
          <a:prstGeom prst="rect">
            <a:avLst/>
          </a:prstGeom>
        </p:spPr>
      </p:pic>
      <p:sp useBgFill="1">
        <p:nvSpPr>
          <p:cNvPr id="22" name="Rectangle 21">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511A76-9A8C-CA1E-BF25-B25403BBEE98}"/>
              </a:ext>
            </a:extLst>
          </p:cNvPr>
          <p:cNvSpPr>
            <a:spLocks noGrp="1"/>
          </p:cNvSpPr>
          <p:nvPr>
            <p:ph type="title"/>
          </p:nvPr>
        </p:nvSpPr>
        <p:spPr>
          <a:xfrm>
            <a:off x="761801" y="328512"/>
            <a:ext cx="4778387" cy="1628970"/>
          </a:xfrm>
        </p:spPr>
        <p:txBody>
          <a:bodyPr anchor="ctr">
            <a:normAutofit/>
          </a:bodyPr>
          <a:lstStyle/>
          <a:p>
            <a:r>
              <a:rPr lang="en-US" sz="2800"/>
              <a:t>Transforming Interviews into Insights: </a:t>
            </a:r>
            <a:br>
              <a:rPr lang="en-US" sz="2800"/>
            </a:br>
            <a:br>
              <a:rPr lang="en-US" sz="2800"/>
            </a:br>
            <a:r>
              <a:rPr lang="en-US" sz="2800"/>
              <a:t>Post-it Note Analysis Process</a:t>
            </a:r>
          </a:p>
        </p:txBody>
      </p:sp>
      <p:sp>
        <p:nvSpPr>
          <p:cNvPr id="3" name="Content Placeholder 2">
            <a:extLst>
              <a:ext uri="{FF2B5EF4-FFF2-40B4-BE49-F238E27FC236}">
                <a16:creationId xmlns:a16="http://schemas.microsoft.com/office/drawing/2014/main" id="{E14CB115-A66A-07C9-2A10-B33656C9982A}"/>
              </a:ext>
            </a:extLst>
          </p:cNvPr>
          <p:cNvSpPr>
            <a:spLocks noGrp="1"/>
          </p:cNvSpPr>
          <p:nvPr>
            <p:ph idx="1"/>
          </p:nvPr>
        </p:nvSpPr>
        <p:spPr>
          <a:xfrm>
            <a:off x="613954" y="2614507"/>
            <a:ext cx="4807603" cy="3644559"/>
          </a:xfrm>
        </p:spPr>
        <p:txBody>
          <a:bodyPr anchor="ctr">
            <a:normAutofit/>
          </a:bodyPr>
          <a:lstStyle/>
          <a:p>
            <a:pPr marL="0" indent="0">
              <a:buNone/>
            </a:pPr>
            <a:r>
              <a:rPr lang="en-US" sz="1100"/>
              <a:t>The purpose of this process: </a:t>
            </a:r>
          </a:p>
          <a:p>
            <a:pPr marL="0" indent="0">
              <a:buNone/>
            </a:pPr>
            <a:r>
              <a:rPr lang="en-US" sz="1100"/>
              <a:t>Turn qualitative data into actionable insights through clustering and thematic analysis</a:t>
            </a:r>
          </a:p>
          <a:p>
            <a:pPr marL="0" indent="0">
              <a:buNone/>
            </a:pPr>
            <a:r>
              <a:rPr lang="en-US" sz="1100" b="1"/>
              <a:t>Step-by-Step Process:</a:t>
            </a:r>
            <a:endParaRPr lang="en-US" sz="1100"/>
          </a:p>
          <a:p>
            <a:pPr>
              <a:buFont typeface="+mj-lt"/>
              <a:buAutoNum type="arabicPeriod"/>
            </a:pPr>
            <a:r>
              <a:rPr lang="en-US" sz="1100" b="1"/>
              <a:t>Extract Key Thoughts:</a:t>
            </a:r>
            <a:endParaRPr lang="en-US" sz="1100"/>
          </a:p>
          <a:p>
            <a:pPr marL="457200" lvl="1" indent="0">
              <a:buNone/>
            </a:pPr>
            <a:r>
              <a:rPr lang="en-US" sz="1100">
                <a:solidFill>
                  <a:schemeClr val="accent1">
                    <a:lumMod val="75000"/>
                  </a:schemeClr>
                </a:solidFill>
              </a:rPr>
              <a:t>Take the ethnographic interviews and turn them into individual </a:t>
            </a:r>
            <a:r>
              <a:rPr lang="en-US" sz="1100" err="1">
                <a:solidFill>
                  <a:schemeClr val="accent1">
                    <a:lumMod val="75000"/>
                  </a:schemeClr>
                </a:solidFill>
              </a:rPr>
              <a:t>post-it</a:t>
            </a:r>
            <a:r>
              <a:rPr lang="en-US" sz="1100">
                <a:solidFill>
                  <a:schemeClr val="accent1">
                    <a:lumMod val="75000"/>
                  </a:schemeClr>
                </a:solidFill>
              </a:rPr>
              <a:t> note thoughts</a:t>
            </a:r>
          </a:p>
          <a:p>
            <a:pPr>
              <a:buFont typeface="+mj-lt"/>
              <a:buAutoNum type="arabicPeriod"/>
            </a:pPr>
            <a:r>
              <a:rPr lang="en-US" sz="1100" b="1">
                <a:solidFill>
                  <a:schemeClr val="accent1">
                    <a:lumMod val="75000"/>
                  </a:schemeClr>
                </a:solidFill>
              </a:rPr>
              <a:t>Cluster for Themes:</a:t>
            </a:r>
          </a:p>
          <a:p>
            <a:pPr marL="457200" lvl="1" indent="0">
              <a:buNone/>
            </a:pPr>
            <a:r>
              <a:rPr lang="en-US" sz="1100">
                <a:solidFill>
                  <a:schemeClr val="accent1">
                    <a:lumMod val="75000"/>
                  </a:schemeClr>
                </a:solidFill>
              </a:rPr>
              <a:t>Cluster Post-it notes to identify patterns and themes</a:t>
            </a:r>
          </a:p>
          <a:p>
            <a:pPr>
              <a:buFont typeface="+mj-lt"/>
              <a:buAutoNum type="arabicPeriod"/>
            </a:pPr>
            <a:r>
              <a:rPr lang="en-US" sz="1100" b="1">
                <a:solidFill>
                  <a:schemeClr val="accent1">
                    <a:lumMod val="75000"/>
                  </a:schemeClr>
                </a:solidFill>
              </a:rPr>
              <a:t>Title and Capture:</a:t>
            </a:r>
            <a:endParaRPr lang="en-US" sz="1100">
              <a:solidFill>
                <a:schemeClr val="accent1">
                  <a:lumMod val="75000"/>
                </a:schemeClr>
              </a:solidFill>
            </a:endParaRPr>
          </a:p>
          <a:p>
            <a:pPr marL="457200" lvl="1" indent="0">
              <a:buNone/>
            </a:pPr>
            <a:r>
              <a:rPr lang="en-US" sz="1100">
                <a:solidFill>
                  <a:schemeClr val="accent1">
                    <a:lumMod val="75000"/>
                  </a:schemeClr>
                </a:solidFill>
              </a:rPr>
              <a:t>Title clusters and take pictures as they evolve</a:t>
            </a:r>
          </a:p>
          <a:p>
            <a:pPr>
              <a:buFont typeface="+mj-lt"/>
              <a:buAutoNum type="arabicPeriod"/>
            </a:pPr>
            <a:r>
              <a:rPr lang="en-US" sz="1100">
                <a:solidFill>
                  <a:schemeClr val="accent1">
                    <a:lumMod val="75000"/>
                  </a:schemeClr>
                </a:solidFill>
              </a:rPr>
              <a:t> </a:t>
            </a:r>
            <a:r>
              <a:rPr lang="en-US" sz="1100" b="1">
                <a:solidFill>
                  <a:schemeClr val="accent1">
                    <a:lumMod val="75000"/>
                  </a:schemeClr>
                </a:solidFill>
              </a:rPr>
              <a:t>Identify Actionable Insights:</a:t>
            </a:r>
            <a:endParaRPr lang="en-US" sz="1100">
              <a:solidFill>
                <a:schemeClr val="accent1">
                  <a:lumMod val="75000"/>
                </a:schemeClr>
              </a:solidFill>
            </a:endParaRPr>
          </a:p>
          <a:p>
            <a:pPr marL="457200" lvl="1" indent="0">
              <a:buNone/>
            </a:pPr>
            <a:r>
              <a:rPr lang="en-US" sz="1100">
                <a:solidFill>
                  <a:schemeClr val="accent1">
                    <a:lumMod val="75000"/>
                  </a:schemeClr>
                </a:solidFill>
              </a:rPr>
              <a:t>Look for stories that reveal actionable insights or pain points</a:t>
            </a:r>
          </a:p>
          <a:p>
            <a:pPr marL="0" indent="0">
              <a:buNone/>
            </a:pPr>
            <a:endParaRPr lang="en-US" sz="1100"/>
          </a:p>
        </p:txBody>
      </p:sp>
      <p:pic>
        <p:nvPicPr>
          <p:cNvPr id="4" name="Picture 3">
            <a:extLst>
              <a:ext uri="{FF2B5EF4-FFF2-40B4-BE49-F238E27FC236}">
                <a16:creationId xmlns:a16="http://schemas.microsoft.com/office/drawing/2014/main" id="{F7911612-4638-CC45-8DB8-6F457C2D85ED}"/>
              </a:ext>
            </a:extLst>
          </p:cNvPr>
          <p:cNvPicPr>
            <a:picLocks noChangeAspect="1"/>
          </p:cNvPicPr>
          <p:nvPr/>
        </p:nvPicPr>
        <p:blipFill>
          <a:blip r:embed="rId4"/>
          <a:stretch>
            <a:fillRect/>
          </a:stretch>
        </p:blipFill>
        <p:spPr>
          <a:xfrm>
            <a:off x="80333" y="6026004"/>
            <a:ext cx="2134621" cy="1006968"/>
          </a:xfrm>
          <a:prstGeom prst="rect">
            <a:avLst/>
          </a:prstGeom>
        </p:spPr>
      </p:pic>
    </p:spTree>
    <p:extLst>
      <p:ext uri="{BB962C8B-B14F-4D97-AF65-F5344CB8AC3E}">
        <p14:creationId xmlns:p14="http://schemas.microsoft.com/office/powerpoint/2010/main" val="1126554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18</Slides>
  <Notes>18</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 theme</vt:lpstr>
      <vt:lpstr>1_Office Theme</vt:lpstr>
      <vt:lpstr>2_Office Theme</vt:lpstr>
      <vt:lpstr>Public Health  By Design:  Ideation and Storyboarding</vt:lpstr>
      <vt:lpstr>Introduction to Public Health By  Design</vt:lpstr>
      <vt:lpstr>Learning Objectives:</vt:lpstr>
      <vt:lpstr>Design Principles</vt:lpstr>
      <vt:lpstr>Design For:</vt:lpstr>
      <vt:lpstr>Conducting Research and Gathering Data</vt:lpstr>
      <vt:lpstr>Research and Analysis </vt:lpstr>
      <vt:lpstr>Research and Analysis – Ethnographic Interviews and Empathy Mapping</vt:lpstr>
      <vt:lpstr>Transforming Interviews into Insights:   Post-it Note Analysis Process</vt:lpstr>
      <vt:lpstr>Analysis Techniques for Insights</vt:lpstr>
      <vt:lpstr>Ideation</vt:lpstr>
      <vt:lpstr>Ideation Techniques:  Generating and Visualizing Ideas</vt:lpstr>
      <vt:lpstr>More Ideation Techniques: </vt:lpstr>
      <vt:lpstr>Connecting the Dots</vt:lpstr>
      <vt:lpstr>Storyboarding</vt:lpstr>
      <vt:lpstr>PowerPoint Presentation</vt:lpstr>
      <vt:lpstr>Finally, We Translate Ideas into Actions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5</cp:revision>
  <dcterms:created xsi:type="dcterms:W3CDTF">2013-07-15T20:26:40Z</dcterms:created>
  <dcterms:modified xsi:type="dcterms:W3CDTF">2025-01-21T17:48:53Z</dcterms:modified>
</cp:coreProperties>
</file>