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60" r:id="rId2"/>
    <p:sldMasterId id="2147483672" r:id="rId3"/>
  </p:sldMasterIdLst>
  <p:notesMasterIdLst>
    <p:notesMasterId r:id="rId24"/>
  </p:notesMasterIdLst>
  <p:sldIdLst>
    <p:sldId id="1881" r:id="rId4"/>
    <p:sldId id="1882" r:id="rId5"/>
    <p:sldId id="1883" r:id="rId6"/>
    <p:sldId id="1876" r:id="rId7"/>
    <p:sldId id="1894" r:id="rId8"/>
    <p:sldId id="1895" r:id="rId9"/>
    <p:sldId id="1896" r:id="rId10"/>
    <p:sldId id="1902" r:id="rId11"/>
    <p:sldId id="1903" r:id="rId12"/>
    <p:sldId id="1904" r:id="rId13"/>
    <p:sldId id="1905" r:id="rId14"/>
    <p:sldId id="1906" r:id="rId15"/>
    <p:sldId id="1897" r:id="rId16"/>
    <p:sldId id="1909" r:id="rId17"/>
    <p:sldId id="1911" r:id="rId18"/>
    <p:sldId id="1912" r:id="rId19"/>
    <p:sldId id="1908" r:id="rId20"/>
    <p:sldId id="1899" r:id="rId21"/>
    <p:sldId id="1910" r:id="rId22"/>
    <p:sldId id="190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494CE0-AAA4-0D19-36FC-EF0535F484D9}" v="21" dt="2024-11-26T19:41:34.3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svg"/><Relationship Id="rId1" Type="http://schemas.openxmlformats.org/officeDocument/2006/relationships/image" Target="../media/image47.png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4" Type="http://schemas.openxmlformats.org/officeDocument/2006/relationships/image" Target="../media/image50.sv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svg"/><Relationship Id="rId1" Type="http://schemas.openxmlformats.org/officeDocument/2006/relationships/image" Target="../media/image53.png"/><Relationship Id="rId4" Type="http://schemas.openxmlformats.org/officeDocument/2006/relationships/image" Target="../media/image5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3.png"/><Relationship Id="rId7" Type="http://schemas.openxmlformats.org/officeDocument/2006/relationships/image" Target="../media/image15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29.svg"/><Relationship Id="rId4" Type="http://schemas.openxmlformats.org/officeDocument/2006/relationships/image" Target="../media/image24.svg"/><Relationship Id="rId9" Type="http://schemas.openxmlformats.org/officeDocument/2006/relationships/image" Target="../media/image28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6.svg"/><Relationship Id="rId5" Type="http://schemas.openxmlformats.org/officeDocument/2006/relationships/image" Target="../media/image25.png"/><Relationship Id="rId4" Type="http://schemas.openxmlformats.org/officeDocument/2006/relationships/image" Target="../media/image45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svg"/><Relationship Id="rId1" Type="http://schemas.openxmlformats.org/officeDocument/2006/relationships/image" Target="../media/image47.png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4" Type="http://schemas.openxmlformats.org/officeDocument/2006/relationships/image" Target="../media/image50.sv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svg"/><Relationship Id="rId1" Type="http://schemas.openxmlformats.org/officeDocument/2006/relationships/image" Target="../media/image53.png"/><Relationship Id="rId4" Type="http://schemas.openxmlformats.org/officeDocument/2006/relationships/image" Target="../media/image5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3.png"/><Relationship Id="rId7" Type="http://schemas.openxmlformats.org/officeDocument/2006/relationships/image" Target="../media/image15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29.svg"/><Relationship Id="rId4" Type="http://schemas.openxmlformats.org/officeDocument/2006/relationships/image" Target="../media/image24.svg"/><Relationship Id="rId9" Type="http://schemas.openxmlformats.org/officeDocument/2006/relationships/image" Target="../media/image28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6.svg"/><Relationship Id="rId5" Type="http://schemas.openxmlformats.org/officeDocument/2006/relationships/image" Target="../media/image25.png"/><Relationship Id="rId4" Type="http://schemas.openxmlformats.org/officeDocument/2006/relationships/image" Target="../media/image4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5">
        <a:alpha val="0"/>
      </a:schemeClr>
    </dgm:fillClrLst>
    <dgm:linClrLst meth="repeat">
      <a:schemeClr val="accent5">
        <a:alpha val="0"/>
      </a:schemeClr>
    </dgm:linClrLst>
    <dgm:effectClrLst/>
    <dgm:txLinClrLst/>
    <dgm:txFillClrLst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79B9C5-0F2D-49C0-ABAF-1C89D32C2F3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F7FCC4-4B0E-41CA-BB89-422D09BD48F7}">
      <dgm:prSet/>
      <dgm:spPr/>
      <dgm:t>
        <a:bodyPr/>
        <a:lstStyle/>
        <a:p>
          <a:r>
            <a:rPr lang="en-US"/>
            <a:t>Notice </a:t>
          </a:r>
        </a:p>
      </dgm:t>
    </dgm:pt>
    <dgm:pt modelId="{991E4D64-3ADE-4CFE-A6E5-6B44DB94F6A6}" type="parTrans" cxnId="{F691A0D0-E88F-46CC-97DD-8FEB33EB9641}">
      <dgm:prSet/>
      <dgm:spPr/>
      <dgm:t>
        <a:bodyPr/>
        <a:lstStyle/>
        <a:p>
          <a:endParaRPr lang="en-US"/>
        </a:p>
      </dgm:t>
    </dgm:pt>
    <dgm:pt modelId="{616118C1-4647-40C5-BA77-A0B2EBF9651B}" type="sibTrans" cxnId="{F691A0D0-E88F-46CC-97DD-8FEB33EB9641}">
      <dgm:prSet/>
      <dgm:spPr/>
      <dgm:t>
        <a:bodyPr/>
        <a:lstStyle/>
        <a:p>
          <a:endParaRPr lang="en-US"/>
        </a:p>
      </dgm:t>
    </dgm:pt>
    <dgm:pt modelId="{31EA0F7C-55DB-4A0C-9B2B-DC2E80E4F637}">
      <dgm:prSet/>
      <dgm:spPr/>
      <dgm:t>
        <a:bodyPr/>
        <a:lstStyle/>
        <a:p>
          <a:r>
            <a:rPr lang="en-US"/>
            <a:t>Conduct secondary research to determine industry trends </a:t>
          </a:r>
        </a:p>
      </dgm:t>
    </dgm:pt>
    <dgm:pt modelId="{05D9C8FC-4D38-4868-9563-320E5BA061E8}" type="parTrans" cxnId="{0E2DAA09-2F97-4C42-980B-1DDAECB46F1D}">
      <dgm:prSet/>
      <dgm:spPr/>
      <dgm:t>
        <a:bodyPr/>
        <a:lstStyle/>
        <a:p>
          <a:endParaRPr lang="en-US"/>
        </a:p>
      </dgm:t>
    </dgm:pt>
    <dgm:pt modelId="{0710ABAA-8204-4261-9A5A-1BF4A81EB5AB}" type="sibTrans" cxnId="{0E2DAA09-2F97-4C42-980B-1DDAECB46F1D}">
      <dgm:prSet/>
      <dgm:spPr/>
      <dgm:t>
        <a:bodyPr/>
        <a:lstStyle/>
        <a:p>
          <a:endParaRPr lang="en-US"/>
        </a:p>
      </dgm:t>
    </dgm:pt>
    <dgm:pt modelId="{FA3B59A4-0F30-4038-905F-52E6413D4690}">
      <dgm:prSet/>
      <dgm:spPr/>
      <dgm:t>
        <a:bodyPr/>
        <a:lstStyle/>
        <a:p>
          <a:r>
            <a:rPr lang="en-US"/>
            <a:t>Identify other relevant demographic, political, social, economic, or technological trends </a:t>
          </a:r>
        </a:p>
      </dgm:t>
    </dgm:pt>
    <dgm:pt modelId="{9FCD6BA9-013A-4421-8C74-DCB816A670A9}" type="parTrans" cxnId="{437C37E8-B12B-4FEF-9BAF-539A52612DD1}">
      <dgm:prSet/>
      <dgm:spPr/>
      <dgm:t>
        <a:bodyPr/>
        <a:lstStyle/>
        <a:p>
          <a:endParaRPr lang="en-US"/>
        </a:p>
      </dgm:t>
    </dgm:pt>
    <dgm:pt modelId="{087F69AC-B36A-41AF-B9FB-5FDBA38DD458}" type="sibTrans" cxnId="{437C37E8-B12B-4FEF-9BAF-539A52612DD1}">
      <dgm:prSet/>
      <dgm:spPr/>
      <dgm:t>
        <a:bodyPr/>
        <a:lstStyle/>
        <a:p>
          <a:endParaRPr lang="en-US"/>
        </a:p>
      </dgm:t>
    </dgm:pt>
    <dgm:pt modelId="{23BDB2D6-A9E5-4404-BBF3-7F557E4742FE}">
      <dgm:prSet/>
      <dgm:spPr/>
      <dgm:t>
        <a:bodyPr/>
        <a:lstStyle/>
        <a:p>
          <a:r>
            <a:rPr lang="en-US"/>
            <a:t>Identify your key stakeholders </a:t>
          </a:r>
        </a:p>
      </dgm:t>
    </dgm:pt>
    <dgm:pt modelId="{1C365A7B-1ED4-4848-ABD5-5E0FF42C24BE}" type="parTrans" cxnId="{4C9F1766-EBF6-4951-9AC3-8E729A599DC3}">
      <dgm:prSet/>
      <dgm:spPr/>
      <dgm:t>
        <a:bodyPr/>
        <a:lstStyle/>
        <a:p>
          <a:endParaRPr lang="en-US"/>
        </a:p>
      </dgm:t>
    </dgm:pt>
    <dgm:pt modelId="{EADF4364-AF86-4186-8559-D1996ABE5004}" type="sibTrans" cxnId="{4C9F1766-EBF6-4951-9AC3-8E729A599DC3}">
      <dgm:prSet/>
      <dgm:spPr/>
      <dgm:t>
        <a:bodyPr/>
        <a:lstStyle/>
        <a:p>
          <a:endParaRPr lang="en-US"/>
        </a:p>
      </dgm:t>
    </dgm:pt>
    <dgm:pt modelId="{170D6638-4920-464A-8670-BCC664913FD3}">
      <dgm:prSet/>
      <dgm:spPr/>
      <dgm:t>
        <a:bodyPr/>
        <a:lstStyle/>
        <a:p>
          <a:r>
            <a:rPr lang="en-US"/>
            <a:t>Identify your positionality </a:t>
          </a:r>
        </a:p>
      </dgm:t>
    </dgm:pt>
    <dgm:pt modelId="{73C9A30E-1002-4080-8247-F700430D437B}" type="parTrans" cxnId="{60BCF3BA-BD75-40C0-9B11-28507CA37DBA}">
      <dgm:prSet/>
      <dgm:spPr/>
      <dgm:t>
        <a:bodyPr/>
        <a:lstStyle/>
        <a:p>
          <a:endParaRPr lang="en-US"/>
        </a:p>
      </dgm:t>
    </dgm:pt>
    <dgm:pt modelId="{3E81C5B6-A478-47D8-8FFB-92957723F465}" type="sibTrans" cxnId="{60BCF3BA-BD75-40C0-9B11-28507CA37DBA}">
      <dgm:prSet/>
      <dgm:spPr/>
      <dgm:t>
        <a:bodyPr/>
        <a:lstStyle/>
        <a:p>
          <a:endParaRPr lang="en-US"/>
        </a:p>
      </dgm:t>
    </dgm:pt>
    <dgm:pt modelId="{E2507502-9698-4503-BC84-59BB5B6E3B07}">
      <dgm:prSet/>
      <dgm:spPr/>
      <dgm:t>
        <a:bodyPr/>
        <a:lstStyle/>
        <a:p>
          <a:r>
            <a:rPr lang="en-US"/>
            <a:t>Empathize </a:t>
          </a:r>
        </a:p>
      </dgm:t>
    </dgm:pt>
    <dgm:pt modelId="{F218BD39-7E72-4B16-B264-032132218BA3}" type="parTrans" cxnId="{F3A67026-1F45-47F1-A4FC-0B22986BC2E5}">
      <dgm:prSet/>
      <dgm:spPr/>
      <dgm:t>
        <a:bodyPr/>
        <a:lstStyle/>
        <a:p>
          <a:endParaRPr lang="en-US"/>
        </a:p>
      </dgm:t>
    </dgm:pt>
    <dgm:pt modelId="{0D535185-BF34-4799-8FAA-4290DF9944EB}" type="sibTrans" cxnId="{F3A67026-1F45-47F1-A4FC-0B22986BC2E5}">
      <dgm:prSet/>
      <dgm:spPr/>
      <dgm:t>
        <a:bodyPr/>
        <a:lstStyle/>
        <a:p>
          <a:endParaRPr lang="en-US"/>
        </a:p>
      </dgm:t>
    </dgm:pt>
    <dgm:pt modelId="{4755CC54-BBBD-4B24-93C9-3C715B5EA015}">
      <dgm:prSet/>
      <dgm:spPr/>
      <dgm:t>
        <a:bodyPr/>
        <a:lstStyle/>
        <a:p>
          <a:r>
            <a:rPr lang="en-US"/>
            <a:t>Develop empathy for a particular group of people through interviews and rapport building</a:t>
          </a:r>
        </a:p>
      </dgm:t>
    </dgm:pt>
    <dgm:pt modelId="{7496F2DC-7119-4890-BDF7-D28C959FD9CC}" type="parTrans" cxnId="{A7BF3130-F9A2-40AD-B684-CB4EF662A7BD}">
      <dgm:prSet/>
      <dgm:spPr/>
      <dgm:t>
        <a:bodyPr/>
        <a:lstStyle/>
        <a:p>
          <a:endParaRPr lang="en-US"/>
        </a:p>
      </dgm:t>
    </dgm:pt>
    <dgm:pt modelId="{27D1AD34-C1B8-4870-B77B-D061CDCF236C}" type="sibTrans" cxnId="{A7BF3130-F9A2-40AD-B684-CB4EF662A7BD}">
      <dgm:prSet/>
      <dgm:spPr/>
      <dgm:t>
        <a:bodyPr/>
        <a:lstStyle/>
        <a:p>
          <a:endParaRPr lang="en-US"/>
        </a:p>
      </dgm:t>
    </dgm:pt>
    <dgm:pt modelId="{07621090-42B8-4BE3-8338-257D55018360}">
      <dgm:prSet/>
      <dgm:spPr/>
      <dgm:t>
        <a:bodyPr/>
        <a:lstStyle/>
        <a:p>
          <a:r>
            <a:rPr lang="en-US"/>
            <a:t>Define </a:t>
          </a:r>
        </a:p>
      </dgm:t>
    </dgm:pt>
    <dgm:pt modelId="{75F8B1A4-2276-4E40-8F3A-2F33E9477451}" type="parTrans" cxnId="{375A8404-4C2B-4CDA-B222-0D9B075D32E6}">
      <dgm:prSet/>
      <dgm:spPr/>
      <dgm:t>
        <a:bodyPr/>
        <a:lstStyle/>
        <a:p>
          <a:endParaRPr lang="en-US"/>
        </a:p>
      </dgm:t>
    </dgm:pt>
    <dgm:pt modelId="{300561E7-57E8-4B7F-A8F1-0EBAB4472AAB}" type="sibTrans" cxnId="{375A8404-4C2B-4CDA-B222-0D9B075D32E6}">
      <dgm:prSet/>
      <dgm:spPr/>
      <dgm:t>
        <a:bodyPr/>
        <a:lstStyle/>
        <a:p>
          <a:endParaRPr lang="en-US"/>
        </a:p>
      </dgm:t>
    </dgm:pt>
    <dgm:pt modelId="{9D371245-20D2-4D6C-92E8-059F68724D56}">
      <dgm:prSet/>
      <dgm:spPr/>
      <dgm:t>
        <a:bodyPr/>
        <a:lstStyle/>
        <a:p>
          <a:r>
            <a:rPr lang="en-US"/>
            <a:t>Synthesize your research and develop a visualization of what is going on </a:t>
          </a:r>
        </a:p>
      </dgm:t>
    </dgm:pt>
    <dgm:pt modelId="{099F514D-6F1A-41FB-BBB7-03FA4466E93F}" type="parTrans" cxnId="{9339AEF7-46A1-465C-AE0E-09D95E7E60FF}">
      <dgm:prSet/>
      <dgm:spPr/>
      <dgm:t>
        <a:bodyPr/>
        <a:lstStyle/>
        <a:p>
          <a:endParaRPr lang="en-US"/>
        </a:p>
      </dgm:t>
    </dgm:pt>
    <dgm:pt modelId="{F857121F-3079-42B4-86F8-FB3E7ACFB2D5}" type="sibTrans" cxnId="{9339AEF7-46A1-465C-AE0E-09D95E7E60FF}">
      <dgm:prSet/>
      <dgm:spPr/>
      <dgm:t>
        <a:bodyPr/>
        <a:lstStyle/>
        <a:p>
          <a:endParaRPr lang="en-US"/>
        </a:p>
      </dgm:t>
    </dgm:pt>
    <dgm:pt modelId="{797B6F63-4528-4BA0-A35D-F5CD58042535}">
      <dgm:prSet/>
      <dgm:spPr/>
      <dgm:t>
        <a:bodyPr/>
        <a:lstStyle/>
        <a:p>
          <a:r>
            <a:rPr lang="en-US"/>
            <a:t>Identify a few key needs/insights/issues that a future scenario will have to address </a:t>
          </a:r>
        </a:p>
      </dgm:t>
    </dgm:pt>
    <dgm:pt modelId="{7AD0C304-2217-4591-8BA1-D527CC0B79FF}" type="parTrans" cxnId="{BD5C287B-582C-499E-9238-912C14E2AB3F}">
      <dgm:prSet/>
      <dgm:spPr/>
      <dgm:t>
        <a:bodyPr/>
        <a:lstStyle/>
        <a:p>
          <a:endParaRPr lang="en-US"/>
        </a:p>
      </dgm:t>
    </dgm:pt>
    <dgm:pt modelId="{26758333-D3B9-46EE-84E0-1953F5FDA687}" type="sibTrans" cxnId="{BD5C287B-582C-499E-9238-912C14E2AB3F}">
      <dgm:prSet/>
      <dgm:spPr/>
      <dgm:t>
        <a:bodyPr/>
        <a:lstStyle/>
        <a:p>
          <a:endParaRPr lang="en-US"/>
        </a:p>
      </dgm:t>
    </dgm:pt>
    <dgm:pt modelId="{E6AC1527-7321-4787-9C26-752B18D139F2}">
      <dgm:prSet/>
      <dgm:spPr/>
      <dgm:t>
        <a:bodyPr/>
        <a:lstStyle/>
        <a:p>
          <a:r>
            <a:rPr lang="en-US"/>
            <a:t>Define an opportunity for innovation </a:t>
          </a:r>
        </a:p>
      </dgm:t>
    </dgm:pt>
    <dgm:pt modelId="{00B5F51C-C83E-424A-8540-8DD93F1C1697}" type="parTrans" cxnId="{8B3BC095-7BCE-4C5B-AC0E-4608DD4333FC}">
      <dgm:prSet/>
      <dgm:spPr/>
      <dgm:t>
        <a:bodyPr/>
        <a:lstStyle/>
        <a:p>
          <a:endParaRPr lang="en-US"/>
        </a:p>
      </dgm:t>
    </dgm:pt>
    <dgm:pt modelId="{3F871148-E18B-4D52-ACE5-A33C08457182}" type="sibTrans" cxnId="{8B3BC095-7BCE-4C5B-AC0E-4608DD4333FC}">
      <dgm:prSet/>
      <dgm:spPr/>
      <dgm:t>
        <a:bodyPr/>
        <a:lstStyle/>
        <a:p>
          <a:endParaRPr lang="en-US"/>
        </a:p>
      </dgm:t>
    </dgm:pt>
    <dgm:pt modelId="{540B1A5E-D348-4301-9688-49F1DA371F06}">
      <dgm:prSet/>
      <dgm:spPr/>
      <dgm:t>
        <a:bodyPr/>
        <a:lstStyle/>
        <a:p>
          <a:r>
            <a:rPr lang="en-US"/>
            <a:t>Ideate </a:t>
          </a:r>
        </a:p>
      </dgm:t>
    </dgm:pt>
    <dgm:pt modelId="{912A1583-924D-4782-9BCB-B88BF41A4952}" type="parTrans" cxnId="{04530663-1D59-45D9-8B21-82CE4886A6C7}">
      <dgm:prSet/>
      <dgm:spPr/>
      <dgm:t>
        <a:bodyPr/>
        <a:lstStyle/>
        <a:p>
          <a:endParaRPr lang="en-US"/>
        </a:p>
      </dgm:t>
    </dgm:pt>
    <dgm:pt modelId="{F9D6FD47-14C7-441B-A54E-5727A7D41CF2}" type="sibTrans" cxnId="{04530663-1D59-45D9-8B21-82CE4886A6C7}">
      <dgm:prSet/>
      <dgm:spPr/>
      <dgm:t>
        <a:bodyPr/>
        <a:lstStyle/>
        <a:p>
          <a:endParaRPr lang="en-US"/>
        </a:p>
      </dgm:t>
    </dgm:pt>
    <dgm:pt modelId="{D18D51D3-82B7-42B0-B0DF-EC5E799D7FC0}">
      <dgm:prSet/>
      <dgm:spPr/>
      <dgm:t>
        <a:bodyPr/>
        <a:lstStyle/>
        <a:p>
          <a:r>
            <a:rPr lang="en-US"/>
            <a:t>Generate a wide range of ideas of what is possible </a:t>
          </a:r>
        </a:p>
      </dgm:t>
    </dgm:pt>
    <dgm:pt modelId="{F96B222D-5E37-43B2-A0C9-660EBC263B1B}" type="parTrans" cxnId="{EDFB4959-F703-4E9A-AE0D-9EB1170787E2}">
      <dgm:prSet/>
      <dgm:spPr/>
      <dgm:t>
        <a:bodyPr/>
        <a:lstStyle/>
        <a:p>
          <a:endParaRPr lang="en-US"/>
        </a:p>
      </dgm:t>
    </dgm:pt>
    <dgm:pt modelId="{8EB404EA-88E8-4EB6-B1AF-6F2C13CBB1C5}" type="sibTrans" cxnId="{EDFB4959-F703-4E9A-AE0D-9EB1170787E2}">
      <dgm:prSet/>
      <dgm:spPr/>
      <dgm:t>
        <a:bodyPr/>
        <a:lstStyle/>
        <a:p>
          <a:endParaRPr lang="en-US"/>
        </a:p>
      </dgm:t>
    </dgm:pt>
    <dgm:pt modelId="{008A72E7-D688-4B60-B670-548961CFE75C}">
      <dgm:prSet/>
      <dgm:spPr/>
      <dgm:t>
        <a:bodyPr/>
        <a:lstStyle/>
        <a:p>
          <a:r>
            <a:rPr lang="en-US"/>
            <a:t>Explore different parts of the experience that could be improved </a:t>
          </a:r>
        </a:p>
      </dgm:t>
    </dgm:pt>
    <dgm:pt modelId="{E9530A9E-4DD9-409B-B54D-06301346C84D}" type="parTrans" cxnId="{5FD6C4E0-2E9B-459A-8A4B-0970CA51274B}">
      <dgm:prSet/>
      <dgm:spPr/>
      <dgm:t>
        <a:bodyPr/>
        <a:lstStyle/>
        <a:p>
          <a:endParaRPr lang="en-US"/>
        </a:p>
      </dgm:t>
    </dgm:pt>
    <dgm:pt modelId="{075B0469-25AE-4876-8758-D62955C4BA9F}" type="sibTrans" cxnId="{5FD6C4E0-2E9B-459A-8A4B-0970CA51274B}">
      <dgm:prSet/>
      <dgm:spPr/>
      <dgm:t>
        <a:bodyPr/>
        <a:lstStyle/>
        <a:p>
          <a:endParaRPr lang="en-US"/>
        </a:p>
      </dgm:t>
    </dgm:pt>
    <dgm:pt modelId="{A52A2C58-C3BF-43F4-AD1E-5F2F057A1908}">
      <dgm:prSet/>
      <dgm:spPr/>
      <dgm:t>
        <a:bodyPr/>
        <a:lstStyle/>
        <a:p>
          <a:r>
            <a:rPr lang="en-US"/>
            <a:t>Create a number of provocative ideas </a:t>
          </a:r>
        </a:p>
      </dgm:t>
    </dgm:pt>
    <dgm:pt modelId="{CB1C4BBC-3832-44DB-9460-956A1EC92531}" type="parTrans" cxnId="{93F1B587-21EC-4CB4-BE28-B51278D88996}">
      <dgm:prSet/>
      <dgm:spPr/>
      <dgm:t>
        <a:bodyPr/>
        <a:lstStyle/>
        <a:p>
          <a:endParaRPr lang="en-US"/>
        </a:p>
      </dgm:t>
    </dgm:pt>
    <dgm:pt modelId="{59C4ED19-9FF8-402B-8C49-C437E6371E35}" type="sibTrans" cxnId="{93F1B587-21EC-4CB4-BE28-B51278D88996}">
      <dgm:prSet/>
      <dgm:spPr/>
      <dgm:t>
        <a:bodyPr/>
        <a:lstStyle/>
        <a:p>
          <a:endParaRPr lang="en-US"/>
        </a:p>
      </dgm:t>
    </dgm:pt>
    <dgm:pt modelId="{EFAD0B0A-E69C-408C-878E-38FC05C88419}">
      <dgm:prSet/>
      <dgm:spPr/>
      <dgm:t>
        <a:bodyPr/>
        <a:lstStyle/>
        <a:p>
          <a:r>
            <a:rPr lang="en-US"/>
            <a:t>Select the most promising ideas </a:t>
          </a:r>
        </a:p>
      </dgm:t>
    </dgm:pt>
    <dgm:pt modelId="{5FFAD06F-C9C3-4DE3-AAC0-F7AE8EF5B3AA}" type="parTrans" cxnId="{18CB1683-E328-43C3-9F46-F90B0CA62B87}">
      <dgm:prSet/>
      <dgm:spPr/>
      <dgm:t>
        <a:bodyPr/>
        <a:lstStyle/>
        <a:p>
          <a:endParaRPr lang="en-US"/>
        </a:p>
      </dgm:t>
    </dgm:pt>
    <dgm:pt modelId="{3D1CABC2-321E-48D0-A450-4052B075A364}" type="sibTrans" cxnId="{18CB1683-E328-43C3-9F46-F90B0CA62B87}">
      <dgm:prSet/>
      <dgm:spPr/>
      <dgm:t>
        <a:bodyPr/>
        <a:lstStyle/>
        <a:p>
          <a:endParaRPr lang="en-US"/>
        </a:p>
      </dgm:t>
    </dgm:pt>
    <dgm:pt modelId="{D259C847-15DF-42C9-97D7-BC73F283BBF9}">
      <dgm:prSet/>
      <dgm:spPr/>
      <dgm:t>
        <a:bodyPr/>
        <a:lstStyle/>
        <a:p>
          <a:r>
            <a:rPr lang="en-US"/>
            <a:t>Prototype </a:t>
          </a:r>
        </a:p>
      </dgm:t>
    </dgm:pt>
    <dgm:pt modelId="{C96C0B43-1B23-496A-B700-A42F73076EBA}" type="parTrans" cxnId="{5568B346-FA5E-4C52-BD3F-AB9C06CE2701}">
      <dgm:prSet/>
      <dgm:spPr/>
      <dgm:t>
        <a:bodyPr/>
        <a:lstStyle/>
        <a:p>
          <a:endParaRPr lang="en-US"/>
        </a:p>
      </dgm:t>
    </dgm:pt>
    <dgm:pt modelId="{7BABFE3E-79BC-4257-AA1F-D9FA42D1946A}" type="sibTrans" cxnId="{5568B346-FA5E-4C52-BD3F-AB9C06CE2701}">
      <dgm:prSet/>
      <dgm:spPr/>
      <dgm:t>
        <a:bodyPr/>
        <a:lstStyle/>
        <a:p>
          <a:endParaRPr lang="en-US"/>
        </a:p>
      </dgm:t>
    </dgm:pt>
    <dgm:pt modelId="{E5ABB7F4-0AF1-44B3-825F-993ECEDB3CD6}">
      <dgm:prSet/>
      <dgm:spPr/>
      <dgm:t>
        <a:bodyPr/>
        <a:lstStyle/>
        <a:p>
          <a:r>
            <a:rPr lang="en-US"/>
            <a:t>Understanding our assumptions </a:t>
          </a:r>
        </a:p>
      </dgm:t>
    </dgm:pt>
    <dgm:pt modelId="{9A250A6E-2B3C-488A-938A-F26B5E8EB297}" type="parTrans" cxnId="{AE9BDE55-2FAC-4604-9589-7594F75E5893}">
      <dgm:prSet/>
      <dgm:spPr/>
      <dgm:t>
        <a:bodyPr/>
        <a:lstStyle/>
        <a:p>
          <a:endParaRPr lang="en-US"/>
        </a:p>
      </dgm:t>
    </dgm:pt>
    <dgm:pt modelId="{E0370F58-3B3B-4949-B0A3-8EF30AD9D8CB}" type="sibTrans" cxnId="{AE9BDE55-2FAC-4604-9589-7594F75E5893}">
      <dgm:prSet/>
      <dgm:spPr/>
      <dgm:t>
        <a:bodyPr/>
        <a:lstStyle/>
        <a:p>
          <a:endParaRPr lang="en-US"/>
        </a:p>
      </dgm:t>
    </dgm:pt>
    <dgm:pt modelId="{91E7269F-F65D-44FF-9701-D27F5B29C5D4}">
      <dgm:prSet/>
      <dgm:spPr/>
      <dgm:t>
        <a:bodyPr/>
        <a:lstStyle/>
        <a:p>
          <a:r>
            <a:rPr lang="en-US"/>
            <a:t>Prototype different types of ideas </a:t>
          </a:r>
        </a:p>
      </dgm:t>
    </dgm:pt>
    <dgm:pt modelId="{9D2DC0E6-5D12-4BA4-935B-0F97ADED08C2}" type="parTrans" cxnId="{3F1BE968-F791-48AF-BE07-E270050DD595}">
      <dgm:prSet/>
      <dgm:spPr/>
      <dgm:t>
        <a:bodyPr/>
        <a:lstStyle/>
        <a:p>
          <a:endParaRPr lang="en-US"/>
        </a:p>
      </dgm:t>
    </dgm:pt>
    <dgm:pt modelId="{4D1E9908-3B7A-45DF-956E-5B7307977AA8}" type="sibTrans" cxnId="{3F1BE968-F791-48AF-BE07-E270050DD595}">
      <dgm:prSet/>
      <dgm:spPr/>
      <dgm:t>
        <a:bodyPr/>
        <a:lstStyle/>
        <a:p>
          <a:endParaRPr lang="en-US"/>
        </a:p>
      </dgm:t>
    </dgm:pt>
    <dgm:pt modelId="{1EF5C5C0-A7EA-4DB1-B855-DB2FD37C4B6D}">
      <dgm:prSet/>
      <dgm:spPr/>
      <dgm:t>
        <a:bodyPr/>
        <a:lstStyle/>
        <a:p>
          <a:r>
            <a:rPr lang="en-US"/>
            <a:t>Get feedback on your ideas </a:t>
          </a:r>
        </a:p>
      </dgm:t>
    </dgm:pt>
    <dgm:pt modelId="{4367FCC9-34F9-4CDE-9436-8FE4471C3A80}" type="parTrans" cxnId="{961BE726-8C85-4EE4-B5CD-1044D2EC59EA}">
      <dgm:prSet/>
      <dgm:spPr/>
      <dgm:t>
        <a:bodyPr/>
        <a:lstStyle/>
        <a:p>
          <a:endParaRPr lang="en-US"/>
        </a:p>
      </dgm:t>
    </dgm:pt>
    <dgm:pt modelId="{E0BE5779-4EE1-4E7E-BDFD-AAE0506F45D8}" type="sibTrans" cxnId="{961BE726-8C85-4EE4-B5CD-1044D2EC59EA}">
      <dgm:prSet/>
      <dgm:spPr/>
      <dgm:t>
        <a:bodyPr/>
        <a:lstStyle/>
        <a:p>
          <a:endParaRPr lang="en-US"/>
        </a:p>
      </dgm:t>
    </dgm:pt>
    <dgm:pt modelId="{0076A117-DBF9-44F9-BA9D-E71CE74CCB2D}">
      <dgm:prSet/>
      <dgm:spPr/>
      <dgm:t>
        <a:bodyPr/>
        <a:lstStyle/>
        <a:p>
          <a:r>
            <a:rPr lang="en-US"/>
            <a:t>Implement </a:t>
          </a:r>
        </a:p>
      </dgm:t>
    </dgm:pt>
    <dgm:pt modelId="{05621CE2-9A8A-4535-BC9C-5EB3FBBECC2E}" type="parTrans" cxnId="{831CCA13-3144-4BA7-B3F8-ABF0D4FBC958}">
      <dgm:prSet/>
      <dgm:spPr/>
      <dgm:t>
        <a:bodyPr/>
        <a:lstStyle/>
        <a:p>
          <a:endParaRPr lang="en-US"/>
        </a:p>
      </dgm:t>
    </dgm:pt>
    <dgm:pt modelId="{282DC8F0-763D-41D6-85A2-20D51811ACA5}" type="sibTrans" cxnId="{831CCA13-3144-4BA7-B3F8-ABF0D4FBC958}">
      <dgm:prSet/>
      <dgm:spPr/>
      <dgm:t>
        <a:bodyPr/>
        <a:lstStyle/>
        <a:p>
          <a:endParaRPr lang="en-US"/>
        </a:p>
      </dgm:t>
    </dgm:pt>
    <dgm:pt modelId="{E5DA5C4D-E9D9-4C8F-9493-13C67CEF03C2}">
      <dgm:prSet/>
      <dgm:spPr/>
      <dgm:t>
        <a:bodyPr/>
        <a:lstStyle/>
        <a:p>
          <a:r>
            <a:rPr lang="en-US"/>
            <a:t>Tell a compelling story about your idea and the impact it will have on people </a:t>
          </a:r>
        </a:p>
      </dgm:t>
    </dgm:pt>
    <dgm:pt modelId="{F5A5FCBC-8112-4ABC-97C8-32C2FB68683E}" type="parTrans" cxnId="{B8F6450F-9B2B-4F72-BC62-B1BB8A8EA228}">
      <dgm:prSet/>
      <dgm:spPr/>
      <dgm:t>
        <a:bodyPr/>
        <a:lstStyle/>
        <a:p>
          <a:endParaRPr lang="en-US"/>
        </a:p>
      </dgm:t>
    </dgm:pt>
    <dgm:pt modelId="{6B294AFC-960D-4520-B49D-6CE1CF93627E}" type="sibTrans" cxnId="{B8F6450F-9B2B-4F72-BC62-B1BB8A8EA228}">
      <dgm:prSet/>
      <dgm:spPr/>
      <dgm:t>
        <a:bodyPr/>
        <a:lstStyle/>
        <a:p>
          <a:endParaRPr lang="en-US"/>
        </a:p>
      </dgm:t>
    </dgm:pt>
    <dgm:pt modelId="{FAA26B42-6804-40A7-88D0-AE135481B69C}">
      <dgm:prSet/>
      <dgm:spPr/>
      <dgm:t>
        <a:bodyPr/>
        <a:lstStyle/>
        <a:p>
          <a:r>
            <a:rPr lang="en-US"/>
            <a:t>Articulate your value proposition </a:t>
          </a:r>
        </a:p>
      </dgm:t>
    </dgm:pt>
    <dgm:pt modelId="{9EC9D8DB-FFA3-432C-8749-91FF80868A3C}" type="parTrans" cxnId="{05F7F77A-DEF9-48C7-8D9F-DE241718F290}">
      <dgm:prSet/>
      <dgm:spPr/>
      <dgm:t>
        <a:bodyPr/>
        <a:lstStyle/>
        <a:p>
          <a:endParaRPr lang="en-US"/>
        </a:p>
      </dgm:t>
    </dgm:pt>
    <dgm:pt modelId="{EFAA025A-F4BE-4BB3-8B34-47E4946EEEA7}" type="sibTrans" cxnId="{05F7F77A-DEF9-48C7-8D9F-DE241718F290}">
      <dgm:prSet/>
      <dgm:spPr/>
      <dgm:t>
        <a:bodyPr/>
        <a:lstStyle/>
        <a:p>
          <a:endParaRPr lang="en-US"/>
        </a:p>
      </dgm:t>
    </dgm:pt>
    <dgm:pt modelId="{01A51B02-EBD7-4A44-8EC2-061F217379C4}">
      <dgm:prSet/>
      <dgm:spPr/>
      <dgm:t>
        <a:bodyPr/>
        <a:lstStyle/>
        <a:p>
          <a:r>
            <a:rPr lang="en-US"/>
            <a:t>Reflect </a:t>
          </a:r>
        </a:p>
      </dgm:t>
    </dgm:pt>
    <dgm:pt modelId="{49BF37B3-4718-4C5A-878E-F8C58171B24B}" type="parTrans" cxnId="{3178FE7F-BAD8-4BC6-BB7B-A93AA9A7D057}">
      <dgm:prSet/>
      <dgm:spPr/>
      <dgm:t>
        <a:bodyPr/>
        <a:lstStyle/>
        <a:p>
          <a:endParaRPr lang="en-US"/>
        </a:p>
      </dgm:t>
    </dgm:pt>
    <dgm:pt modelId="{0F6296DC-C0C5-44C9-9971-815E1612FAD3}" type="sibTrans" cxnId="{3178FE7F-BAD8-4BC6-BB7B-A93AA9A7D057}">
      <dgm:prSet/>
      <dgm:spPr/>
      <dgm:t>
        <a:bodyPr/>
        <a:lstStyle/>
        <a:p>
          <a:endParaRPr lang="en-US"/>
        </a:p>
      </dgm:t>
    </dgm:pt>
    <dgm:pt modelId="{C18CDF2F-0C4D-4BAD-AFD4-86F7A1690D6D}">
      <dgm:prSet/>
      <dgm:spPr/>
      <dgm:t>
        <a:bodyPr/>
        <a:lstStyle/>
        <a:p>
          <a:r>
            <a:rPr lang="en-US"/>
            <a:t>Identify next steps for implementing your ideas  </a:t>
          </a:r>
        </a:p>
      </dgm:t>
    </dgm:pt>
    <dgm:pt modelId="{2E943043-A006-4242-A73B-21BB348786CA}" type="parTrans" cxnId="{67D3B2EE-9E72-425F-8985-44AAD9653497}">
      <dgm:prSet/>
      <dgm:spPr/>
      <dgm:t>
        <a:bodyPr/>
        <a:lstStyle/>
        <a:p>
          <a:endParaRPr lang="en-US"/>
        </a:p>
      </dgm:t>
    </dgm:pt>
    <dgm:pt modelId="{1C131D09-E0EE-4F75-8ABA-D67D1038E09C}" type="sibTrans" cxnId="{67D3B2EE-9E72-425F-8985-44AAD9653497}">
      <dgm:prSet/>
      <dgm:spPr/>
      <dgm:t>
        <a:bodyPr/>
        <a:lstStyle/>
        <a:p>
          <a:endParaRPr lang="en-US"/>
        </a:p>
      </dgm:t>
    </dgm:pt>
    <dgm:pt modelId="{EE6E2F87-E2DA-4714-A22F-8ADF3F7F1AF2}">
      <dgm:prSet/>
      <dgm:spPr/>
      <dgm:t>
        <a:bodyPr/>
        <a:lstStyle/>
        <a:p>
          <a:r>
            <a:rPr lang="en-US"/>
            <a:t>Anticipate impact </a:t>
          </a:r>
        </a:p>
      </dgm:t>
    </dgm:pt>
    <dgm:pt modelId="{84F71293-E94F-4A5A-81A3-0285F2470C55}" type="parTrans" cxnId="{985AE29F-9CD7-4102-9775-2C9C4E0A5BF8}">
      <dgm:prSet/>
      <dgm:spPr/>
      <dgm:t>
        <a:bodyPr/>
        <a:lstStyle/>
        <a:p>
          <a:endParaRPr lang="en-US"/>
        </a:p>
      </dgm:t>
    </dgm:pt>
    <dgm:pt modelId="{7FC968A6-ED24-44CC-B842-AEF32CF8E7D7}" type="sibTrans" cxnId="{985AE29F-9CD7-4102-9775-2C9C4E0A5BF8}">
      <dgm:prSet/>
      <dgm:spPr/>
      <dgm:t>
        <a:bodyPr/>
        <a:lstStyle/>
        <a:p>
          <a:endParaRPr lang="en-US"/>
        </a:p>
      </dgm:t>
    </dgm:pt>
    <dgm:pt modelId="{D58D4EDF-F003-42D9-8E20-F427F60B8368}">
      <dgm:prSet/>
      <dgm:spPr/>
      <dgm:t>
        <a:bodyPr/>
        <a:lstStyle/>
        <a:p>
          <a:r>
            <a:rPr lang="en-US"/>
            <a:t>Observe how people experience daily life or currently address problems</a:t>
          </a:r>
        </a:p>
      </dgm:t>
    </dgm:pt>
    <dgm:pt modelId="{31AAD15B-30D3-45F1-9A8F-5A2CBC04F1D5}" type="parTrans" cxnId="{B852887D-668C-4735-89B6-0F89D7EB8FE6}">
      <dgm:prSet/>
      <dgm:spPr/>
      <dgm:t>
        <a:bodyPr/>
        <a:lstStyle/>
        <a:p>
          <a:endParaRPr lang="en-US"/>
        </a:p>
      </dgm:t>
    </dgm:pt>
    <dgm:pt modelId="{A45024AA-AAB9-4BC8-9279-3CA8FDBADA77}" type="sibTrans" cxnId="{B852887D-668C-4735-89B6-0F89D7EB8FE6}">
      <dgm:prSet/>
      <dgm:spPr/>
      <dgm:t>
        <a:bodyPr/>
        <a:lstStyle/>
        <a:p>
          <a:endParaRPr lang="en-US"/>
        </a:p>
      </dgm:t>
    </dgm:pt>
    <dgm:pt modelId="{BCB56ED7-2E45-4992-83A0-B32E3CC73051}" type="pres">
      <dgm:prSet presAssocID="{0979B9C5-0F2D-49C0-ABAF-1C89D32C2F3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2515BF4-910A-4672-9467-902063745819}" type="pres">
      <dgm:prSet presAssocID="{D6F7FCC4-4B0E-41CA-BB89-422D09BD48F7}" presName="root" presStyleCnt="0"/>
      <dgm:spPr/>
    </dgm:pt>
    <dgm:pt modelId="{66170C67-8529-4D36-827B-641A78F83646}" type="pres">
      <dgm:prSet presAssocID="{D6F7FCC4-4B0E-41CA-BB89-422D09BD48F7}" presName="rootComposite" presStyleCnt="0"/>
      <dgm:spPr/>
    </dgm:pt>
    <dgm:pt modelId="{C85EE0B4-F2C4-490F-B4C0-6DC580A84962}" type="pres">
      <dgm:prSet presAssocID="{D6F7FCC4-4B0E-41CA-BB89-422D09BD48F7}" presName="rootText" presStyleLbl="node1" presStyleIdx="0" presStyleCnt="7"/>
      <dgm:spPr/>
    </dgm:pt>
    <dgm:pt modelId="{1ECFD2C5-94A7-44F3-AA39-E1BBE91B7668}" type="pres">
      <dgm:prSet presAssocID="{D6F7FCC4-4B0E-41CA-BB89-422D09BD48F7}" presName="rootConnector" presStyleLbl="node1" presStyleIdx="0" presStyleCnt="7"/>
      <dgm:spPr/>
    </dgm:pt>
    <dgm:pt modelId="{DC8645A2-B4A9-4781-B053-2065026A6D33}" type="pres">
      <dgm:prSet presAssocID="{D6F7FCC4-4B0E-41CA-BB89-422D09BD48F7}" presName="childShape" presStyleCnt="0"/>
      <dgm:spPr/>
    </dgm:pt>
    <dgm:pt modelId="{7EC61043-ABF1-47B0-913C-254D36C5CE53}" type="pres">
      <dgm:prSet presAssocID="{05D9C8FC-4D38-4868-9563-320E5BA061E8}" presName="Name13" presStyleLbl="parChTrans1D2" presStyleIdx="0" presStyleCnt="20"/>
      <dgm:spPr/>
    </dgm:pt>
    <dgm:pt modelId="{47C34CE0-08B7-4642-B116-7AC28B2C8C53}" type="pres">
      <dgm:prSet presAssocID="{31EA0F7C-55DB-4A0C-9B2B-DC2E80E4F637}" presName="childText" presStyleLbl="bgAcc1" presStyleIdx="0" presStyleCnt="20">
        <dgm:presLayoutVars>
          <dgm:bulletEnabled val="1"/>
        </dgm:presLayoutVars>
      </dgm:prSet>
      <dgm:spPr/>
    </dgm:pt>
    <dgm:pt modelId="{9CE6A28D-8DAD-41CE-8066-A690C851DA55}" type="pres">
      <dgm:prSet presAssocID="{9FCD6BA9-013A-4421-8C74-DCB816A670A9}" presName="Name13" presStyleLbl="parChTrans1D2" presStyleIdx="1" presStyleCnt="20"/>
      <dgm:spPr/>
    </dgm:pt>
    <dgm:pt modelId="{95D37F53-2E09-46FC-98A0-0936A35B4C23}" type="pres">
      <dgm:prSet presAssocID="{FA3B59A4-0F30-4038-905F-52E6413D4690}" presName="childText" presStyleLbl="bgAcc1" presStyleIdx="1" presStyleCnt="20">
        <dgm:presLayoutVars>
          <dgm:bulletEnabled val="1"/>
        </dgm:presLayoutVars>
      </dgm:prSet>
      <dgm:spPr/>
    </dgm:pt>
    <dgm:pt modelId="{93A31525-ABA8-41DF-89DC-92C4492FF551}" type="pres">
      <dgm:prSet presAssocID="{1C365A7B-1ED4-4848-ABD5-5E0FF42C24BE}" presName="Name13" presStyleLbl="parChTrans1D2" presStyleIdx="2" presStyleCnt="20"/>
      <dgm:spPr/>
    </dgm:pt>
    <dgm:pt modelId="{6DDCC106-8B12-42F3-BF71-35A7E83D2106}" type="pres">
      <dgm:prSet presAssocID="{23BDB2D6-A9E5-4404-BBF3-7F557E4742FE}" presName="childText" presStyleLbl="bgAcc1" presStyleIdx="2" presStyleCnt="20">
        <dgm:presLayoutVars>
          <dgm:bulletEnabled val="1"/>
        </dgm:presLayoutVars>
      </dgm:prSet>
      <dgm:spPr/>
    </dgm:pt>
    <dgm:pt modelId="{0BCB5FCB-E0D4-4ACF-BE3E-A9D415AFDE95}" type="pres">
      <dgm:prSet presAssocID="{73C9A30E-1002-4080-8247-F700430D437B}" presName="Name13" presStyleLbl="parChTrans1D2" presStyleIdx="3" presStyleCnt="20"/>
      <dgm:spPr/>
    </dgm:pt>
    <dgm:pt modelId="{AFCE1A21-EC1B-421B-A5BD-8E91D5A70A8C}" type="pres">
      <dgm:prSet presAssocID="{170D6638-4920-464A-8670-BCC664913FD3}" presName="childText" presStyleLbl="bgAcc1" presStyleIdx="3" presStyleCnt="20">
        <dgm:presLayoutVars>
          <dgm:bulletEnabled val="1"/>
        </dgm:presLayoutVars>
      </dgm:prSet>
      <dgm:spPr/>
    </dgm:pt>
    <dgm:pt modelId="{E13CCD91-E656-43D8-A153-7FEABF450AE5}" type="pres">
      <dgm:prSet presAssocID="{E2507502-9698-4503-BC84-59BB5B6E3B07}" presName="root" presStyleCnt="0"/>
      <dgm:spPr/>
    </dgm:pt>
    <dgm:pt modelId="{F2ABC443-1BD9-4CCD-8D81-6F3C10392C02}" type="pres">
      <dgm:prSet presAssocID="{E2507502-9698-4503-BC84-59BB5B6E3B07}" presName="rootComposite" presStyleCnt="0"/>
      <dgm:spPr/>
    </dgm:pt>
    <dgm:pt modelId="{58D782E0-053F-4292-89C5-8264869AEF42}" type="pres">
      <dgm:prSet presAssocID="{E2507502-9698-4503-BC84-59BB5B6E3B07}" presName="rootText" presStyleLbl="node1" presStyleIdx="1" presStyleCnt="7"/>
      <dgm:spPr/>
    </dgm:pt>
    <dgm:pt modelId="{42C2465F-A569-4B22-8E89-8969CD041409}" type="pres">
      <dgm:prSet presAssocID="{E2507502-9698-4503-BC84-59BB5B6E3B07}" presName="rootConnector" presStyleLbl="node1" presStyleIdx="1" presStyleCnt="7"/>
      <dgm:spPr/>
    </dgm:pt>
    <dgm:pt modelId="{6BB0BA85-B901-494A-9AA5-C0E19705FC4D}" type="pres">
      <dgm:prSet presAssocID="{E2507502-9698-4503-BC84-59BB5B6E3B07}" presName="childShape" presStyleCnt="0"/>
      <dgm:spPr/>
    </dgm:pt>
    <dgm:pt modelId="{94DBFCC8-21FB-46B8-94C1-1411480CF29F}" type="pres">
      <dgm:prSet presAssocID="{7496F2DC-7119-4890-BDF7-D28C959FD9CC}" presName="Name13" presStyleLbl="parChTrans1D2" presStyleIdx="4" presStyleCnt="20"/>
      <dgm:spPr/>
    </dgm:pt>
    <dgm:pt modelId="{41713097-05B8-4E45-886D-8BDA0FF18AA2}" type="pres">
      <dgm:prSet presAssocID="{4755CC54-BBBD-4B24-93C9-3C715B5EA015}" presName="childText" presStyleLbl="bgAcc1" presStyleIdx="4" presStyleCnt="20">
        <dgm:presLayoutVars>
          <dgm:bulletEnabled val="1"/>
        </dgm:presLayoutVars>
      </dgm:prSet>
      <dgm:spPr/>
    </dgm:pt>
    <dgm:pt modelId="{F1CD80BE-A585-4D73-89A9-7DFF27D589B2}" type="pres">
      <dgm:prSet presAssocID="{31AAD15B-30D3-45F1-9A8F-5A2CBC04F1D5}" presName="Name13" presStyleLbl="parChTrans1D2" presStyleIdx="5" presStyleCnt="20"/>
      <dgm:spPr/>
    </dgm:pt>
    <dgm:pt modelId="{97899173-78A0-4477-8ACE-C6D0272B4CAD}" type="pres">
      <dgm:prSet presAssocID="{D58D4EDF-F003-42D9-8E20-F427F60B8368}" presName="childText" presStyleLbl="bgAcc1" presStyleIdx="5" presStyleCnt="20">
        <dgm:presLayoutVars>
          <dgm:bulletEnabled val="1"/>
        </dgm:presLayoutVars>
      </dgm:prSet>
      <dgm:spPr/>
    </dgm:pt>
    <dgm:pt modelId="{21FD540E-5EEF-4A20-8890-6F4DC1A1A9DD}" type="pres">
      <dgm:prSet presAssocID="{07621090-42B8-4BE3-8338-257D55018360}" presName="root" presStyleCnt="0"/>
      <dgm:spPr/>
    </dgm:pt>
    <dgm:pt modelId="{FDA8477D-F76E-4AA4-9010-9B43385F56CF}" type="pres">
      <dgm:prSet presAssocID="{07621090-42B8-4BE3-8338-257D55018360}" presName="rootComposite" presStyleCnt="0"/>
      <dgm:spPr/>
    </dgm:pt>
    <dgm:pt modelId="{A7F8ED77-3341-4CD5-9951-CEC91319175A}" type="pres">
      <dgm:prSet presAssocID="{07621090-42B8-4BE3-8338-257D55018360}" presName="rootText" presStyleLbl="node1" presStyleIdx="2" presStyleCnt="7"/>
      <dgm:spPr/>
    </dgm:pt>
    <dgm:pt modelId="{F58181A5-471E-40B9-9229-150A016A3BA6}" type="pres">
      <dgm:prSet presAssocID="{07621090-42B8-4BE3-8338-257D55018360}" presName="rootConnector" presStyleLbl="node1" presStyleIdx="2" presStyleCnt="7"/>
      <dgm:spPr/>
    </dgm:pt>
    <dgm:pt modelId="{97151085-5C08-4EBA-A8A5-3CA50B9C511B}" type="pres">
      <dgm:prSet presAssocID="{07621090-42B8-4BE3-8338-257D55018360}" presName="childShape" presStyleCnt="0"/>
      <dgm:spPr/>
    </dgm:pt>
    <dgm:pt modelId="{DAA99DDE-9B0E-4C14-B867-B5AD581B3F67}" type="pres">
      <dgm:prSet presAssocID="{099F514D-6F1A-41FB-BBB7-03FA4466E93F}" presName="Name13" presStyleLbl="parChTrans1D2" presStyleIdx="6" presStyleCnt="20"/>
      <dgm:spPr/>
    </dgm:pt>
    <dgm:pt modelId="{F3D6F25B-788E-4BB8-A925-DE9185029097}" type="pres">
      <dgm:prSet presAssocID="{9D371245-20D2-4D6C-92E8-059F68724D56}" presName="childText" presStyleLbl="bgAcc1" presStyleIdx="6" presStyleCnt="20">
        <dgm:presLayoutVars>
          <dgm:bulletEnabled val="1"/>
        </dgm:presLayoutVars>
      </dgm:prSet>
      <dgm:spPr/>
    </dgm:pt>
    <dgm:pt modelId="{363EEF47-9402-4797-A4B8-0EAE89761D65}" type="pres">
      <dgm:prSet presAssocID="{7AD0C304-2217-4591-8BA1-D527CC0B79FF}" presName="Name13" presStyleLbl="parChTrans1D2" presStyleIdx="7" presStyleCnt="20"/>
      <dgm:spPr/>
    </dgm:pt>
    <dgm:pt modelId="{BB5555EA-BF0C-42D3-AD02-EE3A6D0B77AB}" type="pres">
      <dgm:prSet presAssocID="{797B6F63-4528-4BA0-A35D-F5CD58042535}" presName="childText" presStyleLbl="bgAcc1" presStyleIdx="7" presStyleCnt="20">
        <dgm:presLayoutVars>
          <dgm:bulletEnabled val="1"/>
        </dgm:presLayoutVars>
      </dgm:prSet>
      <dgm:spPr/>
    </dgm:pt>
    <dgm:pt modelId="{EDF7A494-9BE9-47D3-9E2B-37051F1C6762}" type="pres">
      <dgm:prSet presAssocID="{00B5F51C-C83E-424A-8540-8DD93F1C1697}" presName="Name13" presStyleLbl="parChTrans1D2" presStyleIdx="8" presStyleCnt="20"/>
      <dgm:spPr/>
    </dgm:pt>
    <dgm:pt modelId="{708DA49B-A9FF-409D-A5FF-859D57F51F19}" type="pres">
      <dgm:prSet presAssocID="{E6AC1527-7321-4787-9C26-752B18D139F2}" presName="childText" presStyleLbl="bgAcc1" presStyleIdx="8" presStyleCnt="20">
        <dgm:presLayoutVars>
          <dgm:bulletEnabled val="1"/>
        </dgm:presLayoutVars>
      </dgm:prSet>
      <dgm:spPr/>
    </dgm:pt>
    <dgm:pt modelId="{9D7B806A-767B-4C41-AB71-026FF735B8C3}" type="pres">
      <dgm:prSet presAssocID="{540B1A5E-D348-4301-9688-49F1DA371F06}" presName="root" presStyleCnt="0"/>
      <dgm:spPr/>
    </dgm:pt>
    <dgm:pt modelId="{48459AA5-B3FE-4EC9-941E-8D5304DBDF7C}" type="pres">
      <dgm:prSet presAssocID="{540B1A5E-D348-4301-9688-49F1DA371F06}" presName="rootComposite" presStyleCnt="0"/>
      <dgm:spPr/>
    </dgm:pt>
    <dgm:pt modelId="{72A6E752-548E-4C75-AD27-1B2672B836C7}" type="pres">
      <dgm:prSet presAssocID="{540B1A5E-D348-4301-9688-49F1DA371F06}" presName="rootText" presStyleLbl="node1" presStyleIdx="3" presStyleCnt="7"/>
      <dgm:spPr/>
    </dgm:pt>
    <dgm:pt modelId="{52F700BF-67E8-4519-BB95-7E95BB27EF3E}" type="pres">
      <dgm:prSet presAssocID="{540B1A5E-D348-4301-9688-49F1DA371F06}" presName="rootConnector" presStyleLbl="node1" presStyleIdx="3" presStyleCnt="7"/>
      <dgm:spPr/>
    </dgm:pt>
    <dgm:pt modelId="{2C0EA200-782A-47E2-A96B-CDDC06FA94D5}" type="pres">
      <dgm:prSet presAssocID="{540B1A5E-D348-4301-9688-49F1DA371F06}" presName="childShape" presStyleCnt="0"/>
      <dgm:spPr/>
    </dgm:pt>
    <dgm:pt modelId="{29D52819-8805-4477-96BA-905876972BE8}" type="pres">
      <dgm:prSet presAssocID="{F96B222D-5E37-43B2-A0C9-660EBC263B1B}" presName="Name13" presStyleLbl="parChTrans1D2" presStyleIdx="9" presStyleCnt="20"/>
      <dgm:spPr/>
    </dgm:pt>
    <dgm:pt modelId="{D92EF42C-05DA-4FAC-AC77-79A4ED9470AC}" type="pres">
      <dgm:prSet presAssocID="{D18D51D3-82B7-42B0-B0DF-EC5E799D7FC0}" presName="childText" presStyleLbl="bgAcc1" presStyleIdx="9" presStyleCnt="20">
        <dgm:presLayoutVars>
          <dgm:bulletEnabled val="1"/>
        </dgm:presLayoutVars>
      </dgm:prSet>
      <dgm:spPr/>
    </dgm:pt>
    <dgm:pt modelId="{E3A44421-081C-4AC3-B6D2-12B7CA708B65}" type="pres">
      <dgm:prSet presAssocID="{E9530A9E-4DD9-409B-B54D-06301346C84D}" presName="Name13" presStyleLbl="parChTrans1D2" presStyleIdx="10" presStyleCnt="20"/>
      <dgm:spPr/>
    </dgm:pt>
    <dgm:pt modelId="{6A2409FF-189A-4C6F-99E0-A776EED7D44A}" type="pres">
      <dgm:prSet presAssocID="{008A72E7-D688-4B60-B670-548961CFE75C}" presName="childText" presStyleLbl="bgAcc1" presStyleIdx="10" presStyleCnt="20">
        <dgm:presLayoutVars>
          <dgm:bulletEnabled val="1"/>
        </dgm:presLayoutVars>
      </dgm:prSet>
      <dgm:spPr/>
    </dgm:pt>
    <dgm:pt modelId="{3DECB7BC-BC4B-4318-84E6-F741A13DBC6D}" type="pres">
      <dgm:prSet presAssocID="{CB1C4BBC-3832-44DB-9460-956A1EC92531}" presName="Name13" presStyleLbl="parChTrans1D2" presStyleIdx="11" presStyleCnt="20"/>
      <dgm:spPr/>
    </dgm:pt>
    <dgm:pt modelId="{CD8E894E-8C3F-4A02-9158-FB3D8930EF47}" type="pres">
      <dgm:prSet presAssocID="{A52A2C58-C3BF-43F4-AD1E-5F2F057A1908}" presName="childText" presStyleLbl="bgAcc1" presStyleIdx="11" presStyleCnt="20">
        <dgm:presLayoutVars>
          <dgm:bulletEnabled val="1"/>
        </dgm:presLayoutVars>
      </dgm:prSet>
      <dgm:spPr/>
    </dgm:pt>
    <dgm:pt modelId="{A295C851-7EFD-4EEB-BAE4-75E48FCA25C2}" type="pres">
      <dgm:prSet presAssocID="{5FFAD06F-C9C3-4DE3-AAC0-F7AE8EF5B3AA}" presName="Name13" presStyleLbl="parChTrans1D2" presStyleIdx="12" presStyleCnt="20"/>
      <dgm:spPr/>
    </dgm:pt>
    <dgm:pt modelId="{D46EAAC3-6F1E-4480-882F-7BF188132F75}" type="pres">
      <dgm:prSet presAssocID="{EFAD0B0A-E69C-408C-878E-38FC05C88419}" presName="childText" presStyleLbl="bgAcc1" presStyleIdx="12" presStyleCnt="20">
        <dgm:presLayoutVars>
          <dgm:bulletEnabled val="1"/>
        </dgm:presLayoutVars>
      </dgm:prSet>
      <dgm:spPr/>
    </dgm:pt>
    <dgm:pt modelId="{1E927C81-299D-44E1-AA41-3BD8C17E9FF9}" type="pres">
      <dgm:prSet presAssocID="{D259C847-15DF-42C9-97D7-BC73F283BBF9}" presName="root" presStyleCnt="0"/>
      <dgm:spPr/>
    </dgm:pt>
    <dgm:pt modelId="{BD00231E-1999-4925-8251-06277907EF85}" type="pres">
      <dgm:prSet presAssocID="{D259C847-15DF-42C9-97D7-BC73F283BBF9}" presName="rootComposite" presStyleCnt="0"/>
      <dgm:spPr/>
    </dgm:pt>
    <dgm:pt modelId="{88FA4F46-0108-4F13-8A79-6E25B14F6DF1}" type="pres">
      <dgm:prSet presAssocID="{D259C847-15DF-42C9-97D7-BC73F283BBF9}" presName="rootText" presStyleLbl="node1" presStyleIdx="4" presStyleCnt="7"/>
      <dgm:spPr/>
    </dgm:pt>
    <dgm:pt modelId="{76EDE410-74D1-41EE-8AAC-3D59653DEDAA}" type="pres">
      <dgm:prSet presAssocID="{D259C847-15DF-42C9-97D7-BC73F283BBF9}" presName="rootConnector" presStyleLbl="node1" presStyleIdx="4" presStyleCnt="7"/>
      <dgm:spPr/>
    </dgm:pt>
    <dgm:pt modelId="{C987245B-DFFC-412D-BD1B-D8A17880B951}" type="pres">
      <dgm:prSet presAssocID="{D259C847-15DF-42C9-97D7-BC73F283BBF9}" presName="childShape" presStyleCnt="0"/>
      <dgm:spPr/>
    </dgm:pt>
    <dgm:pt modelId="{E7155A8E-0D35-4BAE-881A-A5459643D9BF}" type="pres">
      <dgm:prSet presAssocID="{9A250A6E-2B3C-488A-938A-F26B5E8EB297}" presName="Name13" presStyleLbl="parChTrans1D2" presStyleIdx="13" presStyleCnt="20"/>
      <dgm:spPr/>
    </dgm:pt>
    <dgm:pt modelId="{2D2CC7A0-0A06-43FC-95C4-C3E0BE679D0B}" type="pres">
      <dgm:prSet presAssocID="{E5ABB7F4-0AF1-44B3-825F-993ECEDB3CD6}" presName="childText" presStyleLbl="bgAcc1" presStyleIdx="13" presStyleCnt="20">
        <dgm:presLayoutVars>
          <dgm:bulletEnabled val="1"/>
        </dgm:presLayoutVars>
      </dgm:prSet>
      <dgm:spPr/>
    </dgm:pt>
    <dgm:pt modelId="{EE2205EA-ED13-4E43-9A67-1B367C742F25}" type="pres">
      <dgm:prSet presAssocID="{9D2DC0E6-5D12-4BA4-935B-0F97ADED08C2}" presName="Name13" presStyleLbl="parChTrans1D2" presStyleIdx="14" presStyleCnt="20"/>
      <dgm:spPr/>
    </dgm:pt>
    <dgm:pt modelId="{02765417-C583-4AC1-9E72-9940F3D4481C}" type="pres">
      <dgm:prSet presAssocID="{91E7269F-F65D-44FF-9701-D27F5B29C5D4}" presName="childText" presStyleLbl="bgAcc1" presStyleIdx="14" presStyleCnt="20">
        <dgm:presLayoutVars>
          <dgm:bulletEnabled val="1"/>
        </dgm:presLayoutVars>
      </dgm:prSet>
      <dgm:spPr/>
    </dgm:pt>
    <dgm:pt modelId="{41A8F155-B06B-4BF0-9B4D-FD82466888E4}" type="pres">
      <dgm:prSet presAssocID="{4367FCC9-34F9-4CDE-9436-8FE4471C3A80}" presName="Name13" presStyleLbl="parChTrans1D2" presStyleIdx="15" presStyleCnt="20"/>
      <dgm:spPr/>
    </dgm:pt>
    <dgm:pt modelId="{1AD6EE97-979A-4963-9F86-604831837B97}" type="pres">
      <dgm:prSet presAssocID="{1EF5C5C0-A7EA-4DB1-B855-DB2FD37C4B6D}" presName="childText" presStyleLbl="bgAcc1" presStyleIdx="15" presStyleCnt="20">
        <dgm:presLayoutVars>
          <dgm:bulletEnabled val="1"/>
        </dgm:presLayoutVars>
      </dgm:prSet>
      <dgm:spPr/>
    </dgm:pt>
    <dgm:pt modelId="{F78B1343-F60E-4B2D-B7F0-3342B50F4271}" type="pres">
      <dgm:prSet presAssocID="{0076A117-DBF9-44F9-BA9D-E71CE74CCB2D}" presName="root" presStyleCnt="0"/>
      <dgm:spPr/>
    </dgm:pt>
    <dgm:pt modelId="{982B8431-ECFB-442C-81D2-F1F1294E4834}" type="pres">
      <dgm:prSet presAssocID="{0076A117-DBF9-44F9-BA9D-E71CE74CCB2D}" presName="rootComposite" presStyleCnt="0"/>
      <dgm:spPr/>
    </dgm:pt>
    <dgm:pt modelId="{B851BC0D-CCD0-44BA-BE42-EF50288376F0}" type="pres">
      <dgm:prSet presAssocID="{0076A117-DBF9-44F9-BA9D-E71CE74CCB2D}" presName="rootText" presStyleLbl="node1" presStyleIdx="5" presStyleCnt="7"/>
      <dgm:spPr/>
    </dgm:pt>
    <dgm:pt modelId="{61BAFF13-73DF-4C10-BBC8-F3DC41FF0B5C}" type="pres">
      <dgm:prSet presAssocID="{0076A117-DBF9-44F9-BA9D-E71CE74CCB2D}" presName="rootConnector" presStyleLbl="node1" presStyleIdx="5" presStyleCnt="7"/>
      <dgm:spPr/>
    </dgm:pt>
    <dgm:pt modelId="{03F95BC3-1F2A-4B47-A642-796CF6787CD0}" type="pres">
      <dgm:prSet presAssocID="{0076A117-DBF9-44F9-BA9D-E71CE74CCB2D}" presName="childShape" presStyleCnt="0"/>
      <dgm:spPr/>
    </dgm:pt>
    <dgm:pt modelId="{091636AB-0023-453F-A6AB-2339597686D0}" type="pres">
      <dgm:prSet presAssocID="{F5A5FCBC-8112-4ABC-97C8-32C2FB68683E}" presName="Name13" presStyleLbl="parChTrans1D2" presStyleIdx="16" presStyleCnt="20"/>
      <dgm:spPr/>
    </dgm:pt>
    <dgm:pt modelId="{AE7F683C-7BDC-408B-A252-360D4058917E}" type="pres">
      <dgm:prSet presAssocID="{E5DA5C4D-E9D9-4C8F-9493-13C67CEF03C2}" presName="childText" presStyleLbl="bgAcc1" presStyleIdx="16" presStyleCnt="20">
        <dgm:presLayoutVars>
          <dgm:bulletEnabled val="1"/>
        </dgm:presLayoutVars>
      </dgm:prSet>
      <dgm:spPr/>
    </dgm:pt>
    <dgm:pt modelId="{5E415A7B-03F4-4E51-8AF4-FB7AAB54547B}" type="pres">
      <dgm:prSet presAssocID="{9EC9D8DB-FFA3-432C-8749-91FF80868A3C}" presName="Name13" presStyleLbl="parChTrans1D2" presStyleIdx="17" presStyleCnt="20"/>
      <dgm:spPr/>
    </dgm:pt>
    <dgm:pt modelId="{6DFD247A-872E-464E-AC3F-2B672BBEBAAB}" type="pres">
      <dgm:prSet presAssocID="{FAA26B42-6804-40A7-88D0-AE135481B69C}" presName="childText" presStyleLbl="bgAcc1" presStyleIdx="17" presStyleCnt="20">
        <dgm:presLayoutVars>
          <dgm:bulletEnabled val="1"/>
        </dgm:presLayoutVars>
      </dgm:prSet>
      <dgm:spPr/>
    </dgm:pt>
    <dgm:pt modelId="{81E08722-749E-406F-BEC3-4EE1CE7E8E04}" type="pres">
      <dgm:prSet presAssocID="{01A51B02-EBD7-4A44-8EC2-061F217379C4}" presName="root" presStyleCnt="0"/>
      <dgm:spPr/>
    </dgm:pt>
    <dgm:pt modelId="{09C26EC5-4899-4695-9B79-09620A91D6B4}" type="pres">
      <dgm:prSet presAssocID="{01A51B02-EBD7-4A44-8EC2-061F217379C4}" presName="rootComposite" presStyleCnt="0"/>
      <dgm:spPr/>
    </dgm:pt>
    <dgm:pt modelId="{8E08ED43-981E-41CC-ADCA-CF47DE770B56}" type="pres">
      <dgm:prSet presAssocID="{01A51B02-EBD7-4A44-8EC2-061F217379C4}" presName="rootText" presStyleLbl="node1" presStyleIdx="6" presStyleCnt="7"/>
      <dgm:spPr/>
    </dgm:pt>
    <dgm:pt modelId="{86E4D701-772D-4C74-9E98-8C6F40199B9E}" type="pres">
      <dgm:prSet presAssocID="{01A51B02-EBD7-4A44-8EC2-061F217379C4}" presName="rootConnector" presStyleLbl="node1" presStyleIdx="6" presStyleCnt="7"/>
      <dgm:spPr/>
    </dgm:pt>
    <dgm:pt modelId="{BE45EB7B-16F0-4298-A90C-2E33F62A2456}" type="pres">
      <dgm:prSet presAssocID="{01A51B02-EBD7-4A44-8EC2-061F217379C4}" presName="childShape" presStyleCnt="0"/>
      <dgm:spPr/>
    </dgm:pt>
    <dgm:pt modelId="{9373E0EB-6443-44E1-8EC7-B3388BB3F153}" type="pres">
      <dgm:prSet presAssocID="{2E943043-A006-4242-A73B-21BB348786CA}" presName="Name13" presStyleLbl="parChTrans1D2" presStyleIdx="18" presStyleCnt="20"/>
      <dgm:spPr/>
    </dgm:pt>
    <dgm:pt modelId="{8C111F9A-305E-4911-A28C-02D9ED44B07F}" type="pres">
      <dgm:prSet presAssocID="{C18CDF2F-0C4D-4BAD-AFD4-86F7A1690D6D}" presName="childText" presStyleLbl="bgAcc1" presStyleIdx="18" presStyleCnt="20">
        <dgm:presLayoutVars>
          <dgm:bulletEnabled val="1"/>
        </dgm:presLayoutVars>
      </dgm:prSet>
      <dgm:spPr/>
    </dgm:pt>
    <dgm:pt modelId="{4F494F8E-ADC0-44F4-9970-3B60597DE469}" type="pres">
      <dgm:prSet presAssocID="{84F71293-E94F-4A5A-81A3-0285F2470C55}" presName="Name13" presStyleLbl="parChTrans1D2" presStyleIdx="19" presStyleCnt="20"/>
      <dgm:spPr/>
    </dgm:pt>
    <dgm:pt modelId="{B736B97D-B909-47BD-B7F3-A13C1747B69E}" type="pres">
      <dgm:prSet presAssocID="{EE6E2F87-E2DA-4714-A22F-8ADF3F7F1AF2}" presName="childText" presStyleLbl="bgAcc1" presStyleIdx="19" presStyleCnt="20">
        <dgm:presLayoutVars>
          <dgm:bulletEnabled val="1"/>
        </dgm:presLayoutVars>
      </dgm:prSet>
      <dgm:spPr/>
    </dgm:pt>
  </dgm:ptLst>
  <dgm:cxnLst>
    <dgm:cxn modelId="{2D3C4604-D0E9-4E7E-B9CF-80BF258D3B97}" type="presOf" srcId="{E2507502-9698-4503-BC84-59BB5B6E3B07}" destId="{42C2465F-A569-4B22-8E89-8969CD041409}" srcOrd="1" destOrd="0" presId="urn:microsoft.com/office/officeart/2005/8/layout/hierarchy3"/>
    <dgm:cxn modelId="{7B546704-35CC-420D-A268-CEF846B0CEA7}" type="presOf" srcId="{540B1A5E-D348-4301-9688-49F1DA371F06}" destId="{52F700BF-67E8-4519-BB95-7E95BB27EF3E}" srcOrd="1" destOrd="0" presId="urn:microsoft.com/office/officeart/2005/8/layout/hierarchy3"/>
    <dgm:cxn modelId="{375A8404-4C2B-4CDA-B222-0D9B075D32E6}" srcId="{0979B9C5-0F2D-49C0-ABAF-1C89D32C2F3E}" destId="{07621090-42B8-4BE3-8338-257D55018360}" srcOrd="2" destOrd="0" parTransId="{75F8B1A4-2276-4E40-8F3A-2F33E9477451}" sibTransId="{300561E7-57E8-4B7F-A8F1-0EBAB4472AAB}"/>
    <dgm:cxn modelId="{760C7506-3B78-4BE6-94D2-D22DCAB93BC1}" type="presOf" srcId="{7496F2DC-7119-4890-BDF7-D28C959FD9CC}" destId="{94DBFCC8-21FB-46B8-94C1-1411480CF29F}" srcOrd="0" destOrd="0" presId="urn:microsoft.com/office/officeart/2005/8/layout/hierarchy3"/>
    <dgm:cxn modelId="{0E2DAA09-2F97-4C42-980B-1DDAECB46F1D}" srcId="{D6F7FCC4-4B0E-41CA-BB89-422D09BD48F7}" destId="{31EA0F7C-55DB-4A0C-9B2B-DC2E80E4F637}" srcOrd="0" destOrd="0" parTransId="{05D9C8FC-4D38-4868-9563-320E5BA061E8}" sibTransId="{0710ABAA-8204-4261-9A5A-1BF4A81EB5AB}"/>
    <dgm:cxn modelId="{5279970B-3C97-43A1-B37B-43518E8EBA9A}" type="presOf" srcId="{EFAD0B0A-E69C-408C-878E-38FC05C88419}" destId="{D46EAAC3-6F1E-4480-882F-7BF188132F75}" srcOrd="0" destOrd="0" presId="urn:microsoft.com/office/officeart/2005/8/layout/hierarchy3"/>
    <dgm:cxn modelId="{00543F0C-D1EB-498C-8C92-AD54469F52D7}" type="presOf" srcId="{9EC9D8DB-FFA3-432C-8749-91FF80868A3C}" destId="{5E415A7B-03F4-4E51-8AF4-FB7AAB54547B}" srcOrd="0" destOrd="0" presId="urn:microsoft.com/office/officeart/2005/8/layout/hierarchy3"/>
    <dgm:cxn modelId="{D4347A0E-4CF7-4795-AB19-C99F44834995}" type="presOf" srcId="{05D9C8FC-4D38-4868-9563-320E5BA061E8}" destId="{7EC61043-ABF1-47B0-913C-254D36C5CE53}" srcOrd="0" destOrd="0" presId="urn:microsoft.com/office/officeart/2005/8/layout/hierarchy3"/>
    <dgm:cxn modelId="{B8F6450F-9B2B-4F72-BC62-B1BB8A8EA228}" srcId="{0076A117-DBF9-44F9-BA9D-E71CE74CCB2D}" destId="{E5DA5C4D-E9D9-4C8F-9493-13C67CEF03C2}" srcOrd="0" destOrd="0" parTransId="{F5A5FCBC-8112-4ABC-97C8-32C2FB68683E}" sibTransId="{6B294AFC-960D-4520-B49D-6CE1CF93627E}"/>
    <dgm:cxn modelId="{831CCA13-3144-4BA7-B3F8-ABF0D4FBC958}" srcId="{0979B9C5-0F2D-49C0-ABAF-1C89D32C2F3E}" destId="{0076A117-DBF9-44F9-BA9D-E71CE74CCB2D}" srcOrd="5" destOrd="0" parTransId="{05621CE2-9A8A-4535-BC9C-5EB3FBBECC2E}" sibTransId="{282DC8F0-763D-41D6-85A2-20D51811ACA5}"/>
    <dgm:cxn modelId="{98FA0D15-0E72-43AB-AC28-0BDA9A0B9C75}" type="presOf" srcId="{91E7269F-F65D-44FF-9701-D27F5B29C5D4}" destId="{02765417-C583-4AC1-9E72-9940F3D4481C}" srcOrd="0" destOrd="0" presId="urn:microsoft.com/office/officeart/2005/8/layout/hierarchy3"/>
    <dgm:cxn modelId="{A531CD17-5057-468B-B0CC-6594E57A3AAB}" type="presOf" srcId="{07621090-42B8-4BE3-8338-257D55018360}" destId="{F58181A5-471E-40B9-9229-150A016A3BA6}" srcOrd="1" destOrd="0" presId="urn:microsoft.com/office/officeart/2005/8/layout/hierarchy3"/>
    <dgm:cxn modelId="{5CCF1520-E3B8-4176-B146-1B6CA72F26C0}" type="presOf" srcId="{D6F7FCC4-4B0E-41CA-BB89-422D09BD48F7}" destId="{1ECFD2C5-94A7-44F3-AA39-E1BBE91B7668}" srcOrd="1" destOrd="0" presId="urn:microsoft.com/office/officeart/2005/8/layout/hierarchy3"/>
    <dgm:cxn modelId="{47C18021-C263-49F6-B473-D4BA658C42F7}" type="presOf" srcId="{797B6F63-4528-4BA0-A35D-F5CD58042535}" destId="{BB5555EA-BF0C-42D3-AD02-EE3A6D0B77AB}" srcOrd="0" destOrd="0" presId="urn:microsoft.com/office/officeart/2005/8/layout/hierarchy3"/>
    <dgm:cxn modelId="{C35E5525-EA11-4298-9843-1893FF99172A}" type="presOf" srcId="{D259C847-15DF-42C9-97D7-BC73F283BBF9}" destId="{76EDE410-74D1-41EE-8AAC-3D59653DEDAA}" srcOrd="1" destOrd="0" presId="urn:microsoft.com/office/officeart/2005/8/layout/hierarchy3"/>
    <dgm:cxn modelId="{F3A67026-1F45-47F1-A4FC-0B22986BC2E5}" srcId="{0979B9C5-0F2D-49C0-ABAF-1C89D32C2F3E}" destId="{E2507502-9698-4503-BC84-59BB5B6E3B07}" srcOrd="1" destOrd="0" parTransId="{F218BD39-7E72-4B16-B264-032132218BA3}" sibTransId="{0D535185-BF34-4799-8FAA-4290DF9944EB}"/>
    <dgm:cxn modelId="{961BE726-8C85-4EE4-B5CD-1044D2EC59EA}" srcId="{D259C847-15DF-42C9-97D7-BC73F283BBF9}" destId="{1EF5C5C0-A7EA-4DB1-B855-DB2FD37C4B6D}" srcOrd="2" destOrd="0" parTransId="{4367FCC9-34F9-4CDE-9436-8FE4471C3A80}" sibTransId="{E0BE5779-4EE1-4E7E-BDFD-AAE0506F45D8}"/>
    <dgm:cxn modelId="{4F684D27-E5D7-4CA5-8BD6-37424D35A356}" type="presOf" srcId="{F5A5FCBC-8112-4ABC-97C8-32C2FB68683E}" destId="{091636AB-0023-453F-A6AB-2339597686D0}" srcOrd="0" destOrd="0" presId="urn:microsoft.com/office/officeart/2005/8/layout/hierarchy3"/>
    <dgm:cxn modelId="{0DD8B82D-77AC-490F-AAA4-C77017A4867C}" type="presOf" srcId="{73C9A30E-1002-4080-8247-F700430D437B}" destId="{0BCB5FCB-E0D4-4ACF-BE3E-A9D415AFDE95}" srcOrd="0" destOrd="0" presId="urn:microsoft.com/office/officeart/2005/8/layout/hierarchy3"/>
    <dgm:cxn modelId="{A7BF3130-F9A2-40AD-B684-CB4EF662A7BD}" srcId="{E2507502-9698-4503-BC84-59BB5B6E3B07}" destId="{4755CC54-BBBD-4B24-93C9-3C715B5EA015}" srcOrd="0" destOrd="0" parTransId="{7496F2DC-7119-4890-BDF7-D28C959FD9CC}" sibTransId="{27D1AD34-C1B8-4870-B77B-D061CDCF236C}"/>
    <dgm:cxn modelId="{728D053B-8D53-4F30-929B-EFB6E1695A32}" type="presOf" srcId="{01A51B02-EBD7-4A44-8EC2-061F217379C4}" destId="{86E4D701-772D-4C74-9E98-8C6F40199B9E}" srcOrd="1" destOrd="0" presId="urn:microsoft.com/office/officeart/2005/8/layout/hierarchy3"/>
    <dgm:cxn modelId="{D109B73B-A032-4A8C-AD76-47062B65FB46}" type="presOf" srcId="{EE6E2F87-E2DA-4714-A22F-8ADF3F7F1AF2}" destId="{B736B97D-B909-47BD-B7F3-A13C1747B69E}" srcOrd="0" destOrd="0" presId="urn:microsoft.com/office/officeart/2005/8/layout/hierarchy3"/>
    <dgm:cxn modelId="{D6FB2340-E722-454F-A1CD-F671ADB969C0}" type="presOf" srcId="{0979B9C5-0F2D-49C0-ABAF-1C89D32C2F3E}" destId="{BCB56ED7-2E45-4992-83A0-B32E3CC73051}" srcOrd="0" destOrd="0" presId="urn:microsoft.com/office/officeart/2005/8/layout/hierarchy3"/>
    <dgm:cxn modelId="{04530663-1D59-45D9-8B21-82CE4886A6C7}" srcId="{0979B9C5-0F2D-49C0-ABAF-1C89D32C2F3E}" destId="{540B1A5E-D348-4301-9688-49F1DA371F06}" srcOrd="3" destOrd="0" parTransId="{912A1583-924D-4782-9BCB-B88BF41A4952}" sibTransId="{F9D6FD47-14C7-441B-A54E-5727A7D41CF2}"/>
    <dgm:cxn modelId="{285E2544-974A-4DBD-A61F-11849D8A3FF7}" type="presOf" srcId="{FA3B59A4-0F30-4038-905F-52E6413D4690}" destId="{95D37F53-2E09-46FC-98A0-0936A35B4C23}" srcOrd="0" destOrd="0" presId="urn:microsoft.com/office/officeart/2005/8/layout/hierarchy3"/>
    <dgm:cxn modelId="{4C9F1766-EBF6-4951-9AC3-8E729A599DC3}" srcId="{D6F7FCC4-4B0E-41CA-BB89-422D09BD48F7}" destId="{23BDB2D6-A9E5-4404-BBF3-7F557E4742FE}" srcOrd="2" destOrd="0" parTransId="{1C365A7B-1ED4-4848-ABD5-5E0FF42C24BE}" sibTransId="{EADF4364-AF86-4186-8559-D1996ABE5004}"/>
    <dgm:cxn modelId="{7A2D1C66-7D56-4136-9EB8-B701A6282927}" type="presOf" srcId="{D58D4EDF-F003-42D9-8E20-F427F60B8368}" destId="{97899173-78A0-4477-8ACE-C6D0272B4CAD}" srcOrd="0" destOrd="0" presId="urn:microsoft.com/office/officeart/2005/8/layout/hierarchy3"/>
    <dgm:cxn modelId="{5568B346-FA5E-4C52-BD3F-AB9C06CE2701}" srcId="{0979B9C5-0F2D-49C0-ABAF-1C89D32C2F3E}" destId="{D259C847-15DF-42C9-97D7-BC73F283BBF9}" srcOrd="4" destOrd="0" parTransId="{C96C0B43-1B23-496A-B700-A42F73076EBA}" sibTransId="{7BABFE3E-79BC-4257-AA1F-D9FA42D1946A}"/>
    <dgm:cxn modelId="{1D481247-E962-4A73-B99A-6BCC3B4AA31B}" type="presOf" srcId="{9A250A6E-2B3C-488A-938A-F26B5E8EB297}" destId="{E7155A8E-0D35-4BAE-881A-A5459643D9BF}" srcOrd="0" destOrd="0" presId="urn:microsoft.com/office/officeart/2005/8/layout/hierarchy3"/>
    <dgm:cxn modelId="{558D2B68-FBB8-4086-936F-BA5C8CFC3B40}" type="presOf" srcId="{7AD0C304-2217-4591-8BA1-D527CC0B79FF}" destId="{363EEF47-9402-4797-A4B8-0EAE89761D65}" srcOrd="0" destOrd="0" presId="urn:microsoft.com/office/officeart/2005/8/layout/hierarchy3"/>
    <dgm:cxn modelId="{420F5D48-0E83-498E-A52C-54007D392179}" type="presOf" srcId="{1EF5C5C0-A7EA-4DB1-B855-DB2FD37C4B6D}" destId="{1AD6EE97-979A-4963-9F86-604831837B97}" srcOrd="0" destOrd="0" presId="urn:microsoft.com/office/officeart/2005/8/layout/hierarchy3"/>
    <dgm:cxn modelId="{3F1BE968-F791-48AF-BE07-E270050DD595}" srcId="{D259C847-15DF-42C9-97D7-BC73F283BBF9}" destId="{91E7269F-F65D-44FF-9701-D27F5B29C5D4}" srcOrd="1" destOrd="0" parTransId="{9D2DC0E6-5D12-4BA4-935B-0F97ADED08C2}" sibTransId="{4D1E9908-3B7A-45DF-956E-5B7307977AA8}"/>
    <dgm:cxn modelId="{48628949-E730-4778-8F6A-E52E064FB836}" type="presOf" srcId="{540B1A5E-D348-4301-9688-49F1DA371F06}" destId="{72A6E752-548E-4C75-AD27-1B2672B836C7}" srcOrd="0" destOrd="0" presId="urn:microsoft.com/office/officeart/2005/8/layout/hierarchy3"/>
    <dgm:cxn modelId="{4BFB2E6C-4944-49D5-A5BB-CF2678402AEF}" type="presOf" srcId="{1C365A7B-1ED4-4848-ABD5-5E0FF42C24BE}" destId="{93A31525-ABA8-41DF-89DC-92C4492FF551}" srcOrd="0" destOrd="0" presId="urn:microsoft.com/office/officeart/2005/8/layout/hierarchy3"/>
    <dgm:cxn modelId="{E3B8D74D-7E0E-4B92-878D-CDF32650754F}" type="presOf" srcId="{2E943043-A006-4242-A73B-21BB348786CA}" destId="{9373E0EB-6443-44E1-8EC7-B3388BB3F153}" srcOrd="0" destOrd="0" presId="urn:microsoft.com/office/officeart/2005/8/layout/hierarchy3"/>
    <dgm:cxn modelId="{932C704E-669B-4510-B5C0-28BBFE41910E}" type="presOf" srcId="{F96B222D-5E37-43B2-A0C9-660EBC263B1B}" destId="{29D52819-8805-4477-96BA-905876972BE8}" srcOrd="0" destOrd="0" presId="urn:microsoft.com/office/officeart/2005/8/layout/hierarchy3"/>
    <dgm:cxn modelId="{EB661F4F-838C-420A-AE61-D6D878B85C8C}" type="presOf" srcId="{84F71293-E94F-4A5A-81A3-0285F2470C55}" destId="{4F494F8E-ADC0-44F4-9970-3B60597DE469}" srcOrd="0" destOrd="0" presId="urn:microsoft.com/office/officeart/2005/8/layout/hierarchy3"/>
    <dgm:cxn modelId="{1EFC7B6F-09CE-4AC3-9B74-9A1DA03FDCB6}" type="presOf" srcId="{31EA0F7C-55DB-4A0C-9B2B-DC2E80E4F637}" destId="{47C34CE0-08B7-4642-B116-7AC28B2C8C53}" srcOrd="0" destOrd="0" presId="urn:microsoft.com/office/officeart/2005/8/layout/hierarchy3"/>
    <dgm:cxn modelId="{EBF1CD73-E2AF-4BE2-BA46-03688159FE70}" type="presOf" srcId="{D6F7FCC4-4B0E-41CA-BB89-422D09BD48F7}" destId="{C85EE0B4-F2C4-490F-B4C0-6DC580A84962}" srcOrd="0" destOrd="0" presId="urn:microsoft.com/office/officeart/2005/8/layout/hierarchy3"/>
    <dgm:cxn modelId="{96A41755-6B6D-4F6D-840F-4132241EF60B}" type="presOf" srcId="{008A72E7-D688-4B60-B670-548961CFE75C}" destId="{6A2409FF-189A-4C6F-99E0-A776EED7D44A}" srcOrd="0" destOrd="0" presId="urn:microsoft.com/office/officeart/2005/8/layout/hierarchy3"/>
    <dgm:cxn modelId="{AE9BDE55-2FAC-4604-9589-7594F75E5893}" srcId="{D259C847-15DF-42C9-97D7-BC73F283BBF9}" destId="{E5ABB7F4-0AF1-44B3-825F-993ECEDB3CD6}" srcOrd="0" destOrd="0" parTransId="{9A250A6E-2B3C-488A-938A-F26B5E8EB297}" sibTransId="{E0370F58-3B3B-4949-B0A3-8EF30AD9D8CB}"/>
    <dgm:cxn modelId="{5B074478-4A31-45BE-A5EA-574CC260668E}" type="presOf" srcId="{31AAD15B-30D3-45F1-9A8F-5A2CBC04F1D5}" destId="{F1CD80BE-A585-4D73-89A9-7DFF27D589B2}" srcOrd="0" destOrd="0" presId="urn:microsoft.com/office/officeart/2005/8/layout/hierarchy3"/>
    <dgm:cxn modelId="{DAF98D58-6FFA-4F92-B9F8-EA235F74CE3B}" type="presOf" srcId="{0076A117-DBF9-44F9-BA9D-E71CE74CCB2D}" destId="{61BAFF13-73DF-4C10-BBC8-F3DC41FF0B5C}" srcOrd="1" destOrd="0" presId="urn:microsoft.com/office/officeart/2005/8/layout/hierarchy3"/>
    <dgm:cxn modelId="{EDFB4959-F703-4E9A-AE0D-9EB1170787E2}" srcId="{540B1A5E-D348-4301-9688-49F1DA371F06}" destId="{D18D51D3-82B7-42B0-B0DF-EC5E799D7FC0}" srcOrd="0" destOrd="0" parTransId="{F96B222D-5E37-43B2-A0C9-660EBC263B1B}" sibTransId="{8EB404EA-88E8-4EB6-B1AF-6F2C13CBB1C5}"/>
    <dgm:cxn modelId="{05F7F77A-DEF9-48C7-8D9F-DE241718F290}" srcId="{0076A117-DBF9-44F9-BA9D-E71CE74CCB2D}" destId="{FAA26B42-6804-40A7-88D0-AE135481B69C}" srcOrd="1" destOrd="0" parTransId="{9EC9D8DB-FFA3-432C-8749-91FF80868A3C}" sibTransId="{EFAA025A-F4BE-4BB3-8B34-47E4946EEEA7}"/>
    <dgm:cxn modelId="{BD5C287B-582C-499E-9238-912C14E2AB3F}" srcId="{07621090-42B8-4BE3-8338-257D55018360}" destId="{797B6F63-4528-4BA0-A35D-F5CD58042535}" srcOrd="1" destOrd="0" parTransId="{7AD0C304-2217-4591-8BA1-D527CC0B79FF}" sibTransId="{26758333-D3B9-46EE-84E0-1953F5FDA687}"/>
    <dgm:cxn modelId="{B852887D-668C-4735-89B6-0F89D7EB8FE6}" srcId="{E2507502-9698-4503-BC84-59BB5B6E3B07}" destId="{D58D4EDF-F003-42D9-8E20-F427F60B8368}" srcOrd="1" destOrd="0" parTransId="{31AAD15B-30D3-45F1-9A8F-5A2CBC04F1D5}" sibTransId="{A45024AA-AAB9-4BC8-9279-3CA8FDBADA77}"/>
    <dgm:cxn modelId="{44727F7F-769B-4062-AFAC-E0D368FA7728}" type="presOf" srcId="{9FCD6BA9-013A-4421-8C74-DCB816A670A9}" destId="{9CE6A28D-8DAD-41CE-8066-A690C851DA55}" srcOrd="0" destOrd="0" presId="urn:microsoft.com/office/officeart/2005/8/layout/hierarchy3"/>
    <dgm:cxn modelId="{3178FE7F-BAD8-4BC6-BB7B-A93AA9A7D057}" srcId="{0979B9C5-0F2D-49C0-ABAF-1C89D32C2F3E}" destId="{01A51B02-EBD7-4A44-8EC2-061F217379C4}" srcOrd="6" destOrd="0" parTransId="{49BF37B3-4718-4C5A-878E-F8C58171B24B}" sibTransId="{0F6296DC-C0C5-44C9-9971-815E1612FAD3}"/>
    <dgm:cxn modelId="{D9F30080-8967-4FD6-BED3-42BF513CACAC}" type="presOf" srcId="{FAA26B42-6804-40A7-88D0-AE135481B69C}" destId="{6DFD247A-872E-464E-AC3F-2B672BBEBAAB}" srcOrd="0" destOrd="0" presId="urn:microsoft.com/office/officeart/2005/8/layout/hierarchy3"/>
    <dgm:cxn modelId="{07CB9B80-340F-43E8-9E99-896DEA14EFBD}" type="presOf" srcId="{4755CC54-BBBD-4B24-93C9-3C715B5EA015}" destId="{41713097-05B8-4E45-886D-8BDA0FF18AA2}" srcOrd="0" destOrd="0" presId="urn:microsoft.com/office/officeart/2005/8/layout/hierarchy3"/>
    <dgm:cxn modelId="{18CB1683-E328-43C3-9F46-F90B0CA62B87}" srcId="{540B1A5E-D348-4301-9688-49F1DA371F06}" destId="{EFAD0B0A-E69C-408C-878E-38FC05C88419}" srcOrd="3" destOrd="0" parTransId="{5FFAD06F-C9C3-4DE3-AAC0-F7AE8EF5B3AA}" sibTransId="{3D1CABC2-321E-48D0-A450-4052B075A364}"/>
    <dgm:cxn modelId="{BA5D0C85-D460-453C-AB83-924511C68C63}" type="presOf" srcId="{9D371245-20D2-4D6C-92E8-059F68724D56}" destId="{F3D6F25B-788E-4BB8-A925-DE9185029097}" srcOrd="0" destOrd="0" presId="urn:microsoft.com/office/officeart/2005/8/layout/hierarchy3"/>
    <dgm:cxn modelId="{00147285-DB18-48BC-828E-6B853699E47B}" type="presOf" srcId="{E2507502-9698-4503-BC84-59BB5B6E3B07}" destId="{58D782E0-053F-4292-89C5-8264869AEF42}" srcOrd="0" destOrd="0" presId="urn:microsoft.com/office/officeart/2005/8/layout/hierarchy3"/>
    <dgm:cxn modelId="{93F1B587-21EC-4CB4-BE28-B51278D88996}" srcId="{540B1A5E-D348-4301-9688-49F1DA371F06}" destId="{A52A2C58-C3BF-43F4-AD1E-5F2F057A1908}" srcOrd="2" destOrd="0" parTransId="{CB1C4BBC-3832-44DB-9460-956A1EC92531}" sibTransId="{59C4ED19-9FF8-402B-8C49-C437E6371E35}"/>
    <dgm:cxn modelId="{C4661F89-00EB-4AE3-A1ED-E725AC6EBD7D}" type="presOf" srcId="{C18CDF2F-0C4D-4BAD-AFD4-86F7A1690D6D}" destId="{8C111F9A-305E-4911-A28C-02D9ED44B07F}" srcOrd="0" destOrd="0" presId="urn:microsoft.com/office/officeart/2005/8/layout/hierarchy3"/>
    <dgm:cxn modelId="{789D8C91-D7DA-4879-B3E9-2583459F7CC9}" type="presOf" srcId="{0076A117-DBF9-44F9-BA9D-E71CE74CCB2D}" destId="{B851BC0D-CCD0-44BA-BE42-EF50288376F0}" srcOrd="0" destOrd="0" presId="urn:microsoft.com/office/officeart/2005/8/layout/hierarchy3"/>
    <dgm:cxn modelId="{779E4792-76CD-4A31-A1B4-AEE7117F980F}" type="presOf" srcId="{01A51B02-EBD7-4A44-8EC2-061F217379C4}" destId="{8E08ED43-981E-41CC-ADCA-CF47DE770B56}" srcOrd="0" destOrd="0" presId="urn:microsoft.com/office/officeart/2005/8/layout/hierarchy3"/>
    <dgm:cxn modelId="{B6832195-048B-45DE-A028-BDB495FF7201}" type="presOf" srcId="{5FFAD06F-C9C3-4DE3-AAC0-F7AE8EF5B3AA}" destId="{A295C851-7EFD-4EEB-BAE4-75E48FCA25C2}" srcOrd="0" destOrd="0" presId="urn:microsoft.com/office/officeart/2005/8/layout/hierarchy3"/>
    <dgm:cxn modelId="{8B3BC095-7BCE-4C5B-AC0E-4608DD4333FC}" srcId="{07621090-42B8-4BE3-8338-257D55018360}" destId="{E6AC1527-7321-4787-9C26-752B18D139F2}" srcOrd="2" destOrd="0" parTransId="{00B5F51C-C83E-424A-8540-8DD93F1C1697}" sibTransId="{3F871148-E18B-4D52-ACE5-A33C08457182}"/>
    <dgm:cxn modelId="{F4E3729E-CEF1-4A55-9102-F5D9C6200547}" type="presOf" srcId="{07621090-42B8-4BE3-8338-257D55018360}" destId="{A7F8ED77-3341-4CD5-9951-CEC91319175A}" srcOrd="0" destOrd="0" presId="urn:microsoft.com/office/officeart/2005/8/layout/hierarchy3"/>
    <dgm:cxn modelId="{985AE29F-9CD7-4102-9775-2C9C4E0A5BF8}" srcId="{01A51B02-EBD7-4A44-8EC2-061F217379C4}" destId="{EE6E2F87-E2DA-4714-A22F-8ADF3F7F1AF2}" srcOrd="1" destOrd="0" parTransId="{84F71293-E94F-4A5A-81A3-0285F2470C55}" sibTransId="{7FC968A6-ED24-44CC-B842-AEF32CF8E7D7}"/>
    <dgm:cxn modelId="{E3897FA0-8900-4090-B2BA-42F81D47BCCF}" type="presOf" srcId="{099F514D-6F1A-41FB-BBB7-03FA4466E93F}" destId="{DAA99DDE-9B0E-4C14-B867-B5AD581B3F67}" srcOrd="0" destOrd="0" presId="urn:microsoft.com/office/officeart/2005/8/layout/hierarchy3"/>
    <dgm:cxn modelId="{2918E0AB-E922-4DDB-8805-A0F3EC9D3DEF}" type="presOf" srcId="{E6AC1527-7321-4787-9C26-752B18D139F2}" destId="{708DA49B-A9FF-409D-A5FF-859D57F51F19}" srcOrd="0" destOrd="0" presId="urn:microsoft.com/office/officeart/2005/8/layout/hierarchy3"/>
    <dgm:cxn modelId="{1EC126B3-D6C3-4928-AFB0-51700B5B7DD9}" type="presOf" srcId="{00B5F51C-C83E-424A-8540-8DD93F1C1697}" destId="{EDF7A494-9BE9-47D3-9E2B-37051F1C6762}" srcOrd="0" destOrd="0" presId="urn:microsoft.com/office/officeart/2005/8/layout/hierarchy3"/>
    <dgm:cxn modelId="{BD8A37B3-C3D6-4A6F-9FFA-9258998E03BA}" type="presOf" srcId="{CB1C4BBC-3832-44DB-9460-956A1EC92531}" destId="{3DECB7BC-BC4B-4318-84E6-F741A13DBC6D}" srcOrd="0" destOrd="0" presId="urn:microsoft.com/office/officeart/2005/8/layout/hierarchy3"/>
    <dgm:cxn modelId="{5248A5B6-7574-4093-AE13-54E1B31C59E5}" type="presOf" srcId="{E9530A9E-4DD9-409B-B54D-06301346C84D}" destId="{E3A44421-081C-4AC3-B6D2-12B7CA708B65}" srcOrd="0" destOrd="0" presId="urn:microsoft.com/office/officeart/2005/8/layout/hierarchy3"/>
    <dgm:cxn modelId="{60BCF3BA-BD75-40C0-9B11-28507CA37DBA}" srcId="{D6F7FCC4-4B0E-41CA-BB89-422D09BD48F7}" destId="{170D6638-4920-464A-8670-BCC664913FD3}" srcOrd="3" destOrd="0" parTransId="{73C9A30E-1002-4080-8247-F700430D437B}" sibTransId="{3E81C5B6-A478-47D8-8FFB-92957723F465}"/>
    <dgm:cxn modelId="{396AF7BC-8AE1-4DB9-8786-AB58207491FE}" type="presOf" srcId="{9D2DC0E6-5D12-4BA4-935B-0F97ADED08C2}" destId="{EE2205EA-ED13-4E43-9A67-1B367C742F25}" srcOrd="0" destOrd="0" presId="urn:microsoft.com/office/officeart/2005/8/layout/hierarchy3"/>
    <dgm:cxn modelId="{502872BE-2C8E-4570-806D-382B6FC8EAC8}" type="presOf" srcId="{E5DA5C4D-E9D9-4C8F-9493-13C67CEF03C2}" destId="{AE7F683C-7BDC-408B-A252-360D4058917E}" srcOrd="0" destOrd="0" presId="urn:microsoft.com/office/officeart/2005/8/layout/hierarchy3"/>
    <dgm:cxn modelId="{70F88FC6-42CB-4F73-98EB-03EEBFE2A9E6}" type="presOf" srcId="{D259C847-15DF-42C9-97D7-BC73F283BBF9}" destId="{88FA4F46-0108-4F13-8A79-6E25B14F6DF1}" srcOrd="0" destOrd="0" presId="urn:microsoft.com/office/officeart/2005/8/layout/hierarchy3"/>
    <dgm:cxn modelId="{D7211DC7-7E7A-4C22-BA45-2F084126A500}" type="presOf" srcId="{170D6638-4920-464A-8670-BCC664913FD3}" destId="{AFCE1A21-EC1B-421B-A5BD-8E91D5A70A8C}" srcOrd="0" destOrd="0" presId="urn:microsoft.com/office/officeart/2005/8/layout/hierarchy3"/>
    <dgm:cxn modelId="{1EBA97C9-094F-4B6D-9BC8-F35FB5344B8B}" type="presOf" srcId="{4367FCC9-34F9-4CDE-9436-8FE4471C3A80}" destId="{41A8F155-B06B-4BF0-9B4D-FD82466888E4}" srcOrd="0" destOrd="0" presId="urn:microsoft.com/office/officeart/2005/8/layout/hierarchy3"/>
    <dgm:cxn modelId="{F691A0D0-E88F-46CC-97DD-8FEB33EB9641}" srcId="{0979B9C5-0F2D-49C0-ABAF-1C89D32C2F3E}" destId="{D6F7FCC4-4B0E-41CA-BB89-422D09BD48F7}" srcOrd="0" destOrd="0" parTransId="{991E4D64-3ADE-4CFE-A6E5-6B44DB94F6A6}" sibTransId="{616118C1-4647-40C5-BA77-A0B2EBF9651B}"/>
    <dgm:cxn modelId="{6C9209D9-991D-439F-9195-665AB2418528}" type="presOf" srcId="{D18D51D3-82B7-42B0-B0DF-EC5E799D7FC0}" destId="{D92EF42C-05DA-4FAC-AC77-79A4ED9470AC}" srcOrd="0" destOrd="0" presId="urn:microsoft.com/office/officeart/2005/8/layout/hierarchy3"/>
    <dgm:cxn modelId="{5FD6C4E0-2E9B-459A-8A4B-0970CA51274B}" srcId="{540B1A5E-D348-4301-9688-49F1DA371F06}" destId="{008A72E7-D688-4B60-B670-548961CFE75C}" srcOrd="1" destOrd="0" parTransId="{E9530A9E-4DD9-409B-B54D-06301346C84D}" sibTransId="{075B0469-25AE-4876-8758-D62955C4BA9F}"/>
    <dgm:cxn modelId="{437C37E8-B12B-4FEF-9BAF-539A52612DD1}" srcId="{D6F7FCC4-4B0E-41CA-BB89-422D09BD48F7}" destId="{FA3B59A4-0F30-4038-905F-52E6413D4690}" srcOrd="1" destOrd="0" parTransId="{9FCD6BA9-013A-4421-8C74-DCB816A670A9}" sibTransId="{087F69AC-B36A-41AF-B9FB-5FDBA38DD458}"/>
    <dgm:cxn modelId="{2E7182E8-852C-4F41-9254-597D99C1127C}" type="presOf" srcId="{23BDB2D6-A9E5-4404-BBF3-7F557E4742FE}" destId="{6DDCC106-8B12-42F3-BF71-35A7E83D2106}" srcOrd="0" destOrd="0" presId="urn:microsoft.com/office/officeart/2005/8/layout/hierarchy3"/>
    <dgm:cxn modelId="{4176E2EB-0A0C-402A-873B-042B6C19C482}" type="presOf" srcId="{A52A2C58-C3BF-43F4-AD1E-5F2F057A1908}" destId="{CD8E894E-8C3F-4A02-9158-FB3D8930EF47}" srcOrd="0" destOrd="0" presId="urn:microsoft.com/office/officeart/2005/8/layout/hierarchy3"/>
    <dgm:cxn modelId="{67D3B2EE-9E72-425F-8985-44AAD9653497}" srcId="{01A51B02-EBD7-4A44-8EC2-061F217379C4}" destId="{C18CDF2F-0C4D-4BAD-AFD4-86F7A1690D6D}" srcOrd="0" destOrd="0" parTransId="{2E943043-A006-4242-A73B-21BB348786CA}" sibTransId="{1C131D09-E0EE-4F75-8ABA-D67D1038E09C}"/>
    <dgm:cxn modelId="{744DF1EE-706E-48C1-8A15-69CF336554F9}" type="presOf" srcId="{E5ABB7F4-0AF1-44B3-825F-993ECEDB3CD6}" destId="{2D2CC7A0-0A06-43FC-95C4-C3E0BE679D0B}" srcOrd="0" destOrd="0" presId="urn:microsoft.com/office/officeart/2005/8/layout/hierarchy3"/>
    <dgm:cxn modelId="{9339AEF7-46A1-465C-AE0E-09D95E7E60FF}" srcId="{07621090-42B8-4BE3-8338-257D55018360}" destId="{9D371245-20D2-4D6C-92E8-059F68724D56}" srcOrd="0" destOrd="0" parTransId="{099F514D-6F1A-41FB-BBB7-03FA4466E93F}" sibTransId="{F857121F-3079-42B4-86F8-FB3E7ACFB2D5}"/>
    <dgm:cxn modelId="{5ED9C410-2DE8-4B1E-BB28-25A6E72154E1}" type="presParOf" srcId="{BCB56ED7-2E45-4992-83A0-B32E3CC73051}" destId="{C2515BF4-910A-4672-9467-902063745819}" srcOrd="0" destOrd="0" presId="urn:microsoft.com/office/officeart/2005/8/layout/hierarchy3"/>
    <dgm:cxn modelId="{308673D8-0D3A-476D-9231-B2E1812F6E4C}" type="presParOf" srcId="{C2515BF4-910A-4672-9467-902063745819}" destId="{66170C67-8529-4D36-827B-641A78F83646}" srcOrd="0" destOrd="0" presId="urn:microsoft.com/office/officeart/2005/8/layout/hierarchy3"/>
    <dgm:cxn modelId="{D79067D4-B117-4BD4-B675-84EF4DF26444}" type="presParOf" srcId="{66170C67-8529-4D36-827B-641A78F83646}" destId="{C85EE0B4-F2C4-490F-B4C0-6DC580A84962}" srcOrd="0" destOrd="0" presId="urn:microsoft.com/office/officeart/2005/8/layout/hierarchy3"/>
    <dgm:cxn modelId="{6B3C831F-A6AF-478F-96C5-874DFC38F74B}" type="presParOf" srcId="{66170C67-8529-4D36-827B-641A78F83646}" destId="{1ECFD2C5-94A7-44F3-AA39-E1BBE91B7668}" srcOrd="1" destOrd="0" presId="urn:microsoft.com/office/officeart/2005/8/layout/hierarchy3"/>
    <dgm:cxn modelId="{677188C2-E0B8-4DE2-8F4D-933F9E17D2DD}" type="presParOf" srcId="{C2515BF4-910A-4672-9467-902063745819}" destId="{DC8645A2-B4A9-4781-B053-2065026A6D33}" srcOrd="1" destOrd="0" presId="urn:microsoft.com/office/officeart/2005/8/layout/hierarchy3"/>
    <dgm:cxn modelId="{45880AE1-2AA0-4C0F-A22D-1433209A485C}" type="presParOf" srcId="{DC8645A2-B4A9-4781-B053-2065026A6D33}" destId="{7EC61043-ABF1-47B0-913C-254D36C5CE53}" srcOrd="0" destOrd="0" presId="urn:microsoft.com/office/officeart/2005/8/layout/hierarchy3"/>
    <dgm:cxn modelId="{8B4DB87B-A3D2-4EB2-8DBD-B63BEBF65173}" type="presParOf" srcId="{DC8645A2-B4A9-4781-B053-2065026A6D33}" destId="{47C34CE0-08B7-4642-B116-7AC28B2C8C53}" srcOrd="1" destOrd="0" presId="urn:microsoft.com/office/officeart/2005/8/layout/hierarchy3"/>
    <dgm:cxn modelId="{C5D30AB7-DC5F-40A3-974D-9325EB50AFA4}" type="presParOf" srcId="{DC8645A2-B4A9-4781-B053-2065026A6D33}" destId="{9CE6A28D-8DAD-41CE-8066-A690C851DA55}" srcOrd="2" destOrd="0" presId="urn:microsoft.com/office/officeart/2005/8/layout/hierarchy3"/>
    <dgm:cxn modelId="{E183BD43-72D7-4C17-9A13-6E3D4AF4D7CD}" type="presParOf" srcId="{DC8645A2-B4A9-4781-B053-2065026A6D33}" destId="{95D37F53-2E09-46FC-98A0-0936A35B4C23}" srcOrd="3" destOrd="0" presId="urn:microsoft.com/office/officeart/2005/8/layout/hierarchy3"/>
    <dgm:cxn modelId="{079F20D9-9C6A-42FA-B6A2-EC13AF0BA24C}" type="presParOf" srcId="{DC8645A2-B4A9-4781-B053-2065026A6D33}" destId="{93A31525-ABA8-41DF-89DC-92C4492FF551}" srcOrd="4" destOrd="0" presId="urn:microsoft.com/office/officeart/2005/8/layout/hierarchy3"/>
    <dgm:cxn modelId="{8E0D9383-D3A8-438D-8C25-C3B5DB85ECA7}" type="presParOf" srcId="{DC8645A2-B4A9-4781-B053-2065026A6D33}" destId="{6DDCC106-8B12-42F3-BF71-35A7E83D2106}" srcOrd="5" destOrd="0" presId="urn:microsoft.com/office/officeart/2005/8/layout/hierarchy3"/>
    <dgm:cxn modelId="{2AF3B0B2-D82D-47E3-B833-6D32E3619C23}" type="presParOf" srcId="{DC8645A2-B4A9-4781-B053-2065026A6D33}" destId="{0BCB5FCB-E0D4-4ACF-BE3E-A9D415AFDE95}" srcOrd="6" destOrd="0" presId="urn:microsoft.com/office/officeart/2005/8/layout/hierarchy3"/>
    <dgm:cxn modelId="{12721B30-B3E0-4C97-9D57-C52574126A54}" type="presParOf" srcId="{DC8645A2-B4A9-4781-B053-2065026A6D33}" destId="{AFCE1A21-EC1B-421B-A5BD-8E91D5A70A8C}" srcOrd="7" destOrd="0" presId="urn:microsoft.com/office/officeart/2005/8/layout/hierarchy3"/>
    <dgm:cxn modelId="{ABEEE2C1-EAE7-4985-8AC5-9B6BE46E02F0}" type="presParOf" srcId="{BCB56ED7-2E45-4992-83A0-B32E3CC73051}" destId="{E13CCD91-E656-43D8-A153-7FEABF450AE5}" srcOrd="1" destOrd="0" presId="urn:microsoft.com/office/officeart/2005/8/layout/hierarchy3"/>
    <dgm:cxn modelId="{89A27225-57DE-4F26-82F4-74123C93CB0D}" type="presParOf" srcId="{E13CCD91-E656-43D8-A153-7FEABF450AE5}" destId="{F2ABC443-1BD9-4CCD-8D81-6F3C10392C02}" srcOrd="0" destOrd="0" presId="urn:microsoft.com/office/officeart/2005/8/layout/hierarchy3"/>
    <dgm:cxn modelId="{C7B650A3-28E6-4216-9DF3-7ABAE2AA7201}" type="presParOf" srcId="{F2ABC443-1BD9-4CCD-8D81-6F3C10392C02}" destId="{58D782E0-053F-4292-89C5-8264869AEF42}" srcOrd="0" destOrd="0" presId="urn:microsoft.com/office/officeart/2005/8/layout/hierarchy3"/>
    <dgm:cxn modelId="{23D805EF-C4BA-443F-8D91-A24E984EE9BE}" type="presParOf" srcId="{F2ABC443-1BD9-4CCD-8D81-6F3C10392C02}" destId="{42C2465F-A569-4B22-8E89-8969CD041409}" srcOrd="1" destOrd="0" presId="urn:microsoft.com/office/officeart/2005/8/layout/hierarchy3"/>
    <dgm:cxn modelId="{D4144A6C-CDE2-43C8-BC3D-B0031AB09744}" type="presParOf" srcId="{E13CCD91-E656-43D8-A153-7FEABF450AE5}" destId="{6BB0BA85-B901-494A-9AA5-C0E19705FC4D}" srcOrd="1" destOrd="0" presId="urn:microsoft.com/office/officeart/2005/8/layout/hierarchy3"/>
    <dgm:cxn modelId="{6170F669-3220-44BE-9D67-7B335F285F96}" type="presParOf" srcId="{6BB0BA85-B901-494A-9AA5-C0E19705FC4D}" destId="{94DBFCC8-21FB-46B8-94C1-1411480CF29F}" srcOrd="0" destOrd="0" presId="urn:microsoft.com/office/officeart/2005/8/layout/hierarchy3"/>
    <dgm:cxn modelId="{BFB69C67-985A-4FED-8EFB-E3EE8479C388}" type="presParOf" srcId="{6BB0BA85-B901-494A-9AA5-C0E19705FC4D}" destId="{41713097-05B8-4E45-886D-8BDA0FF18AA2}" srcOrd="1" destOrd="0" presId="urn:microsoft.com/office/officeart/2005/8/layout/hierarchy3"/>
    <dgm:cxn modelId="{758A5164-9233-4F6E-8F0A-8F642FBBBF34}" type="presParOf" srcId="{6BB0BA85-B901-494A-9AA5-C0E19705FC4D}" destId="{F1CD80BE-A585-4D73-89A9-7DFF27D589B2}" srcOrd="2" destOrd="0" presId="urn:microsoft.com/office/officeart/2005/8/layout/hierarchy3"/>
    <dgm:cxn modelId="{33FB7F1F-8C04-4589-BE70-7050100EB697}" type="presParOf" srcId="{6BB0BA85-B901-494A-9AA5-C0E19705FC4D}" destId="{97899173-78A0-4477-8ACE-C6D0272B4CAD}" srcOrd="3" destOrd="0" presId="urn:microsoft.com/office/officeart/2005/8/layout/hierarchy3"/>
    <dgm:cxn modelId="{3A302787-AE49-42FE-91D7-7A8ACC76441D}" type="presParOf" srcId="{BCB56ED7-2E45-4992-83A0-B32E3CC73051}" destId="{21FD540E-5EEF-4A20-8890-6F4DC1A1A9DD}" srcOrd="2" destOrd="0" presId="urn:microsoft.com/office/officeart/2005/8/layout/hierarchy3"/>
    <dgm:cxn modelId="{6615C1CC-E254-45CC-88BD-A34233794306}" type="presParOf" srcId="{21FD540E-5EEF-4A20-8890-6F4DC1A1A9DD}" destId="{FDA8477D-F76E-4AA4-9010-9B43385F56CF}" srcOrd="0" destOrd="0" presId="urn:microsoft.com/office/officeart/2005/8/layout/hierarchy3"/>
    <dgm:cxn modelId="{53AA7FA1-6891-467F-B15A-96F7663EA1DF}" type="presParOf" srcId="{FDA8477D-F76E-4AA4-9010-9B43385F56CF}" destId="{A7F8ED77-3341-4CD5-9951-CEC91319175A}" srcOrd="0" destOrd="0" presId="urn:microsoft.com/office/officeart/2005/8/layout/hierarchy3"/>
    <dgm:cxn modelId="{DD2BD83E-B5C2-48F5-9E50-2F1EB18E807E}" type="presParOf" srcId="{FDA8477D-F76E-4AA4-9010-9B43385F56CF}" destId="{F58181A5-471E-40B9-9229-150A016A3BA6}" srcOrd="1" destOrd="0" presId="urn:microsoft.com/office/officeart/2005/8/layout/hierarchy3"/>
    <dgm:cxn modelId="{E672294D-0ED0-4F59-9372-7B022AFB8662}" type="presParOf" srcId="{21FD540E-5EEF-4A20-8890-6F4DC1A1A9DD}" destId="{97151085-5C08-4EBA-A8A5-3CA50B9C511B}" srcOrd="1" destOrd="0" presId="urn:microsoft.com/office/officeart/2005/8/layout/hierarchy3"/>
    <dgm:cxn modelId="{9F7A9CA3-0D45-46EA-A61D-2D4F72B99A89}" type="presParOf" srcId="{97151085-5C08-4EBA-A8A5-3CA50B9C511B}" destId="{DAA99DDE-9B0E-4C14-B867-B5AD581B3F67}" srcOrd="0" destOrd="0" presId="urn:microsoft.com/office/officeart/2005/8/layout/hierarchy3"/>
    <dgm:cxn modelId="{B2CBDB04-2233-4EDC-88A1-BC859BB23DB2}" type="presParOf" srcId="{97151085-5C08-4EBA-A8A5-3CA50B9C511B}" destId="{F3D6F25B-788E-4BB8-A925-DE9185029097}" srcOrd="1" destOrd="0" presId="urn:microsoft.com/office/officeart/2005/8/layout/hierarchy3"/>
    <dgm:cxn modelId="{1886D29F-2332-4D91-9DD8-F80B370F356C}" type="presParOf" srcId="{97151085-5C08-4EBA-A8A5-3CA50B9C511B}" destId="{363EEF47-9402-4797-A4B8-0EAE89761D65}" srcOrd="2" destOrd="0" presId="urn:microsoft.com/office/officeart/2005/8/layout/hierarchy3"/>
    <dgm:cxn modelId="{93F1BF54-380A-46C6-890A-D018165BEEB2}" type="presParOf" srcId="{97151085-5C08-4EBA-A8A5-3CA50B9C511B}" destId="{BB5555EA-BF0C-42D3-AD02-EE3A6D0B77AB}" srcOrd="3" destOrd="0" presId="urn:microsoft.com/office/officeart/2005/8/layout/hierarchy3"/>
    <dgm:cxn modelId="{E685B2FF-0120-4211-B33E-63744696DAD4}" type="presParOf" srcId="{97151085-5C08-4EBA-A8A5-3CA50B9C511B}" destId="{EDF7A494-9BE9-47D3-9E2B-37051F1C6762}" srcOrd="4" destOrd="0" presId="urn:microsoft.com/office/officeart/2005/8/layout/hierarchy3"/>
    <dgm:cxn modelId="{40F9B9C4-7CE0-4000-AEDB-C20ECB2DB3A1}" type="presParOf" srcId="{97151085-5C08-4EBA-A8A5-3CA50B9C511B}" destId="{708DA49B-A9FF-409D-A5FF-859D57F51F19}" srcOrd="5" destOrd="0" presId="urn:microsoft.com/office/officeart/2005/8/layout/hierarchy3"/>
    <dgm:cxn modelId="{28AC060F-DD8C-4701-8D9A-AC980FD7FEF2}" type="presParOf" srcId="{BCB56ED7-2E45-4992-83A0-B32E3CC73051}" destId="{9D7B806A-767B-4C41-AB71-026FF735B8C3}" srcOrd="3" destOrd="0" presId="urn:microsoft.com/office/officeart/2005/8/layout/hierarchy3"/>
    <dgm:cxn modelId="{3C2F1018-9F99-43C4-8231-86B1CC2F9929}" type="presParOf" srcId="{9D7B806A-767B-4C41-AB71-026FF735B8C3}" destId="{48459AA5-B3FE-4EC9-941E-8D5304DBDF7C}" srcOrd="0" destOrd="0" presId="urn:microsoft.com/office/officeart/2005/8/layout/hierarchy3"/>
    <dgm:cxn modelId="{033BE41F-0A53-4772-B83C-BA75C099D368}" type="presParOf" srcId="{48459AA5-B3FE-4EC9-941E-8D5304DBDF7C}" destId="{72A6E752-548E-4C75-AD27-1B2672B836C7}" srcOrd="0" destOrd="0" presId="urn:microsoft.com/office/officeart/2005/8/layout/hierarchy3"/>
    <dgm:cxn modelId="{430AB88F-7FF9-4957-B0D2-C8602F7DCAA7}" type="presParOf" srcId="{48459AA5-B3FE-4EC9-941E-8D5304DBDF7C}" destId="{52F700BF-67E8-4519-BB95-7E95BB27EF3E}" srcOrd="1" destOrd="0" presId="urn:microsoft.com/office/officeart/2005/8/layout/hierarchy3"/>
    <dgm:cxn modelId="{9DEB1FC6-0972-458C-8152-1698D3424F92}" type="presParOf" srcId="{9D7B806A-767B-4C41-AB71-026FF735B8C3}" destId="{2C0EA200-782A-47E2-A96B-CDDC06FA94D5}" srcOrd="1" destOrd="0" presId="urn:microsoft.com/office/officeart/2005/8/layout/hierarchy3"/>
    <dgm:cxn modelId="{E21B63A7-0300-4592-9F8E-3620B9F674B7}" type="presParOf" srcId="{2C0EA200-782A-47E2-A96B-CDDC06FA94D5}" destId="{29D52819-8805-4477-96BA-905876972BE8}" srcOrd="0" destOrd="0" presId="urn:microsoft.com/office/officeart/2005/8/layout/hierarchy3"/>
    <dgm:cxn modelId="{DB9EB844-983A-41AA-90C5-5CF671D404A7}" type="presParOf" srcId="{2C0EA200-782A-47E2-A96B-CDDC06FA94D5}" destId="{D92EF42C-05DA-4FAC-AC77-79A4ED9470AC}" srcOrd="1" destOrd="0" presId="urn:microsoft.com/office/officeart/2005/8/layout/hierarchy3"/>
    <dgm:cxn modelId="{14BCDD4C-9A84-41E3-8776-146E9B0E99D5}" type="presParOf" srcId="{2C0EA200-782A-47E2-A96B-CDDC06FA94D5}" destId="{E3A44421-081C-4AC3-B6D2-12B7CA708B65}" srcOrd="2" destOrd="0" presId="urn:microsoft.com/office/officeart/2005/8/layout/hierarchy3"/>
    <dgm:cxn modelId="{0151A03E-0791-4A1A-B485-43EE9071F314}" type="presParOf" srcId="{2C0EA200-782A-47E2-A96B-CDDC06FA94D5}" destId="{6A2409FF-189A-4C6F-99E0-A776EED7D44A}" srcOrd="3" destOrd="0" presId="urn:microsoft.com/office/officeart/2005/8/layout/hierarchy3"/>
    <dgm:cxn modelId="{C3B96F15-718B-45EA-B7B0-58348C9025FB}" type="presParOf" srcId="{2C0EA200-782A-47E2-A96B-CDDC06FA94D5}" destId="{3DECB7BC-BC4B-4318-84E6-F741A13DBC6D}" srcOrd="4" destOrd="0" presId="urn:microsoft.com/office/officeart/2005/8/layout/hierarchy3"/>
    <dgm:cxn modelId="{43FB40A5-BBBF-4B6F-A9CD-067A8166D0DE}" type="presParOf" srcId="{2C0EA200-782A-47E2-A96B-CDDC06FA94D5}" destId="{CD8E894E-8C3F-4A02-9158-FB3D8930EF47}" srcOrd="5" destOrd="0" presId="urn:microsoft.com/office/officeart/2005/8/layout/hierarchy3"/>
    <dgm:cxn modelId="{77717735-9AEE-4DF9-8C36-31BC7DED0D3A}" type="presParOf" srcId="{2C0EA200-782A-47E2-A96B-CDDC06FA94D5}" destId="{A295C851-7EFD-4EEB-BAE4-75E48FCA25C2}" srcOrd="6" destOrd="0" presId="urn:microsoft.com/office/officeart/2005/8/layout/hierarchy3"/>
    <dgm:cxn modelId="{5911EC5F-D0FA-443E-BB99-CD244FAB05C6}" type="presParOf" srcId="{2C0EA200-782A-47E2-A96B-CDDC06FA94D5}" destId="{D46EAAC3-6F1E-4480-882F-7BF188132F75}" srcOrd="7" destOrd="0" presId="urn:microsoft.com/office/officeart/2005/8/layout/hierarchy3"/>
    <dgm:cxn modelId="{5C6B197F-CAC3-437D-9AF5-D8162028ECF2}" type="presParOf" srcId="{BCB56ED7-2E45-4992-83A0-B32E3CC73051}" destId="{1E927C81-299D-44E1-AA41-3BD8C17E9FF9}" srcOrd="4" destOrd="0" presId="urn:microsoft.com/office/officeart/2005/8/layout/hierarchy3"/>
    <dgm:cxn modelId="{4FE86C27-9412-495E-9FEE-D8E0CE4F0C05}" type="presParOf" srcId="{1E927C81-299D-44E1-AA41-3BD8C17E9FF9}" destId="{BD00231E-1999-4925-8251-06277907EF85}" srcOrd="0" destOrd="0" presId="urn:microsoft.com/office/officeart/2005/8/layout/hierarchy3"/>
    <dgm:cxn modelId="{CF4DD77A-9B15-4656-AC8B-FAE86397FCC4}" type="presParOf" srcId="{BD00231E-1999-4925-8251-06277907EF85}" destId="{88FA4F46-0108-4F13-8A79-6E25B14F6DF1}" srcOrd="0" destOrd="0" presId="urn:microsoft.com/office/officeart/2005/8/layout/hierarchy3"/>
    <dgm:cxn modelId="{CD2699E4-50AA-4165-A1F1-3F3A01D5C2FF}" type="presParOf" srcId="{BD00231E-1999-4925-8251-06277907EF85}" destId="{76EDE410-74D1-41EE-8AAC-3D59653DEDAA}" srcOrd="1" destOrd="0" presId="urn:microsoft.com/office/officeart/2005/8/layout/hierarchy3"/>
    <dgm:cxn modelId="{547B562C-D573-42A4-AF49-6CE469003634}" type="presParOf" srcId="{1E927C81-299D-44E1-AA41-3BD8C17E9FF9}" destId="{C987245B-DFFC-412D-BD1B-D8A17880B951}" srcOrd="1" destOrd="0" presId="urn:microsoft.com/office/officeart/2005/8/layout/hierarchy3"/>
    <dgm:cxn modelId="{5D1BE404-ED1F-4410-884F-153C1A1FC232}" type="presParOf" srcId="{C987245B-DFFC-412D-BD1B-D8A17880B951}" destId="{E7155A8E-0D35-4BAE-881A-A5459643D9BF}" srcOrd="0" destOrd="0" presId="urn:microsoft.com/office/officeart/2005/8/layout/hierarchy3"/>
    <dgm:cxn modelId="{54D780D2-C032-44C9-B51B-048778289A18}" type="presParOf" srcId="{C987245B-DFFC-412D-BD1B-D8A17880B951}" destId="{2D2CC7A0-0A06-43FC-95C4-C3E0BE679D0B}" srcOrd="1" destOrd="0" presId="urn:microsoft.com/office/officeart/2005/8/layout/hierarchy3"/>
    <dgm:cxn modelId="{0928C2C4-2D10-44B1-A718-E04CF2E53883}" type="presParOf" srcId="{C987245B-DFFC-412D-BD1B-D8A17880B951}" destId="{EE2205EA-ED13-4E43-9A67-1B367C742F25}" srcOrd="2" destOrd="0" presId="urn:microsoft.com/office/officeart/2005/8/layout/hierarchy3"/>
    <dgm:cxn modelId="{558A0A3B-0152-4A8F-A44C-14F783B13DF7}" type="presParOf" srcId="{C987245B-DFFC-412D-BD1B-D8A17880B951}" destId="{02765417-C583-4AC1-9E72-9940F3D4481C}" srcOrd="3" destOrd="0" presId="urn:microsoft.com/office/officeart/2005/8/layout/hierarchy3"/>
    <dgm:cxn modelId="{8482B2BC-AA3C-4F4D-B01A-5F7D716120BA}" type="presParOf" srcId="{C987245B-DFFC-412D-BD1B-D8A17880B951}" destId="{41A8F155-B06B-4BF0-9B4D-FD82466888E4}" srcOrd="4" destOrd="0" presId="urn:microsoft.com/office/officeart/2005/8/layout/hierarchy3"/>
    <dgm:cxn modelId="{D1E8DCC7-5AC9-4783-88EA-287E0B4C8FAF}" type="presParOf" srcId="{C987245B-DFFC-412D-BD1B-D8A17880B951}" destId="{1AD6EE97-979A-4963-9F86-604831837B97}" srcOrd="5" destOrd="0" presId="urn:microsoft.com/office/officeart/2005/8/layout/hierarchy3"/>
    <dgm:cxn modelId="{4E39B560-1F53-418A-AEE2-A2B25956D7A1}" type="presParOf" srcId="{BCB56ED7-2E45-4992-83A0-B32E3CC73051}" destId="{F78B1343-F60E-4B2D-B7F0-3342B50F4271}" srcOrd="5" destOrd="0" presId="urn:microsoft.com/office/officeart/2005/8/layout/hierarchy3"/>
    <dgm:cxn modelId="{21B2A853-F4A7-42F3-A44B-57DB9AAD01BE}" type="presParOf" srcId="{F78B1343-F60E-4B2D-B7F0-3342B50F4271}" destId="{982B8431-ECFB-442C-81D2-F1F1294E4834}" srcOrd="0" destOrd="0" presId="urn:microsoft.com/office/officeart/2005/8/layout/hierarchy3"/>
    <dgm:cxn modelId="{60A1A023-113E-4F1A-90A5-AB932BA8D71A}" type="presParOf" srcId="{982B8431-ECFB-442C-81D2-F1F1294E4834}" destId="{B851BC0D-CCD0-44BA-BE42-EF50288376F0}" srcOrd="0" destOrd="0" presId="urn:microsoft.com/office/officeart/2005/8/layout/hierarchy3"/>
    <dgm:cxn modelId="{44420C50-CF80-49D6-B78E-0B8B6A4AAA94}" type="presParOf" srcId="{982B8431-ECFB-442C-81D2-F1F1294E4834}" destId="{61BAFF13-73DF-4C10-BBC8-F3DC41FF0B5C}" srcOrd="1" destOrd="0" presId="urn:microsoft.com/office/officeart/2005/8/layout/hierarchy3"/>
    <dgm:cxn modelId="{7DFD8D0D-53AF-421E-B660-0E8AD782EC96}" type="presParOf" srcId="{F78B1343-F60E-4B2D-B7F0-3342B50F4271}" destId="{03F95BC3-1F2A-4B47-A642-796CF6787CD0}" srcOrd="1" destOrd="0" presId="urn:microsoft.com/office/officeart/2005/8/layout/hierarchy3"/>
    <dgm:cxn modelId="{14888A9A-521E-47DE-8D34-F3F99775C1AB}" type="presParOf" srcId="{03F95BC3-1F2A-4B47-A642-796CF6787CD0}" destId="{091636AB-0023-453F-A6AB-2339597686D0}" srcOrd="0" destOrd="0" presId="urn:microsoft.com/office/officeart/2005/8/layout/hierarchy3"/>
    <dgm:cxn modelId="{B869D6AC-5634-4706-AB86-FA82CD0AFA1D}" type="presParOf" srcId="{03F95BC3-1F2A-4B47-A642-796CF6787CD0}" destId="{AE7F683C-7BDC-408B-A252-360D4058917E}" srcOrd="1" destOrd="0" presId="urn:microsoft.com/office/officeart/2005/8/layout/hierarchy3"/>
    <dgm:cxn modelId="{AF60D8BA-12CC-4C78-8D0A-892C07491384}" type="presParOf" srcId="{03F95BC3-1F2A-4B47-A642-796CF6787CD0}" destId="{5E415A7B-03F4-4E51-8AF4-FB7AAB54547B}" srcOrd="2" destOrd="0" presId="urn:microsoft.com/office/officeart/2005/8/layout/hierarchy3"/>
    <dgm:cxn modelId="{57502698-A667-4702-83C3-936A6701B55E}" type="presParOf" srcId="{03F95BC3-1F2A-4B47-A642-796CF6787CD0}" destId="{6DFD247A-872E-464E-AC3F-2B672BBEBAAB}" srcOrd="3" destOrd="0" presId="urn:microsoft.com/office/officeart/2005/8/layout/hierarchy3"/>
    <dgm:cxn modelId="{4FF556D6-724C-4C24-816D-7F2646C6D2DC}" type="presParOf" srcId="{BCB56ED7-2E45-4992-83A0-B32E3CC73051}" destId="{81E08722-749E-406F-BEC3-4EE1CE7E8E04}" srcOrd="6" destOrd="0" presId="urn:microsoft.com/office/officeart/2005/8/layout/hierarchy3"/>
    <dgm:cxn modelId="{EBDABAE4-CA4A-4CBD-918F-28F162B51642}" type="presParOf" srcId="{81E08722-749E-406F-BEC3-4EE1CE7E8E04}" destId="{09C26EC5-4899-4695-9B79-09620A91D6B4}" srcOrd="0" destOrd="0" presId="urn:microsoft.com/office/officeart/2005/8/layout/hierarchy3"/>
    <dgm:cxn modelId="{F71E48FF-9D36-43DD-BE77-B19C9C0F0101}" type="presParOf" srcId="{09C26EC5-4899-4695-9B79-09620A91D6B4}" destId="{8E08ED43-981E-41CC-ADCA-CF47DE770B56}" srcOrd="0" destOrd="0" presId="urn:microsoft.com/office/officeart/2005/8/layout/hierarchy3"/>
    <dgm:cxn modelId="{AD6C3383-DA6D-47CF-8321-083D383CF655}" type="presParOf" srcId="{09C26EC5-4899-4695-9B79-09620A91D6B4}" destId="{86E4D701-772D-4C74-9E98-8C6F40199B9E}" srcOrd="1" destOrd="0" presId="urn:microsoft.com/office/officeart/2005/8/layout/hierarchy3"/>
    <dgm:cxn modelId="{6469ECDB-3526-445E-9845-DFC07BF9FADF}" type="presParOf" srcId="{81E08722-749E-406F-BEC3-4EE1CE7E8E04}" destId="{BE45EB7B-16F0-4298-A90C-2E33F62A2456}" srcOrd="1" destOrd="0" presId="urn:microsoft.com/office/officeart/2005/8/layout/hierarchy3"/>
    <dgm:cxn modelId="{DAE4AE9D-2D76-4F83-9BF2-0DB1A6C152FE}" type="presParOf" srcId="{BE45EB7B-16F0-4298-A90C-2E33F62A2456}" destId="{9373E0EB-6443-44E1-8EC7-B3388BB3F153}" srcOrd="0" destOrd="0" presId="urn:microsoft.com/office/officeart/2005/8/layout/hierarchy3"/>
    <dgm:cxn modelId="{0EEBBA60-B31E-47CE-AED1-B6FE47874F0E}" type="presParOf" srcId="{BE45EB7B-16F0-4298-A90C-2E33F62A2456}" destId="{8C111F9A-305E-4911-A28C-02D9ED44B07F}" srcOrd="1" destOrd="0" presId="urn:microsoft.com/office/officeart/2005/8/layout/hierarchy3"/>
    <dgm:cxn modelId="{07FCFE1C-458E-4E57-A3B3-15B19CBC0667}" type="presParOf" srcId="{BE45EB7B-16F0-4298-A90C-2E33F62A2456}" destId="{4F494F8E-ADC0-44F4-9970-3B60597DE469}" srcOrd="2" destOrd="0" presId="urn:microsoft.com/office/officeart/2005/8/layout/hierarchy3"/>
    <dgm:cxn modelId="{B4F0E286-E89E-4BE6-907F-F1E1C7D4645E}" type="presParOf" srcId="{BE45EB7B-16F0-4298-A90C-2E33F62A2456}" destId="{B736B97D-B909-47BD-B7F3-A13C1747B69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4BF02D6-A9FF-4B4B-AF32-3984485CA91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A0BEC13-BF08-4776-964D-DF53D6A290F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Develop a detailed plan for scaling </a:t>
          </a:r>
          <a:endParaRPr lang="en-US"/>
        </a:p>
      </dgm:t>
    </dgm:pt>
    <dgm:pt modelId="{EB3B68D7-D8DF-45C6-BB54-49FF27F9B20E}" type="parTrans" cxnId="{59C43539-EC0F-454D-8DF2-5BF43C598B0E}">
      <dgm:prSet/>
      <dgm:spPr/>
      <dgm:t>
        <a:bodyPr/>
        <a:lstStyle/>
        <a:p>
          <a:endParaRPr lang="en-US"/>
        </a:p>
      </dgm:t>
    </dgm:pt>
    <dgm:pt modelId="{38F2E695-43F8-4BF5-A96D-7E6033CCEDC4}" type="sibTrans" cxnId="{59C43539-EC0F-454D-8DF2-5BF43C598B0E}">
      <dgm:prSet/>
      <dgm:spPr/>
      <dgm:t>
        <a:bodyPr/>
        <a:lstStyle/>
        <a:p>
          <a:endParaRPr lang="en-US"/>
        </a:p>
      </dgm:t>
    </dgm:pt>
    <dgm:pt modelId="{7FF8044B-05E8-4E3B-9B76-C9B5D6503DC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Consider resources, partnerships, and sustainability </a:t>
          </a:r>
          <a:endParaRPr lang="en-US"/>
        </a:p>
      </dgm:t>
    </dgm:pt>
    <dgm:pt modelId="{63368A0F-EA79-415E-BFC9-0D70DEB9E47D}" type="parTrans" cxnId="{9700DCBE-963C-4D78-8F75-27D185B095BD}">
      <dgm:prSet/>
      <dgm:spPr/>
      <dgm:t>
        <a:bodyPr/>
        <a:lstStyle/>
        <a:p>
          <a:endParaRPr lang="en-US"/>
        </a:p>
      </dgm:t>
    </dgm:pt>
    <dgm:pt modelId="{3614A5C7-B748-44D2-B7B9-C6F5C9894EAA}" type="sibTrans" cxnId="{9700DCBE-963C-4D78-8F75-27D185B095BD}">
      <dgm:prSet/>
      <dgm:spPr/>
      <dgm:t>
        <a:bodyPr/>
        <a:lstStyle/>
        <a:p>
          <a:endParaRPr lang="en-US"/>
        </a:p>
      </dgm:t>
    </dgm:pt>
    <dgm:pt modelId="{2DB4C126-5054-4584-B053-BD670D0FAF2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Plan for long-term maintenance and adaptation </a:t>
          </a:r>
          <a:endParaRPr lang="en-US"/>
        </a:p>
      </dgm:t>
    </dgm:pt>
    <dgm:pt modelId="{B0C072AB-E51C-486E-899C-25DB666BDD59}" type="parTrans" cxnId="{98FEF6D3-3ADC-4600-B21A-702178F04F9F}">
      <dgm:prSet/>
      <dgm:spPr/>
      <dgm:t>
        <a:bodyPr/>
        <a:lstStyle/>
        <a:p>
          <a:endParaRPr lang="en-US"/>
        </a:p>
      </dgm:t>
    </dgm:pt>
    <dgm:pt modelId="{BBA55F26-1286-472F-8F90-9D845D56CC14}" type="sibTrans" cxnId="{98FEF6D3-3ADC-4600-B21A-702178F04F9F}">
      <dgm:prSet/>
      <dgm:spPr/>
      <dgm:t>
        <a:bodyPr/>
        <a:lstStyle/>
        <a:p>
          <a:endParaRPr lang="en-US"/>
        </a:p>
      </dgm:t>
    </dgm:pt>
    <dgm:pt modelId="{8CBB0FD9-F28F-4F01-B6F2-4EB67EAB131C}" type="pres">
      <dgm:prSet presAssocID="{44BF02D6-A9FF-4B4B-AF32-3984485CA91D}" presName="root" presStyleCnt="0">
        <dgm:presLayoutVars>
          <dgm:dir/>
          <dgm:resizeHandles val="exact"/>
        </dgm:presLayoutVars>
      </dgm:prSet>
      <dgm:spPr/>
    </dgm:pt>
    <dgm:pt modelId="{444A4F05-FBF6-4691-A1B0-73DAD77B29D4}" type="pres">
      <dgm:prSet presAssocID="{0A0BEC13-BF08-4776-964D-DF53D6A290FA}" presName="compNode" presStyleCnt="0"/>
      <dgm:spPr/>
    </dgm:pt>
    <dgm:pt modelId="{E1D98631-C065-4BE4-B427-21B9CC4C37C3}" type="pres">
      <dgm:prSet presAssocID="{0A0BEC13-BF08-4776-964D-DF53D6A290FA}" presName="bgRect" presStyleLbl="bgShp" presStyleIdx="0" presStyleCnt="3"/>
      <dgm:spPr/>
    </dgm:pt>
    <dgm:pt modelId="{D23316DA-34AB-43B9-B50C-A201D9124509}" type="pres">
      <dgm:prSet presAssocID="{0A0BEC13-BF08-4776-964D-DF53D6A290F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book"/>
        </a:ext>
      </dgm:extLst>
    </dgm:pt>
    <dgm:pt modelId="{7E36154F-451D-47EA-9649-BD66D8890665}" type="pres">
      <dgm:prSet presAssocID="{0A0BEC13-BF08-4776-964D-DF53D6A290FA}" presName="spaceRect" presStyleCnt="0"/>
      <dgm:spPr/>
    </dgm:pt>
    <dgm:pt modelId="{BE56CF1C-66E5-441C-8483-60D12A1E5C82}" type="pres">
      <dgm:prSet presAssocID="{0A0BEC13-BF08-4776-964D-DF53D6A290FA}" presName="parTx" presStyleLbl="revTx" presStyleIdx="0" presStyleCnt="3">
        <dgm:presLayoutVars>
          <dgm:chMax val="0"/>
          <dgm:chPref val="0"/>
        </dgm:presLayoutVars>
      </dgm:prSet>
      <dgm:spPr/>
    </dgm:pt>
    <dgm:pt modelId="{885CC677-AB85-4461-9992-658969690C00}" type="pres">
      <dgm:prSet presAssocID="{38F2E695-43F8-4BF5-A96D-7E6033CCEDC4}" presName="sibTrans" presStyleCnt="0"/>
      <dgm:spPr/>
    </dgm:pt>
    <dgm:pt modelId="{D5B60BBB-6B81-4233-BE4B-F4F04C60013E}" type="pres">
      <dgm:prSet presAssocID="{7FF8044B-05E8-4E3B-9B76-C9B5D6503DC0}" presName="compNode" presStyleCnt="0"/>
      <dgm:spPr/>
    </dgm:pt>
    <dgm:pt modelId="{724AC56C-8302-4F36-918C-BE3E56259378}" type="pres">
      <dgm:prSet presAssocID="{7FF8044B-05E8-4E3B-9B76-C9B5D6503DC0}" presName="bgRect" presStyleLbl="bgShp" presStyleIdx="1" presStyleCnt="3"/>
      <dgm:spPr/>
    </dgm:pt>
    <dgm:pt modelId="{385F2C73-120F-4B9B-8F23-0F726E24422E}" type="pres">
      <dgm:prSet presAssocID="{7FF8044B-05E8-4E3B-9B76-C9B5D6503DC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84D8F256-7A71-47EB-A63A-0AB147731154}" type="pres">
      <dgm:prSet presAssocID="{7FF8044B-05E8-4E3B-9B76-C9B5D6503DC0}" presName="spaceRect" presStyleCnt="0"/>
      <dgm:spPr/>
    </dgm:pt>
    <dgm:pt modelId="{1A5481D1-B174-4E44-9432-9FD21253155C}" type="pres">
      <dgm:prSet presAssocID="{7FF8044B-05E8-4E3B-9B76-C9B5D6503DC0}" presName="parTx" presStyleLbl="revTx" presStyleIdx="1" presStyleCnt="3">
        <dgm:presLayoutVars>
          <dgm:chMax val="0"/>
          <dgm:chPref val="0"/>
        </dgm:presLayoutVars>
      </dgm:prSet>
      <dgm:spPr/>
    </dgm:pt>
    <dgm:pt modelId="{EDFAC0B9-E81C-43D3-956E-DFCE8EDA5073}" type="pres">
      <dgm:prSet presAssocID="{3614A5C7-B748-44D2-B7B9-C6F5C9894EAA}" presName="sibTrans" presStyleCnt="0"/>
      <dgm:spPr/>
    </dgm:pt>
    <dgm:pt modelId="{3C10194B-7F28-4FA5-AC6E-ACC5EBE59606}" type="pres">
      <dgm:prSet presAssocID="{2DB4C126-5054-4584-B053-BD670D0FAF28}" presName="compNode" presStyleCnt="0"/>
      <dgm:spPr/>
    </dgm:pt>
    <dgm:pt modelId="{88FD2C0B-3CB9-4D26-92AA-EF4FE695E11A}" type="pres">
      <dgm:prSet presAssocID="{2DB4C126-5054-4584-B053-BD670D0FAF28}" presName="bgRect" presStyleLbl="bgShp" presStyleIdx="2" presStyleCnt="3"/>
      <dgm:spPr/>
    </dgm:pt>
    <dgm:pt modelId="{30EED3B6-2285-4C3A-B233-F613360F18EC}" type="pres">
      <dgm:prSet presAssocID="{2DB4C126-5054-4584-B053-BD670D0FAF2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thly calendar"/>
        </a:ext>
      </dgm:extLst>
    </dgm:pt>
    <dgm:pt modelId="{6094C2D6-3082-4214-A1B6-68B25E083FF5}" type="pres">
      <dgm:prSet presAssocID="{2DB4C126-5054-4584-B053-BD670D0FAF28}" presName="spaceRect" presStyleCnt="0"/>
      <dgm:spPr/>
    </dgm:pt>
    <dgm:pt modelId="{C379B6FD-0AE8-4C51-B010-0B03079B18B5}" type="pres">
      <dgm:prSet presAssocID="{2DB4C126-5054-4584-B053-BD670D0FAF2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9C43539-EC0F-454D-8DF2-5BF43C598B0E}" srcId="{44BF02D6-A9FF-4B4B-AF32-3984485CA91D}" destId="{0A0BEC13-BF08-4776-964D-DF53D6A290FA}" srcOrd="0" destOrd="0" parTransId="{EB3B68D7-D8DF-45C6-BB54-49FF27F9B20E}" sibTransId="{38F2E695-43F8-4BF5-A96D-7E6033CCEDC4}"/>
    <dgm:cxn modelId="{83033D99-D1C3-419D-8FC5-A4AE025E9182}" type="presOf" srcId="{7FF8044B-05E8-4E3B-9B76-C9B5D6503DC0}" destId="{1A5481D1-B174-4E44-9432-9FD21253155C}" srcOrd="0" destOrd="0" presId="urn:microsoft.com/office/officeart/2018/2/layout/IconVerticalSolidList"/>
    <dgm:cxn modelId="{33A93FA2-519F-4B52-A68B-E903A8509861}" type="presOf" srcId="{44BF02D6-A9FF-4B4B-AF32-3984485CA91D}" destId="{8CBB0FD9-F28F-4F01-B6F2-4EB67EAB131C}" srcOrd="0" destOrd="0" presId="urn:microsoft.com/office/officeart/2018/2/layout/IconVerticalSolidList"/>
    <dgm:cxn modelId="{D59666B7-C0CD-4A3A-8C52-F9548C9846E9}" type="presOf" srcId="{2DB4C126-5054-4584-B053-BD670D0FAF28}" destId="{C379B6FD-0AE8-4C51-B010-0B03079B18B5}" srcOrd="0" destOrd="0" presId="urn:microsoft.com/office/officeart/2018/2/layout/IconVerticalSolidList"/>
    <dgm:cxn modelId="{9700DCBE-963C-4D78-8F75-27D185B095BD}" srcId="{44BF02D6-A9FF-4B4B-AF32-3984485CA91D}" destId="{7FF8044B-05E8-4E3B-9B76-C9B5D6503DC0}" srcOrd="1" destOrd="0" parTransId="{63368A0F-EA79-415E-BFC9-0D70DEB9E47D}" sibTransId="{3614A5C7-B748-44D2-B7B9-C6F5C9894EAA}"/>
    <dgm:cxn modelId="{98FEF6D3-3ADC-4600-B21A-702178F04F9F}" srcId="{44BF02D6-A9FF-4B4B-AF32-3984485CA91D}" destId="{2DB4C126-5054-4584-B053-BD670D0FAF28}" srcOrd="2" destOrd="0" parTransId="{B0C072AB-E51C-486E-899C-25DB666BDD59}" sibTransId="{BBA55F26-1286-472F-8F90-9D845D56CC14}"/>
    <dgm:cxn modelId="{3F605AFF-C293-456E-A3BF-663268F4FE63}" type="presOf" srcId="{0A0BEC13-BF08-4776-964D-DF53D6A290FA}" destId="{BE56CF1C-66E5-441C-8483-60D12A1E5C82}" srcOrd="0" destOrd="0" presId="urn:microsoft.com/office/officeart/2018/2/layout/IconVerticalSolidList"/>
    <dgm:cxn modelId="{D7B126EB-89CE-449F-8604-11CA4927091A}" type="presParOf" srcId="{8CBB0FD9-F28F-4F01-B6F2-4EB67EAB131C}" destId="{444A4F05-FBF6-4691-A1B0-73DAD77B29D4}" srcOrd="0" destOrd="0" presId="urn:microsoft.com/office/officeart/2018/2/layout/IconVerticalSolidList"/>
    <dgm:cxn modelId="{D7365752-3372-4D73-AAAC-788A0AD0E052}" type="presParOf" srcId="{444A4F05-FBF6-4691-A1B0-73DAD77B29D4}" destId="{E1D98631-C065-4BE4-B427-21B9CC4C37C3}" srcOrd="0" destOrd="0" presId="urn:microsoft.com/office/officeart/2018/2/layout/IconVerticalSolidList"/>
    <dgm:cxn modelId="{E4358F6B-BAA7-4CAB-A149-E71CACC5EDDE}" type="presParOf" srcId="{444A4F05-FBF6-4691-A1B0-73DAD77B29D4}" destId="{D23316DA-34AB-43B9-B50C-A201D9124509}" srcOrd="1" destOrd="0" presId="urn:microsoft.com/office/officeart/2018/2/layout/IconVerticalSolidList"/>
    <dgm:cxn modelId="{6C2D4925-6DC9-4BC4-AADE-0CFBAF3ECF06}" type="presParOf" srcId="{444A4F05-FBF6-4691-A1B0-73DAD77B29D4}" destId="{7E36154F-451D-47EA-9649-BD66D8890665}" srcOrd="2" destOrd="0" presId="urn:microsoft.com/office/officeart/2018/2/layout/IconVerticalSolidList"/>
    <dgm:cxn modelId="{474E0B82-BEC0-41A8-B2D2-3445B2FB0C69}" type="presParOf" srcId="{444A4F05-FBF6-4691-A1B0-73DAD77B29D4}" destId="{BE56CF1C-66E5-441C-8483-60D12A1E5C82}" srcOrd="3" destOrd="0" presId="urn:microsoft.com/office/officeart/2018/2/layout/IconVerticalSolidList"/>
    <dgm:cxn modelId="{28684D58-9BCD-44D2-B277-A44B7EF611AB}" type="presParOf" srcId="{8CBB0FD9-F28F-4F01-B6F2-4EB67EAB131C}" destId="{885CC677-AB85-4461-9992-658969690C00}" srcOrd="1" destOrd="0" presId="urn:microsoft.com/office/officeart/2018/2/layout/IconVerticalSolidList"/>
    <dgm:cxn modelId="{27D87D0A-DA84-4705-97A9-4628DCBB675A}" type="presParOf" srcId="{8CBB0FD9-F28F-4F01-B6F2-4EB67EAB131C}" destId="{D5B60BBB-6B81-4233-BE4B-F4F04C60013E}" srcOrd="2" destOrd="0" presId="urn:microsoft.com/office/officeart/2018/2/layout/IconVerticalSolidList"/>
    <dgm:cxn modelId="{6A40DAC6-318B-41F1-ADB3-A1A1F69DEBE3}" type="presParOf" srcId="{D5B60BBB-6B81-4233-BE4B-F4F04C60013E}" destId="{724AC56C-8302-4F36-918C-BE3E56259378}" srcOrd="0" destOrd="0" presId="urn:microsoft.com/office/officeart/2018/2/layout/IconVerticalSolidList"/>
    <dgm:cxn modelId="{33FC8D9F-8A56-4DBB-8863-2D9128FA831C}" type="presParOf" srcId="{D5B60BBB-6B81-4233-BE4B-F4F04C60013E}" destId="{385F2C73-120F-4B9B-8F23-0F726E24422E}" srcOrd="1" destOrd="0" presId="urn:microsoft.com/office/officeart/2018/2/layout/IconVerticalSolidList"/>
    <dgm:cxn modelId="{CBBACB35-D446-405A-8C8E-B04262A4D882}" type="presParOf" srcId="{D5B60BBB-6B81-4233-BE4B-F4F04C60013E}" destId="{84D8F256-7A71-47EB-A63A-0AB147731154}" srcOrd="2" destOrd="0" presId="urn:microsoft.com/office/officeart/2018/2/layout/IconVerticalSolidList"/>
    <dgm:cxn modelId="{D0CB86DA-9B99-4AE2-B161-B5F7426ED418}" type="presParOf" srcId="{D5B60BBB-6B81-4233-BE4B-F4F04C60013E}" destId="{1A5481D1-B174-4E44-9432-9FD21253155C}" srcOrd="3" destOrd="0" presId="urn:microsoft.com/office/officeart/2018/2/layout/IconVerticalSolidList"/>
    <dgm:cxn modelId="{AE203B3F-209E-4B2A-AAE8-CB3C4FB825AB}" type="presParOf" srcId="{8CBB0FD9-F28F-4F01-B6F2-4EB67EAB131C}" destId="{EDFAC0B9-E81C-43D3-956E-DFCE8EDA5073}" srcOrd="3" destOrd="0" presId="urn:microsoft.com/office/officeart/2018/2/layout/IconVerticalSolidList"/>
    <dgm:cxn modelId="{92D3730C-0A27-42B7-B3A4-8F82543FBD24}" type="presParOf" srcId="{8CBB0FD9-F28F-4F01-B6F2-4EB67EAB131C}" destId="{3C10194B-7F28-4FA5-AC6E-ACC5EBE59606}" srcOrd="4" destOrd="0" presId="urn:microsoft.com/office/officeart/2018/2/layout/IconVerticalSolidList"/>
    <dgm:cxn modelId="{AFC16BFF-E9EF-4870-A3CF-1483944CD267}" type="presParOf" srcId="{3C10194B-7F28-4FA5-AC6E-ACC5EBE59606}" destId="{88FD2C0B-3CB9-4D26-92AA-EF4FE695E11A}" srcOrd="0" destOrd="0" presId="urn:microsoft.com/office/officeart/2018/2/layout/IconVerticalSolidList"/>
    <dgm:cxn modelId="{3CD55E03-03C2-49EF-839A-86FCD31506A7}" type="presParOf" srcId="{3C10194B-7F28-4FA5-AC6E-ACC5EBE59606}" destId="{30EED3B6-2285-4C3A-B233-F613360F18EC}" srcOrd="1" destOrd="0" presId="urn:microsoft.com/office/officeart/2018/2/layout/IconVerticalSolidList"/>
    <dgm:cxn modelId="{33FA9791-168B-4B10-8F0E-9BBD81601E0A}" type="presParOf" srcId="{3C10194B-7F28-4FA5-AC6E-ACC5EBE59606}" destId="{6094C2D6-3082-4214-A1B6-68B25E083FF5}" srcOrd="2" destOrd="0" presId="urn:microsoft.com/office/officeart/2018/2/layout/IconVerticalSolidList"/>
    <dgm:cxn modelId="{DA72CE1D-59A6-41C9-946F-D8A41873782C}" type="presParOf" srcId="{3C10194B-7F28-4FA5-AC6E-ACC5EBE59606}" destId="{C379B6FD-0AE8-4C51-B010-0B03079B18B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B6D104E-2E2C-477B-9F3B-3DA61B34DBC0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B829F8-2F2E-47E8-A470-4FC1C5752E1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0" i="0"/>
            <a:t>Common Challenges: </a:t>
          </a:r>
          <a:endParaRPr lang="en-US"/>
        </a:p>
      </dgm:t>
    </dgm:pt>
    <dgm:pt modelId="{7598CBA6-850B-45C6-AF65-9740834FF43E}" type="parTrans" cxnId="{0253D189-15BF-4B17-9DA4-272614E2A01F}">
      <dgm:prSet/>
      <dgm:spPr/>
      <dgm:t>
        <a:bodyPr/>
        <a:lstStyle/>
        <a:p>
          <a:endParaRPr lang="en-US"/>
        </a:p>
      </dgm:t>
    </dgm:pt>
    <dgm:pt modelId="{130B0886-FF6D-49D0-A030-EA0F195D7A45}" type="sibTrans" cxnId="{0253D189-15BF-4B17-9DA4-272614E2A01F}">
      <dgm:prSet/>
      <dgm:spPr/>
      <dgm:t>
        <a:bodyPr/>
        <a:lstStyle/>
        <a:p>
          <a:endParaRPr lang="en-US"/>
        </a:p>
      </dgm:t>
    </dgm:pt>
    <dgm:pt modelId="{CCA30669-F8AA-4F22-AB78-C87CEE23DE9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Resource limitations</a:t>
          </a:r>
          <a:endParaRPr lang="en-US"/>
        </a:p>
      </dgm:t>
    </dgm:pt>
    <dgm:pt modelId="{7D9376DA-889C-43C3-B575-61774559E493}" type="parTrans" cxnId="{CF15F0A3-A151-421B-B448-DE97DD880AA5}">
      <dgm:prSet/>
      <dgm:spPr/>
      <dgm:t>
        <a:bodyPr/>
        <a:lstStyle/>
        <a:p>
          <a:endParaRPr lang="en-US"/>
        </a:p>
      </dgm:t>
    </dgm:pt>
    <dgm:pt modelId="{25A7134E-90B6-4C13-BB40-1C45EBD2E9A7}" type="sibTrans" cxnId="{CF15F0A3-A151-421B-B448-DE97DD880AA5}">
      <dgm:prSet/>
      <dgm:spPr/>
      <dgm:t>
        <a:bodyPr/>
        <a:lstStyle/>
        <a:p>
          <a:endParaRPr lang="en-US"/>
        </a:p>
      </dgm:t>
    </dgm:pt>
    <dgm:pt modelId="{FA2E2010-0D5D-4107-953C-11B1FFBB336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Cultural barriers </a:t>
          </a:r>
          <a:endParaRPr lang="en-US"/>
        </a:p>
      </dgm:t>
    </dgm:pt>
    <dgm:pt modelId="{D7DC6A1C-1519-4DA7-8C5C-67B12808428B}" type="parTrans" cxnId="{F549F62C-B0EF-4743-B977-68F4CCE0C030}">
      <dgm:prSet/>
      <dgm:spPr/>
      <dgm:t>
        <a:bodyPr/>
        <a:lstStyle/>
        <a:p>
          <a:endParaRPr lang="en-US"/>
        </a:p>
      </dgm:t>
    </dgm:pt>
    <dgm:pt modelId="{AD76D5F9-A7D5-4555-81AF-FD9368FFA8D2}" type="sibTrans" cxnId="{F549F62C-B0EF-4743-B977-68F4CCE0C030}">
      <dgm:prSet/>
      <dgm:spPr/>
      <dgm:t>
        <a:bodyPr/>
        <a:lstStyle/>
        <a:p>
          <a:endParaRPr lang="en-US"/>
        </a:p>
      </dgm:t>
    </dgm:pt>
    <dgm:pt modelId="{1DFEC010-2C63-4DC0-8F8F-6DD71862DDF0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0" i="0"/>
            <a:t>Strategies for Overcoming: </a:t>
          </a:r>
          <a:endParaRPr lang="en-US"/>
        </a:p>
      </dgm:t>
    </dgm:pt>
    <dgm:pt modelId="{BA96581C-6C08-442D-8431-732EAB62697D}" type="parTrans" cxnId="{DA701976-0961-4931-BEDC-436BBD358E9C}">
      <dgm:prSet/>
      <dgm:spPr/>
      <dgm:t>
        <a:bodyPr/>
        <a:lstStyle/>
        <a:p>
          <a:endParaRPr lang="en-US"/>
        </a:p>
      </dgm:t>
    </dgm:pt>
    <dgm:pt modelId="{7FA0447C-C004-4D91-BA99-13DF6E22F73A}" type="sibTrans" cxnId="{DA701976-0961-4931-BEDC-436BBD358E9C}">
      <dgm:prSet/>
      <dgm:spPr/>
      <dgm:t>
        <a:bodyPr/>
        <a:lstStyle/>
        <a:p>
          <a:endParaRPr lang="en-US"/>
        </a:p>
      </dgm:t>
    </dgm:pt>
    <dgm:pt modelId="{590114F3-306F-4679-A12E-4041F650825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Collaboration</a:t>
          </a:r>
          <a:endParaRPr lang="en-US"/>
        </a:p>
      </dgm:t>
    </dgm:pt>
    <dgm:pt modelId="{2C4909F1-A408-411A-8C54-6174A2FE0F91}" type="parTrans" cxnId="{A5964CB1-3090-4A1A-B13B-5F6BCF344311}">
      <dgm:prSet/>
      <dgm:spPr/>
      <dgm:t>
        <a:bodyPr/>
        <a:lstStyle/>
        <a:p>
          <a:endParaRPr lang="en-US"/>
        </a:p>
      </dgm:t>
    </dgm:pt>
    <dgm:pt modelId="{7BFECECA-0531-44B4-B0F4-AEC07A25DEEC}" type="sibTrans" cxnId="{A5964CB1-3090-4A1A-B13B-5F6BCF344311}">
      <dgm:prSet/>
      <dgm:spPr/>
      <dgm:t>
        <a:bodyPr/>
        <a:lstStyle/>
        <a:p>
          <a:endParaRPr lang="en-US"/>
        </a:p>
      </dgm:t>
    </dgm:pt>
    <dgm:pt modelId="{42D7C428-3106-44B9-984C-37F3AFE551A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Adaptability</a:t>
          </a:r>
          <a:endParaRPr lang="en-US"/>
        </a:p>
      </dgm:t>
    </dgm:pt>
    <dgm:pt modelId="{0D1D41F0-584C-49E0-81DA-612921F74C0F}" type="parTrans" cxnId="{92E921FA-A060-48A9-82A0-7E9134A1C878}">
      <dgm:prSet/>
      <dgm:spPr/>
      <dgm:t>
        <a:bodyPr/>
        <a:lstStyle/>
        <a:p>
          <a:endParaRPr lang="en-US"/>
        </a:p>
      </dgm:t>
    </dgm:pt>
    <dgm:pt modelId="{D71D9255-50BC-4616-81CF-1E3D7F124821}" type="sibTrans" cxnId="{92E921FA-A060-48A9-82A0-7E9134A1C878}">
      <dgm:prSet/>
      <dgm:spPr/>
      <dgm:t>
        <a:bodyPr/>
        <a:lstStyle/>
        <a:p>
          <a:endParaRPr lang="en-US"/>
        </a:p>
      </dgm:t>
    </dgm:pt>
    <dgm:pt modelId="{BA184502-8A80-4721-BEAF-BF52CBB83B3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Leveraging technology </a:t>
          </a:r>
          <a:endParaRPr lang="en-US"/>
        </a:p>
      </dgm:t>
    </dgm:pt>
    <dgm:pt modelId="{38B44AE1-F2D2-4234-9371-114F227FFBF3}" type="parTrans" cxnId="{B579D9E6-6A70-478D-89D6-C1150F470D94}">
      <dgm:prSet/>
      <dgm:spPr/>
      <dgm:t>
        <a:bodyPr/>
        <a:lstStyle/>
        <a:p>
          <a:endParaRPr lang="en-US"/>
        </a:p>
      </dgm:t>
    </dgm:pt>
    <dgm:pt modelId="{7C487922-3F13-4414-8B6B-DAF94691B8B4}" type="sibTrans" cxnId="{B579D9E6-6A70-478D-89D6-C1150F470D94}">
      <dgm:prSet/>
      <dgm:spPr/>
      <dgm:t>
        <a:bodyPr/>
        <a:lstStyle/>
        <a:p>
          <a:endParaRPr lang="en-US"/>
        </a:p>
      </dgm:t>
    </dgm:pt>
    <dgm:pt modelId="{949DB215-1A3B-41F6-9E7C-F55A08F0C229}" type="pres">
      <dgm:prSet presAssocID="{7B6D104E-2E2C-477B-9F3B-3DA61B34DBC0}" presName="root" presStyleCnt="0">
        <dgm:presLayoutVars>
          <dgm:dir/>
          <dgm:resizeHandles val="exact"/>
        </dgm:presLayoutVars>
      </dgm:prSet>
      <dgm:spPr/>
    </dgm:pt>
    <dgm:pt modelId="{C5141DFF-8F74-4264-B6C3-73395AC5A37F}" type="pres">
      <dgm:prSet presAssocID="{84B829F8-2F2E-47E8-A470-4FC1C5752E13}" presName="compNode" presStyleCnt="0"/>
      <dgm:spPr/>
    </dgm:pt>
    <dgm:pt modelId="{9D38D384-A686-4675-9D88-6D53670F40BB}" type="pres">
      <dgm:prSet presAssocID="{84B829F8-2F2E-47E8-A470-4FC1C5752E1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5C4CE176-E1AF-491A-9426-F2EC09E1785F}" type="pres">
      <dgm:prSet presAssocID="{84B829F8-2F2E-47E8-A470-4FC1C5752E13}" presName="iconSpace" presStyleCnt="0"/>
      <dgm:spPr/>
    </dgm:pt>
    <dgm:pt modelId="{0D2E10E9-8D22-441F-8B26-5A56A45B564B}" type="pres">
      <dgm:prSet presAssocID="{84B829F8-2F2E-47E8-A470-4FC1C5752E13}" presName="parTx" presStyleLbl="revTx" presStyleIdx="0" presStyleCnt="4">
        <dgm:presLayoutVars>
          <dgm:chMax val="0"/>
          <dgm:chPref val="0"/>
        </dgm:presLayoutVars>
      </dgm:prSet>
      <dgm:spPr/>
    </dgm:pt>
    <dgm:pt modelId="{5F943ADD-C606-4EC2-8FE4-D1F72EEB698E}" type="pres">
      <dgm:prSet presAssocID="{84B829F8-2F2E-47E8-A470-4FC1C5752E13}" presName="txSpace" presStyleCnt="0"/>
      <dgm:spPr/>
    </dgm:pt>
    <dgm:pt modelId="{173A7845-059E-462D-9A23-491A631E2E17}" type="pres">
      <dgm:prSet presAssocID="{84B829F8-2F2E-47E8-A470-4FC1C5752E13}" presName="desTx" presStyleLbl="revTx" presStyleIdx="1" presStyleCnt="4">
        <dgm:presLayoutVars/>
      </dgm:prSet>
      <dgm:spPr/>
    </dgm:pt>
    <dgm:pt modelId="{54D46BA7-AB0F-4E67-87B7-0FBEDCF00605}" type="pres">
      <dgm:prSet presAssocID="{130B0886-FF6D-49D0-A030-EA0F195D7A45}" presName="sibTrans" presStyleCnt="0"/>
      <dgm:spPr/>
    </dgm:pt>
    <dgm:pt modelId="{8A130810-E3C4-44F7-B642-8978A05B3F05}" type="pres">
      <dgm:prSet presAssocID="{1DFEC010-2C63-4DC0-8F8F-6DD71862DDF0}" presName="compNode" presStyleCnt="0"/>
      <dgm:spPr/>
    </dgm:pt>
    <dgm:pt modelId="{2E89C7F0-B7A5-4EE3-A76A-F3C2B865E123}" type="pres">
      <dgm:prSet presAssocID="{1DFEC010-2C63-4DC0-8F8F-6DD71862DDF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6A3392B3-BA3D-4992-A190-0F54D8BD02F4}" type="pres">
      <dgm:prSet presAssocID="{1DFEC010-2C63-4DC0-8F8F-6DD71862DDF0}" presName="iconSpace" presStyleCnt="0"/>
      <dgm:spPr/>
    </dgm:pt>
    <dgm:pt modelId="{23AC4D11-6CCE-4C56-8931-C044407F568D}" type="pres">
      <dgm:prSet presAssocID="{1DFEC010-2C63-4DC0-8F8F-6DD71862DDF0}" presName="parTx" presStyleLbl="revTx" presStyleIdx="2" presStyleCnt="4">
        <dgm:presLayoutVars>
          <dgm:chMax val="0"/>
          <dgm:chPref val="0"/>
        </dgm:presLayoutVars>
      </dgm:prSet>
      <dgm:spPr/>
    </dgm:pt>
    <dgm:pt modelId="{54E04190-292C-416A-8218-BD264D09E457}" type="pres">
      <dgm:prSet presAssocID="{1DFEC010-2C63-4DC0-8F8F-6DD71862DDF0}" presName="txSpace" presStyleCnt="0"/>
      <dgm:spPr/>
    </dgm:pt>
    <dgm:pt modelId="{25D763B4-55F9-4BEA-8D56-1092AFCC9876}" type="pres">
      <dgm:prSet presAssocID="{1DFEC010-2C63-4DC0-8F8F-6DD71862DDF0}" presName="desTx" presStyleLbl="revTx" presStyleIdx="3" presStyleCnt="4">
        <dgm:presLayoutVars/>
      </dgm:prSet>
      <dgm:spPr/>
    </dgm:pt>
  </dgm:ptLst>
  <dgm:cxnLst>
    <dgm:cxn modelId="{EB28C61F-6C2C-4C20-8DC6-D056FA316977}" type="presOf" srcId="{CCA30669-F8AA-4F22-AB78-C87CEE23DE9D}" destId="{173A7845-059E-462D-9A23-491A631E2E17}" srcOrd="0" destOrd="0" presId="urn:microsoft.com/office/officeart/2018/2/layout/IconLabelDescriptionList"/>
    <dgm:cxn modelId="{F549F62C-B0EF-4743-B977-68F4CCE0C030}" srcId="{84B829F8-2F2E-47E8-A470-4FC1C5752E13}" destId="{FA2E2010-0D5D-4107-953C-11B1FFBB3366}" srcOrd="1" destOrd="0" parTransId="{D7DC6A1C-1519-4DA7-8C5C-67B12808428B}" sibTransId="{AD76D5F9-A7D5-4555-81AF-FD9368FFA8D2}"/>
    <dgm:cxn modelId="{B5F4A663-89F4-4BE1-9E00-39506C8BF985}" type="presOf" srcId="{FA2E2010-0D5D-4107-953C-11B1FFBB3366}" destId="{173A7845-059E-462D-9A23-491A631E2E17}" srcOrd="0" destOrd="1" presId="urn:microsoft.com/office/officeart/2018/2/layout/IconLabelDescriptionList"/>
    <dgm:cxn modelId="{01EF266B-C301-428C-AD4C-27C961608D30}" type="presOf" srcId="{590114F3-306F-4679-A12E-4041F6508253}" destId="{25D763B4-55F9-4BEA-8D56-1092AFCC9876}" srcOrd="0" destOrd="0" presId="urn:microsoft.com/office/officeart/2018/2/layout/IconLabelDescriptionList"/>
    <dgm:cxn modelId="{DA701976-0961-4931-BEDC-436BBD358E9C}" srcId="{7B6D104E-2E2C-477B-9F3B-3DA61B34DBC0}" destId="{1DFEC010-2C63-4DC0-8F8F-6DD71862DDF0}" srcOrd="1" destOrd="0" parTransId="{BA96581C-6C08-442D-8431-732EAB62697D}" sibTransId="{7FA0447C-C004-4D91-BA99-13DF6E22F73A}"/>
    <dgm:cxn modelId="{1A264D5A-9ADA-4598-B649-5706EA1AEE15}" type="presOf" srcId="{7B6D104E-2E2C-477B-9F3B-3DA61B34DBC0}" destId="{949DB215-1A3B-41F6-9E7C-F55A08F0C229}" srcOrd="0" destOrd="0" presId="urn:microsoft.com/office/officeart/2018/2/layout/IconLabelDescriptionList"/>
    <dgm:cxn modelId="{0253D189-15BF-4B17-9DA4-272614E2A01F}" srcId="{7B6D104E-2E2C-477B-9F3B-3DA61B34DBC0}" destId="{84B829F8-2F2E-47E8-A470-4FC1C5752E13}" srcOrd="0" destOrd="0" parTransId="{7598CBA6-850B-45C6-AF65-9740834FF43E}" sibTransId="{130B0886-FF6D-49D0-A030-EA0F195D7A45}"/>
    <dgm:cxn modelId="{F3C82F96-2A25-44E0-86D2-743E6D687B2A}" type="presOf" srcId="{42D7C428-3106-44B9-984C-37F3AFE551A6}" destId="{25D763B4-55F9-4BEA-8D56-1092AFCC9876}" srcOrd="0" destOrd="1" presId="urn:microsoft.com/office/officeart/2018/2/layout/IconLabelDescriptionList"/>
    <dgm:cxn modelId="{50C86C99-F1AA-4E75-A640-F6E779F6D482}" type="presOf" srcId="{BA184502-8A80-4721-BEAF-BF52CBB83B39}" destId="{25D763B4-55F9-4BEA-8D56-1092AFCC9876}" srcOrd="0" destOrd="2" presId="urn:microsoft.com/office/officeart/2018/2/layout/IconLabelDescriptionList"/>
    <dgm:cxn modelId="{CF15F0A3-A151-421B-B448-DE97DD880AA5}" srcId="{84B829F8-2F2E-47E8-A470-4FC1C5752E13}" destId="{CCA30669-F8AA-4F22-AB78-C87CEE23DE9D}" srcOrd="0" destOrd="0" parTransId="{7D9376DA-889C-43C3-B575-61774559E493}" sibTransId="{25A7134E-90B6-4C13-BB40-1C45EBD2E9A7}"/>
    <dgm:cxn modelId="{95F2B1B0-89F0-4CA2-BA27-75A99AE4E2F1}" type="presOf" srcId="{1DFEC010-2C63-4DC0-8F8F-6DD71862DDF0}" destId="{23AC4D11-6CCE-4C56-8931-C044407F568D}" srcOrd="0" destOrd="0" presId="urn:microsoft.com/office/officeart/2018/2/layout/IconLabelDescriptionList"/>
    <dgm:cxn modelId="{A5964CB1-3090-4A1A-B13B-5F6BCF344311}" srcId="{1DFEC010-2C63-4DC0-8F8F-6DD71862DDF0}" destId="{590114F3-306F-4679-A12E-4041F6508253}" srcOrd="0" destOrd="0" parTransId="{2C4909F1-A408-411A-8C54-6174A2FE0F91}" sibTransId="{7BFECECA-0531-44B4-B0F4-AEC07A25DEEC}"/>
    <dgm:cxn modelId="{B579D9E6-6A70-478D-89D6-C1150F470D94}" srcId="{1DFEC010-2C63-4DC0-8F8F-6DD71862DDF0}" destId="{BA184502-8A80-4721-BEAF-BF52CBB83B39}" srcOrd="2" destOrd="0" parTransId="{38B44AE1-F2D2-4234-9371-114F227FFBF3}" sibTransId="{7C487922-3F13-4414-8B6B-DAF94691B8B4}"/>
    <dgm:cxn modelId="{98999BE8-4E2B-4772-A0F6-A7EE9A230EB4}" type="presOf" srcId="{84B829F8-2F2E-47E8-A470-4FC1C5752E13}" destId="{0D2E10E9-8D22-441F-8B26-5A56A45B564B}" srcOrd="0" destOrd="0" presId="urn:microsoft.com/office/officeart/2018/2/layout/IconLabelDescriptionList"/>
    <dgm:cxn modelId="{92E921FA-A060-48A9-82A0-7E9134A1C878}" srcId="{1DFEC010-2C63-4DC0-8F8F-6DD71862DDF0}" destId="{42D7C428-3106-44B9-984C-37F3AFE551A6}" srcOrd="1" destOrd="0" parTransId="{0D1D41F0-584C-49E0-81DA-612921F74C0F}" sibTransId="{D71D9255-50BC-4616-81CF-1E3D7F124821}"/>
    <dgm:cxn modelId="{BFFB6690-9BB0-4572-A8EA-51905DDA8F2E}" type="presParOf" srcId="{949DB215-1A3B-41F6-9E7C-F55A08F0C229}" destId="{C5141DFF-8F74-4264-B6C3-73395AC5A37F}" srcOrd="0" destOrd="0" presId="urn:microsoft.com/office/officeart/2018/2/layout/IconLabelDescriptionList"/>
    <dgm:cxn modelId="{07F98ED7-EB7C-40D8-8D70-69E5C299E263}" type="presParOf" srcId="{C5141DFF-8F74-4264-B6C3-73395AC5A37F}" destId="{9D38D384-A686-4675-9D88-6D53670F40BB}" srcOrd="0" destOrd="0" presId="urn:microsoft.com/office/officeart/2018/2/layout/IconLabelDescriptionList"/>
    <dgm:cxn modelId="{4066E48A-1F43-467C-9498-E9920302B50A}" type="presParOf" srcId="{C5141DFF-8F74-4264-B6C3-73395AC5A37F}" destId="{5C4CE176-E1AF-491A-9426-F2EC09E1785F}" srcOrd="1" destOrd="0" presId="urn:microsoft.com/office/officeart/2018/2/layout/IconLabelDescriptionList"/>
    <dgm:cxn modelId="{213A6A80-3AB2-4875-91A1-6093E52D53F5}" type="presParOf" srcId="{C5141DFF-8F74-4264-B6C3-73395AC5A37F}" destId="{0D2E10E9-8D22-441F-8B26-5A56A45B564B}" srcOrd="2" destOrd="0" presId="urn:microsoft.com/office/officeart/2018/2/layout/IconLabelDescriptionList"/>
    <dgm:cxn modelId="{873B6E21-13EF-482C-A754-EB699DD0BBB5}" type="presParOf" srcId="{C5141DFF-8F74-4264-B6C3-73395AC5A37F}" destId="{5F943ADD-C606-4EC2-8FE4-D1F72EEB698E}" srcOrd="3" destOrd="0" presId="urn:microsoft.com/office/officeart/2018/2/layout/IconLabelDescriptionList"/>
    <dgm:cxn modelId="{749C5367-1BC1-4401-B597-764F0FB2ABFA}" type="presParOf" srcId="{C5141DFF-8F74-4264-B6C3-73395AC5A37F}" destId="{173A7845-059E-462D-9A23-491A631E2E17}" srcOrd="4" destOrd="0" presId="urn:microsoft.com/office/officeart/2018/2/layout/IconLabelDescriptionList"/>
    <dgm:cxn modelId="{7D3A956B-30AF-4269-88B7-0F386920871B}" type="presParOf" srcId="{949DB215-1A3B-41F6-9E7C-F55A08F0C229}" destId="{54D46BA7-AB0F-4E67-87B7-0FBEDCF00605}" srcOrd="1" destOrd="0" presId="urn:microsoft.com/office/officeart/2018/2/layout/IconLabelDescriptionList"/>
    <dgm:cxn modelId="{6641339E-EC9B-4555-BA93-523C06820101}" type="presParOf" srcId="{949DB215-1A3B-41F6-9E7C-F55A08F0C229}" destId="{8A130810-E3C4-44F7-B642-8978A05B3F05}" srcOrd="2" destOrd="0" presId="urn:microsoft.com/office/officeart/2018/2/layout/IconLabelDescriptionList"/>
    <dgm:cxn modelId="{CC0E5408-223D-4C83-B22F-5691BD5B53F2}" type="presParOf" srcId="{8A130810-E3C4-44F7-B642-8978A05B3F05}" destId="{2E89C7F0-B7A5-4EE3-A76A-F3C2B865E123}" srcOrd="0" destOrd="0" presId="urn:microsoft.com/office/officeart/2018/2/layout/IconLabelDescriptionList"/>
    <dgm:cxn modelId="{9698D212-97A2-4F32-B217-AF8A37909F34}" type="presParOf" srcId="{8A130810-E3C4-44F7-B642-8978A05B3F05}" destId="{6A3392B3-BA3D-4992-A190-0F54D8BD02F4}" srcOrd="1" destOrd="0" presId="urn:microsoft.com/office/officeart/2018/2/layout/IconLabelDescriptionList"/>
    <dgm:cxn modelId="{1D427AAC-3938-41BF-9797-AC26F40B8356}" type="presParOf" srcId="{8A130810-E3C4-44F7-B642-8978A05B3F05}" destId="{23AC4D11-6CCE-4C56-8931-C044407F568D}" srcOrd="2" destOrd="0" presId="urn:microsoft.com/office/officeart/2018/2/layout/IconLabelDescriptionList"/>
    <dgm:cxn modelId="{B781352A-8864-4476-B16D-1313908F5DE6}" type="presParOf" srcId="{8A130810-E3C4-44F7-B642-8978A05B3F05}" destId="{54E04190-292C-416A-8218-BD264D09E457}" srcOrd="3" destOrd="0" presId="urn:microsoft.com/office/officeart/2018/2/layout/IconLabelDescriptionList"/>
    <dgm:cxn modelId="{D4358DC5-F576-42B1-A7AB-66A0DEA33FB2}" type="presParOf" srcId="{8A130810-E3C4-44F7-B642-8978A05B3F05}" destId="{25D763B4-55F9-4BEA-8D56-1092AFCC9876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6380AC-E9CF-4937-9A75-E76FD128EFB4}" type="doc">
      <dgm:prSet loTypeId="urn:microsoft.com/office/officeart/2018/2/layout/IconLabelList" loCatId="icon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E93CFA9-88C5-4D48-9B41-9610168AA00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Allows designers to explore concepts, solve problems, and gather feedback before final production</a:t>
          </a:r>
        </a:p>
      </dgm:t>
    </dgm:pt>
    <dgm:pt modelId="{D3D9991C-B0C9-478E-BA44-0B1FFCDE084D}" type="parTrans" cxnId="{4FC03A78-1522-4ACE-A14E-CC2FC67E3B1A}">
      <dgm:prSet/>
      <dgm:spPr/>
      <dgm:t>
        <a:bodyPr/>
        <a:lstStyle/>
        <a:p>
          <a:endParaRPr lang="en-US"/>
        </a:p>
      </dgm:t>
    </dgm:pt>
    <dgm:pt modelId="{6958C24E-9D64-4C2A-9F9F-4F987F26B55D}" type="sibTrans" cxnId="{4FC03A78-1522-4ACE-A14E-CC2FC67E3B1A}">
      <dgm:prSet/>
      <dgm:spPr/>
      <dgm:t>
        <a:bodyPr/>
        <a:lstStyle/>
        <a:p>
          <a:endParaRPr lang="en-US"/>
        </a:p>
      </dgm:t>
    </dgm:pt>
    <dgm:pt modelId="{17D49F75-BB01-45F9-8F6F-86AD7995C5B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Identifies potential issues early </a:t>
          </a:r>
        </a:p>
      </dgm:t>
    </dgm:pt>
    <dgm:pt modelId="{D74356EA-1D3E-4286-96E5-F354257CF295}" type="parTrans" cxnId="{8976D854-1C6E-4972-9CE8-0A7D078A2586}">
      <dgm:prSet/>
      <dgm:spPr/>
      <dgm:t>
        <a:bodyPr/>
        <a:lstStyle/>
        <a:p>
          <a:endParaRPr lang="en-US"/>
        </a:p>
      </dgm:t>
    </dgm:pt>
    <dgm:pt modelId="{71A0F8D9-ED24-4C42-8BC9-4A1CC92B2795}" type="sibTrans" cxnId="{8976D854-1C6E-4972-9CE8-0A7D078A2586}">
      <dgm:prSet/>
      <dgm:spPr/>
      <dgm:t>
        <a:bodyPr/>
        <a:lstStyle/>
        <a:p>
          <a:endParaRPr lang="en-US"/>
        </a:p>
      </dgm:t>
    </dgm:pt>
    <dgm:pt modelId="{CBFD8311-55C6-4C16-9FBB-18811A71D74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Ensures the final solution meets user needs</a:t>
          </a:r>
        </a:p>
      </dgm:t>
    </dgm:pt>
    <dgm:pt modelId="{A1726679-EE86-454A-8615-84C3ACBE4894}" type="parTrans" cxnId="{C0FE8516-BF2F-46B3-AC1D-100467553F76}">
      <dgm:prSet/>
      <dgm:spPr/>
      <dgm:t>
        <a:bodyPr/>
        <a:lstStyle/>
        <a:p>
          <a:endParaRPr lang="en-US"/>
        </a:p>
      </dgm:t>
    </dgm:pt>
    <dgm:pt modelId="{68A12C0A-63AB-4F38-A689-0AAEE85D8C86}" type="sibTrans" cxnId="{C0FE8516-BF2F-46B3-AC1D-100467553F76}">
      <dgm:prSet/>
      <dgm:spPr/>
      <dgm:t>
        <a:bodyPr/>
        <a:lstStyle/>
        <a:p>
          <a:endParaRPr lang="en-US"/>
        </a:p>
      </dgm:t>
    </dgm:pt>
    <dgm:pt modelId="{8D471284-B23E-436A-BC11-E450D391A634}" type="pres">
      <dgm:prSet presAssocID="{126380AC-E9CF-4937-9A75-E76FD128EFB4}" presName="root" presStyleCnt="0">
        <dgm:presLayoutVars>
          <dgm:dir/>
          <dgm:resizeHandles val="exact"/>
        </dgm:presLayoutVars>
      </dgm:prSet>
      <dgm:spPr/>
    </dgm:pt>
    <dgm:pt modelId="{96FCBCF4-2EFC-4E4C-B52F-E378F98D016D}" type="pres">
      <dgm:prSet presAssocID="{9E93CFA9-88C5-4D48-9B41-9610168AA004}" presName="compNode" presStyleCnt="0"/>
      <dgm:spPr/>
    </dgm:pt>
    <dgm:pt modelId="{C990CB66-5FF8-4638-BD9B-5426F7DBE4A7}" type="pres">
      <dgm:prSet presAssocID="{9E93CFA9-88C5-4D48-9B41-9610168AA00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orkflow"/>
        </a:ext>
      </dgm:extLst>
    </dgm:pt>
    <dgm:pt modelId="{9C6C0F2B-7BBC-4BFD-9742-3261EB21FD9E}" type="pres">
      <dgm:prSet presAssocID="{9E93CFA9-88C5-4D48-9B41-9610168AA004}" presName="spaceRect" presStyleCnt="0"/>
      <dgm:spPr/>
    </dgm:pt>
    <dgm:pt modelId="{ADA46B58-6802-4857-B188-97F941201E84}" type="pres">
      <dgm:prSet presAssocID="{9E93CFA9-88C5-4D48-9B41-9610168AA004}" presName="textRect" presStyleLbl="revTx" presStyleIdx="0" presStyleCnt="3">
        <dgm:presLayoutVars>
          <dgm:chMax val="1"/>
          <dgm:chPref val="1"/>
        </dgm:presLayoutVars>
      </dgm:prSet>
      <dgm:spPr/>
    </dgm:pt>
    <dgm:pt modelId="{719D01B6-C9CB-4926-AB74-ECBBC0351C72}" type="pres">
      <dgm:prSet presAssocID="{6958C24E-9D64-4C2A-9F9F-4F987F26B55D}" presName="sibTrans" presStyleCnt="0"/>
      <dgm:spPr/>
    </dgm:pt>
    <dgm:pt modelId="{FBE2082D-8C3E-456A-A99D-56355D2E5EEE}" type="pres">
      <dgm:prSet presAssocID="{17D49F75-BB01-45F9-8F6F-86AD7995C5B7}" presName="compNode" presStyleCnt="0"/>
      <dgm:spPr/>
    </dgm:pt>
    <dgm:pt modelId="{252D9818-012E-4261-AEE9-138D15469CF0}" type="pres">
      <dgm:prSet presAssocID="{17D49F75-BB01-45F9-8F6F-86AD7995C5B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9445869-6810-4568-BCF4-A243C66B7A43}" type="pres">
      <dgm:prSet presAssocID="{17D49F75-BB01-45F9-8F6F-86AD7995C5B7}" presName="spaceRect" presStyleCnt="0"/>
      <dgm:spPr/>
    </dgm:pt>
    <dgm:pt modelId="{8911A0AF-7708-4A5B-8CC8-64BBA124591E}" type="pres">
      <dgm:prSet presAssocID="{17D49F75-BB01-45F9-8F6F-86AD7995C5B7}" presName="textRect" presStyleLbl="revTx" presStyleIdx="1" presStyleCnt="3">
        <dgm:presLayoutVars>
          <dgm:chMax val="1"/>
          <dgm:chPref val="1"/>
        </dgm:presLayoutVars>
      </dgm:prSet>
      <dgm:spPr/>
    </dgm:pt>
    <dgm:pt modelId="{CE048E60-0513-4477-B136-38C124CEE161}" type="pres">
      <dgm:prSet presAssocID="{71A0F8D9-ED24-4C42-8BC9-4A1CC92B2795}" presName="sibTrans" presStyleCnt="0"/>
      <dgm:spPr/>
    </dgm:pt>
    <dgm:pt modelId="{4CFDDE94-EEAB-40D5-882D-4607F93E3816}" type="pres">
      <dgm:prSet presAssocID="{CBFD8311-55C6-4C16-9FBB-18811A71D748}" presName="compNode" presStyleCnt="0"/>
      <dgm:spPr/>
    </dgm:pt>
    <dgm:pt modelId="{FFE037F7-83CD-4F68-863D-3A513C628B8A}" type="pres">
      <dgm:prSet presAssocID="{CBFD8311-55C6-4C16-9FBB-18811A71D74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1050D3D2-6897-4364-BD0F-12BE97BDBC03}" type="pres">
      <dgm:prSet presAssocID="{CBFD8311-55C6-4C16-9FBB-18811A71D748}" presName="spaceRect" presStyleCnt="0"/>
      <dgm:spPr/>
    </dgm:pt>
    <dgm:pt modelId="{F4A74CFA-25D5-49F1-90E1-B2AFABDB9A39}" type="pres">
      <dgm:prSet presAssocID="{CBFD8311-55C6-4C16-9FBB-18811A71D748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C0FE8516-BF2F-46B3-AC1D-100467553F76}" srcId="{126380AC-E9CF-4937-9A75-E76FD128EFB4}" destId="{CBFD8311-55C6-4C16-9FBB-18811A71D748}" srcOrd="2" destOrd="0" parTransId="{A1726679-EE86-454A-8615-84C3ACBE4894}" sibTransId="{68A12C0A-63AB-4F38-A689-0AAEE85D8C86}"/>
    <dgm:cxn modelId="{B6F54921-B2DC-4AE9-8167-4BBD9F44B20B}" type="presOf" srcId="{CBFD8311-55C6-4C16-9FBB-18811A71D748}" destId="{F4A74CFA-25D5-49F1-90E1-B2AFABDB9A39}" srcOrd="0" destOrd="0" presId="urn:microsoft.com/office/officeart/2018/2/layout/IconLabelList"/>
    <dgm:cxn modelId="{0E3F685C-CA0D-429C-90F6-5B35E4CB53BA}" type="presOf" srcId="{17D49F75-BB01-45F9-8F6F-86AD7995C5B7}" destId="{8911A0AF-7708-4A5B-8CC8-64BBA124591E}" srcOrd="0" destOrd="0" presId="urn:microsoft.com/office/officeart/2018/2/layout/IconLabelList"/>
    <dgm:cxn modelId="{8976D854-1C6E-4972-9CE8-0A7D078A2586}" srcId="{126380AC-E9CF-4937-9A75-E76FD128EFB4}" destId="{17D49F75-BB01-45F9-8F6F-86AD7995C5B7}" srcOrd="1" destOrd="0" parTransId="{D74356EA-1D3E-4286-96E5-F354257CF295}" sibTransId="{71A0F8D9-ED24-4C42-8BC9-4A1CC92B2795}"/>
    <dgm:cxn modelId="{4FC03A78-1522-4ACE-A14E-CC2FC67E3B1A}" srcId="{126380AC-E9CF-4937-9A75-E76FD128EFB4}" destId="{9E93CFA9-88C5-4D48-9B41-9610168AA004}" srcOrd="0" destOrd="0" parTransId="{D3D9991C-B0C9-478E-BA44-0B1FFCDE084D}" sibTransId="{6958C24E-9D64-4C2A-9F9F-4F987F26B55D}"/>
    <dgm:cxn modelId="{BB1D548E-A1B4-4DB8-9470-725A21033C54}" type="presOf" srcId="{126380AC-E9CF-4937-9A75-E76FD128EFB4}" destId="{8D471284-B23E-436A-BC11-E450D391A634}" srcOrd="0" destOrd="0" presId="urn:microsoft.com/office/officeart/2018/2/layout/IconLabelList"/>
    <dgm:cxn modelId="{0DB967B8-0FFE-4797-A507-DD6A9461F918}" type="presOf" srcId="{9E93CFA9-88C5-4D48-9B41-9610168AA004}" destId="{ADA46B58-6802-4857-B188-97F941201E84}" srcOrd="0" destOrd="0" presId="urn:microsoft.com/office/officeart/2018/2/layout/IconLabelList"/>
    <dgm:cxn modelId="{88F73F6A-E946-4B48-9D9D-E1A296FF8D6B}" type="presParOf" srcId="{8D471284-B23E-436A-BC11-E450D391A634}" destId="{96FCBCF4-2EFC-4E4C-B52F-E378F98D016D}" srcOrd="0" destOrd="0" presId="urn:microsoft.com/office/officeart/2018/2/layout/IconLabelList"/>
    <dgm:cxn modelId="{AD017AF7-7838-479C-97E7-898BCD60AC06}" type="presParOf" srcId="{96FCBCF4-2EFC-4E4C-B52F-E378F98D016D}" destId="{C990CB66-5FF8-4638-BD9B-5426F7DBE4A7}" srcOrd="0" destOrd="0" presId="urn:microsoft.com/office/officeart/2018/2/layout/IconLabelList"/>
    <dgm:cxn modelId="{05A6B33B-034E-487A-8931-7E41CEF68579}" type="presParOf" srcId="{96FCBCF4-2EFC-4E4C-B52F-E378F98D016D}" destId="{9C6C0F2B-7BBC-4BFD-9742-3261EB21FD9E}" srcOrd="1" destOrd="0" presId="urn:microsoft.com/office/officeart/2018/2/layout/IconLabelList"/>
    <dgm:cxn modelId="{134AD60D-C08F-4625-A554-DDADB7A0F6F2}" type="presParOf" srcId="{96FCBCF4-2EFC-4E4C-B52F-E378F98D016D}" destId="{ADA46B58-6802-4857-B188-97F941201E84}" srcOrd="2" destOrd="0" presId="urn:microsoft.com/office/officeart/2018/2/layout/IconLabelList"/>
    <dgm:cxn modelId="{0EE5177B-986A-4D97-B900-E37E5ACC381F}" type="presParOf" srcId="{8D471284-B23E-436A-BC11-E450D391A634}" destId="{719D01B6-C9CB-4926-AB74-ECBBC0351C72}" srcOrd="1" destOrd="0" presId="urn:microsoft.com/office/officeart/2018/2/layout/IconLabelList"/>
    <dgm:cxn modelId="{964A7A3E-01D0-46C2-947F-BB89C466F976}" type="presParOf" srcId="{8D471284-B23E-436A-BC11-E450D391A634}" destId="{FBE2082D-8C3E-456A-A99D-56355D2E5EEE}" srcOrd="2" destOrd="0" presId="urn:microsoft.com/office/officeart/2018/2/layout/IconLabelList"/>
    <dgm:cxn modelId="{B2CA6035-4F1D-4D73-9E98-EB36D2DA785E}" type="presParOf" srcId="{FBE2082D-8C3E-456A-A99D-56355D2E5EEE}" destId="{252D9818-012E-4261-AEE9-138D15469CF0}" srcOrd="0" destOrd="0" presId="urn:microsoft.com/office/officeart/2018/2/layout/IconLabelList"/>
    <dgm:cxn modelId="{FE528140-E2D9-4007-B113-86AA6673E645}" type="presParOf" srcId="{FBE2082D-8C3E-456A-A99D-56355D2E5EEE}" destId="{89445869-6810-4568-BCF4-A243C66B7A43}" srcOrd="1" destOrd="0" presId="urn:microsoft.com/office/officeart/2018/2/layout/IconLabelList"/>
    <dgm:cxn modelId="{541883DD-6C85-42CC-A79F-C776738DF9A0}" type="presParOf" srcId="{FBE2082D-8C3E-456A-A99D-56355D2E5EEE}" destId="{8911A0AF-7708-4A5B-8CC8-64BBA124591E}" srcOrd="2" destOrd="0" presId="urn:microsoft.com/office/officeart/2018/2/layout/IconLabelList"/>
    <dgm:cxn modelId="{A4E81858-3C17-404E-A130-62E3C572E457}" type="presParOf" srcId="{8D471284-B23E-436A-BC11-E450D391A634}" destId="{CE048E60-0513-4477-B136-38C124CEE161}" srcOrd="3" destOrd="0" presId="urn:microsoft.com/office/officeart/2018/2/layout/IconLabelList"/>
    <dgm:cxn modelId="{394C21C3-7875-496E-A671-0D5FCF99BE02}" type="presParOf" srcId="{8D471284-B23E-436A-BC11-E450D391A634}" destId="{4CFDDE94-EEAB-40D5-882D-4607F93E3816}" srcOrd="4" destOrd="0" presId="urn:microsoft.com/office/officeart/2018/2/layout/IconLabelList"/>
    <dgm:cxn modelId="{9AFEFB6D-194D-4C5D-B1C8-46984CD18CE7}" type="presParOf" srcId="{4CFDDE94-EEAB-40D5-882D-4607F93E3816}" destId="{FFE037F7-83CD-4F68-863D-3A513C628B8A}" srcOrd="0" destOrd="0" presId="urn:microsoft.com/office/officeart/2018/2/layout/IconLabelList"/>
    <dgm:cxn modelId="{CCC2CCDE-78FB-41EB-9E9D-31C89D653750}" type="presParOf" srcId="{4CFDDE94-EEAB-40D5-882D-4607F93E3816}" destId="{1050D3D2-6897-4364-BD0F-12BE97BDBC03}" srcOrd="1" destOrd="0" presId="urn:microsoft.com/office/officeart/2018/2/layout/IconLabelList"/>
    <dgm:cxn modelId="{99D1FD0D-EB7A-4553-940E-AB0707D4FDFA}" type="presParOf" srcId="{4CFDDE94-EEAB-40D5-882D-4607F93E3816}" destId="{F4A74CFA-25D5-49F1-90E1-B2AFABDB9A39}" srcOrd="2" destOrd="0" presId="urn:microsoft.com/office/officeart/2018/2/layout/IconLabel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DF815D-D131-446F-9540-E919AD27B137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7119EC-4BDE-4B6B-A046-126D4DFE57AA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1" i="0" baseline="0"/>
            <a:t>Reduces Risk:</a:t>
          </a:r>
        </a:p>
        <a:p>
          <a:r>
            <a:rPr lang="en-US" b="1" i="0" baseline="0"/>
            <a:t>Identify and address potential issues early.</a:t>
          </a:r>
          <a:endParaRPr lang="en-US" b="1"/>
        </a:p>
      </dgm:t>
    </dgm:pt>
    <dgm:pt modelId="{35BD74F2-0156-4B3C-883A-4F07700505A1}" type="parTrans" cxnId="{1BEE721B-C81C-4341-A3C2-803BACF6F23B}">
      <dgm:prSet/>
      <dgm:spPr/>
      <dgm:t>
        <a:bodyPr/>
        <a:lstStyle/>
        <a:p>
          <a:endParaRPr lang="en-US"/>
        </a:p>
      </dgm:t>
    </dgm:pt>
    <dgm:pt modelId="{08C9C797-A59C-463D-9FEA-1A0E0D80A7C8}" type="sibTrans" cxnId="{1BEE721B-C81C-4341-A3C2-803BACF6F23B}">
      <dgm:prSet phldrT="01"/>
      <dgm:spPr/>
      <dgm:t>
        <a:bodyPr/>
        <a:lstStyle/>
        <a:p>
          <a:r>
            <a:rPr lang="en-US"/>
            <a:t>01</a:t>
          </a:r>
        </a:p>
      </dgm:t>
    </dgm:pt>
    <dgm:pt modelId="{ED3DF26F-BED6-4B5A-BCF9-464FBBE32FFF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1" i="0" baseline="0"/>
            <a:t>Cost-Effective:</a:t>
          </a:r>
        </a:p>
        <a:p>
          <a:r>
            <a:rPr lang="en-US" b="1" i="0" baseline="0"/>
            <a:t>Saves time and money by refining ideas before full-scale development.</a:t>
          </a:r>
          <a:endParaRPr lang="en-US" b="1"/>
        </a:p>
      </dgm:t>
    </dgm:pt>
    <dgm:pt modelId="{4237814D-3ADA-4121-B463-1A0D24ACD676}" type="parTrans" cxnId="{1692268A-D18B-47D7-9646-567DF6C9B17C}">
      <dgm:prSet/>
      <dgm:spPr/>
      <dgm:t>
        <a:bodyPr/>
        <a:lstStyle/>
        <a:p>
          <a:endParaRPr lang="en-US"/>
        </a:p>
      </dgm:t>
    </dgm:pt>
    <dgm:pt modelId="{AD64A55A-9B36-41E4-BACD-E14EF7EF452C}" type="sibTrans" cxnId="{1692268A-D18B-47D7-9646-567DF6C9B17C}">
      <dgm:prSet phldrT="02"/>
      <dgm:spPr/>
      <dgm:t>
        <a:bodyPr/>
        <a:lstStyle/>
        <a:p>
          <a:r>
            <a:rPr lang="en-US"/>
            <a:t>02</a:t>
          </a:r>
        </a:p>
      </dgm:t>
    </dgm:pt>
    <dgm:pt modelId="{BCE5273E-B880-4FAF-B0EC-BF961234CB21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1" i="0" baseline="0"/>
            <a:t>User-Centered: </a:t>
          </a:r>
        </a:p>
        <a:p>
          <a:r>
            <a:rPr lang="en-US" b="1" i="0" baseline="0"/>
            <a:t>Involves users in the design process, ensuring the final product meets their needs.</a:t>
          </a:r>
          <a:endParaRPr lang="en-US" b="1"/>
        </a:p>
      </dgm:t>
    </dgm:pt>
    <dgm:pt modelId="{4B689E37-ED83-4269-8C86-6A1DC2666669}" type="parTrans" cxnId="{178A8044-ED10-46CA-BC92-A43E9F75BD9D}">
      <dgm:prSet/>
      <dgm:spPr/>
      <dgm:t>
        <a:bodyPr/>
        <a:lstStyle/>
        <a:p>
          <a:endParaRPr lang="en-US"/>
        </a:p>
      </dgm:t>
    </dgm:pt>
    <dgm:pt modelId="{87B578EE-7C2E-4FD8-A8D5-2EEAA3E083FB}" type="sibTrans" cxnId="{178A8044-ED10-46CA-BC92-A43E9F75BD9D}">
      <dgm:prSet phldrT="03"/>
      <dgm:spPr/>
      <dgm:t>
        <a:bodyPr/>
        <a:lstStyle/>
        <a:p>
          <a:r>
            <a:rPr lang="en-US"/>
            <a:t>03</a:t>
          </a:r>
        </a:p>
      </dgm:t>
    </dgm:pt>
    <dgm:pt modelId="{9DAF0D99-FCFD-4EDF-B750-8D27101549C8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1" i="0" baseline="0"/>
            <a:t>Encourages Iteration: </a:t>
          </a:r>
        </a:p>
        <a:p>
          <a:r>
            <a:rPr lang="en-US" b="1" i="0" baseline="0"/>
            <a:t>Allows for multiple revisions, improving the final outcome.</a:t>
          </a:r>
          <a:endParaRPr lang="en-US" b="1"/>
        </a:p>
      </dgm:t>
    </dgm:pt>
    <dgm:pt modelId="{CFA1626D-4AFA-4C18-BDFD-25D3E21A1CCF}" type="parTrans" cxnId="{41787DA4-1D86-4C96-968A-6B78786C94C7}">
      <dgm:prSet/>
      <dgm:spPr/>
      <dgm:t>
        <a:bodyPr/>
        <a:lstStyle/>
        <a:p>
          <a:endParaRPr lang="en-US"/>
        </a:p>
      </dgm:t>
    </dgm:pt>
    <dgm:pt modelId="{7BB6A4AE-CF05-44A1-ACC9-3D570140E0D9}" type="sibTrans" cxnId="{41787DA4-1D86-4C96-968A-6B78786C94C7}">
      <dgm:prSet phldrT="04"/>
      <dgm:spPr/>
      <dgm:t>
        <a:bodyPr/>
        <a:lstStyle/>
        <a:p>
          <a:r>
            <a:rPr lang="en-US"/>
            <a:t>04</a:t>
          </a:r>
        </a:p>
      </dgm:t>
    </dgm:pt>
    <dgm:pt modelId="{16933D17-B122-4412-9AB6-CBF9095BF4B6}" type="pres">
      <dgm:prSet presAssocID="{42DF815D-D131-446F-9540-E919AD27B137}" presName="Name0" presStyleCnt="0">
        <dgm:presLayoutVars>
          <dgm:animLvl val="lvl"/>
          <dgm:resizeHandles val="exact"/>
        </dgm:presLayoutVars>
      </dgm:prSet>
      <dgm:spPr/>
    </dgm:pt>
    <dgm:pt modelId="{980CE29F-778A-4903-9885-3197CAAE16A7}" type="pres">
      <dgm:prSet presAssocID="{027119EC-4BDE-4B6B-A046-126D4DFE57AA}" presName="compositeNode" presStyleCnt="0">
        <dgm:presLayoutVars>
          <dgm:bulletEnabled val="1"/>
        </dgm:presLayoutVars>
      </dgm:prSet>
      <dgm:spPr/>
    </dgm:pt>
    <dgm:pt modelId="{80E713F6-A2B7-4F89-8869-5AE1918E5E81}" type="pres">
      <dgm:prSet presAssocID="{027119EC-4BDE-4B6B-A046-126D4DFE57AA}" presName="bgRect" presStyleLbl="alignNode1" presStyleIdx="0" presStyleCnt="4"/>
      <dgm:spPr/>
    </dgm:pt>
    <dgm:pt modelId="{47A21F55-88E5-44AA-8EE4-54E41D73620C}" type="pres">
      <dgm:prSet presAssocID="{08C9C797-A59C-463D-9FEA-1A0E0D80A7C8}" presName="sibTransNodeRect" presStyleLbl="alignNode1" presStyleIdx="0" presStyleCnt="4">
        <dgm:presLayoutVars>
          <dgm:chMax val="0"/>
          <dgm:bulletEnabled val="1"/>
        </dgm:presLayoutVars>
      </dgm:prSet>
      <dgm:spPr/>
    </dgm:pt>
    <dgm:pt modelId="{DBB2F60B-08F4-4342-9907-F00EC401E1F4}" type="pres">
      <dgm:prSet presAssocID="{027119EC-4BDE-4B6B-A046-126D4DFE57AA}" presName="nodeRect" presStyleLbl="alignNode1" presStyleIdx="0" presStyleCnt="4">
        <dgm:presLayoutVars>
          <dgm:bulletEnabled val="1"/>
        </dgm:presLayoutVars>
      </dgm:prSet>
      <dgm:spPr/>
    </dgm:pt>
    <dgm:pt modelId="{DF853BF4-E510-4CFB-B4A9-A6121030720A}" type="pres">
      <dgm:prSet presAssocID="{08C9C797-A59C-463D-9FEA-1A0E0D80A7C8}" presName="sibTrans" presStyleCnt="0"/>
      <dgm:spPr/>
    </dgm:pt>
    <dgm:pt modelId="{4C5D543E-E654-4808-A32E-A51D0F64D0F6}" type="pres">
      <dgm:prSet presAssocID="{ED3DF26F-BED6-4B5A-BCF9-464FBBE32FFF}" presName="compositeNode" presStyleCnt="0">
        <dgm:presLayoutVars>
          <dgm:bulletEnabled val="1"/>
        </dgm:presLayoutVars>
      </dgm:prSet>
      <dgm:spPr/>
    </dgm:pt>
    <dgm:pt modelId="{DD9FEC70-83AE-4D91-ADB5-E6A696BF92C9}" type="pres">
      <dgm:prSet presAssocID="{ED3DF26F-BED6-4B5A-BCF9-464FBBE32FFF}" presName="bgRect" presStyleLbl="alignNode1" presStyleIdx="1" presStyleCnt="4"/>
      <dgm:spPr/>
    </dgm:pt>
    <dgm:pt modelId="{92FFE26C-95D3-4AB5-B347-CF0303A28444}" type="pres">
      <dgm:prSet presAssocID="{AD64A55A-9B36-41E4-BACD-E14EF7EF452C}" presName="sibTransNodeRect" presStyleLbl="alignNode1" presStyleIdx="1" presStyleCnt="4">
        <dgm:presLayoutVars>
          <dgm:chMax val="0"/>
          <dgm:bulletEnabled val="1"/>
        </dgm:presLayoutVars>
      </dgm:prSet>
      <dgm:spPr/>
    </dgm:pt>
    <dgm:pt modelId="{5E081E42-25D4-4796-B9A7-50068F0A6388}" type="pres">
      <dgm:prSet presAssocID="{ED3DF26F-BED6-4B5A-BCF9-464FBBE32FFF}" presName="nodeRect" presStyleLbl="alignNode1" presStyleIdx="1" presStyleCnt="4">
        <dgm:presLayoutVars>
          <dgm:bulletEnabled val="1"/>
        </dgm:presLayoutVars>
      </dgm:prSet>
      <dgm:spPr/>
    </dgm:pt>
    <dgm:pt modelId="{93E465E8-E448-4BD4-B053-79782447E737}" type="pres">
      <dgm:prSet presAssocID="{AD64A55A-9B36-41E4-BACD-E14EF7EF452C}" presName="sibTrans" presStyleCnt="0"/>
      <dgm:spPr/>
    </dgm:pt>
    <dgm:pt modelId="{60DF4322-364D-4015-B487-C8B2FA7E61DD}" type="pres">
      <dgm:prSet presAssocID="{BCE5273E-B880-4FAF-B0EC-BF961234CB21}" presName="compositeNode" presStyleCnt="0">
        <dgm:presLayoutVars>
          <dgm:bulletEnabled val="1"/>
        </dgm:presLayoutVars>
      </dgm:prSet>
      <dgm:spPr/>
    </dgm:pt>
    <dgm:pt modelId="{F926AFE6-2DFC-4405-BC6E-22E77AA79F06}" type="pres">
      <dgm:prSet presAssocID="{BCE5273E-B880-4FAF-B0EC-BF961234CB21}" presName="bgRect" presStyleLbl="alignNode1" presStyleIdx="2" presStyleCnt="4"/>
      <dgm:spPr/>
    </dgm:pt>
    <dgm:pt modelId="{3799C10A-B4A0-487E-8EA2-4689EC83DE97}" type="pres">
      <dgm:prSet presAssocID="{87B578EE-7C2E-4FD8-A8D5-2EEAA3E083FB}" presName="sibTransNodeRect" presStyleLbl="alignNode1" presStyleIdx="2" presStyleCnt="4">
        <dgm:presLayoutVars>
          <dgm:chMax val="0"/>
          <dgm:bulletEnabled val="1"/>
        </dgm:presLayoutVars>
      </dgm:prSet>
      <dgm:spPr/>
    </dgm:pt>
    <dgm:pt modelId="{E98F819F-D625-419E-8A42-311FCBE0FA14}" type="pres">
      <dgm:prSet presAssocID="{BCE5273E-B880-4FAF-B0EC-BF961234CB21}" presName="nodeRect" presStyleLbl="alignNode1" presStyleIdx="2" presStyleCnt="4">
        <dgm:presLayoutVars>
          <dgm:bulletEnabled val="1"/>
        </dgm:presLayoutVars>
      </dgm:prSet>
      <dgm:spPr/>
    </dgm:pt>
    <dgm:pt modelId="{38D18D68-BC74-4363-B416-953402AA2F76}" type="pres">
      <dgm:prSet presAssocID="{87B578EE-7C2E-4FD8-A8D5-2EEAA3E083FB}" presName="sibTrans" presStyleCnt="0"/>
      <dgm:spPr/>
    </dgm:pt>
    <dgm:pt modelId="{DCCAC8AB-E68F-4584-942F-5A9964710FD3}" type="pres">
      <dgm:prSet presAssocID="{9DAF0D99-FCFD-4EDF-B750-8D27101549C8}" presName="compositeNode" presStyleCnt="0">
        <dgm:presLayoutVars>
          <dgm:bulletEnabled val="1"/>
        </dgm:presLayoutVars>
      </dgm:prSet>
      <dgm:spPr/>
    </dgm:pt>
    <dgm:pt modelId="{52B56C0B-244C-41D6-8CDF-826853BB63A6}" type="pres">
      <dgm:prSet presAssocID="{9DAF0D99-FCFD-4EDF-B750-8D27101549C8}" presName="bgRect" presStyleLbl="alignNode1" presStyleIdx="3" presStyleCnt="4"/>
      <dgm:spPr/>
    </dgm:pt>
    <dgm:pt modelId="{7FFEBDC8-E5AE-4A4B-A515-B9DACA3FE0AD}" type="pres">
      <dgm:prSet presAssocID="{7BB6A4AE-CF05-44A1-ACC9-3D570140E0D9}" presName="sibTransNodeRect" presStyleLbl="alignNode1" presStyleIdx="3" presStyleCnt="4">
        <dgm:presLayoutVars>
          <dgm:chMax val="0"/>
          <dgm:bulletEnabled val="1"/>
        </dgm:presLayoutVars>
      </dgm:prSet>
      <dgm:spPr/>
    </dgm:pt>
    <dgm:pt modelId="{DED1C69E-B7EC-4130-B55C-4AE2E9D250AF}" type="pres">
      <dgm:prSet presAssocID="{9DAF0D99-FCFD-4EDF-B750-8D27101549C8}" presName="nodeRect" presStyleLbl="alignNode1" presStyleIdx="3" presStyleCnt="4">
        <dgm:presLayoutVars>
          <dgm:bulletEnabled val="1"/>
        </dgm:presLayoutVars>
      </dgm:prSet>
      <dgm:spPr/>
    </dgm:pt>
  </dgm:ptLst>
  <dgm:cxnLst>
    <dgm:cxn modelId="{21B93E03-C9DA-4759-824D-E966151B3D9F}" type="presOf" srcId="{08C9C797-A59C-463D-9FEA-1A0E0D80A7C8}" destId="{47A21F55-88E5-44AA-8EE4-54E41D73620C}" srcOrd="0" destOrd="0" presId="urn:microsoft.com/office/officeart/2016/7/layout/LinearBlockProcessNumbered"/>
    <dgm:cxn modelId="{CBA8B20F-B73D-461E-A10C-FE5D31C8E513}" type="presOf" srcId="{7BB6A4AE-CF05-44A1-ACC9-3D570140E0D9}" destId="{7FFEBDC8-E5AE-4A4B-A515-B9DACA3FE0AD}" srcOrd="0" destOrd="0" presId="urn:microsoft.com/office/officeart/2016/7/layout/LinearBlockProcessNumbered"/>
    <dgm:cxn modelId="{1BEE721B-C81C-4341-A3C2-803BACF6F23B}" srcId="{42DF815D-D131-446F-9540-E919AD27B137}" destId="{027119EC-4BDE-4B6B-A046-126D4DFE57AA}" srcOrd="0" destOrd="0" parTransId="{35BD74F2-0156-4B3C-883A-4F07700505A1}" sibTransId="{08C9C797-A59C-463D-9FEA-1A0E0D80A7C8}"/>
    <dgm:cxn modelId="{B5C23634-6BFD-4842-89AC-91E7024E85C5}" type="presOf" srcId="{9DAF0D99-FCFD-4EDF-B750-8D27101549C8}" destId="{52B56C0B-244C-41D6-8CDF-826853BB63A6}" srcOrd="0" destOrd="0" presId="urn:microsoft.com/office/officeart/2016/7/layout/LinearBlockProcessNumbered"/>
    <dgm:cxn modelId="{08E3FB39-9D1D-4633-9E2B-E6134A8B622F}" type="presOf" srcId="{027119EC-4BDE-4B6B-A046-126D4DFE57AA}" destId="{DBB2F60B-08F4-4342-9907-F00EC401E1F4}" srcOrd="1" destOrd="0" presId="urn:microsoft.com/office/officeart/2016/7/layout/LinearBlockProcessNumbered"/>
    <dgm:cxn modelId="{178A8044-ED10-46CA-BC92-A43E9F75BD9D}" srcId="{42DF815D-D131-446F-9540-E919AD27B137}" destId="{BCE5273E-B880-4FAF-B0EC-BF961234CB21}" srcOrd="2" destOrd="0" parTransId="{4B689E37-ED83-4269-8C86-6A1DC2666669}" sibTransId="{87B578EE-7C2E-4FD8-A8D5-2EEAA3E083FB}"/>
    <dgm:cxn modelId="{4EAA167F-2291-4CEA-9911-B299EDC5065E}" type="presOf" srcId="{ED3DF26F-BED6-4B5A-BCF9-464FBBE32FFF}" destId="{DD9FEC70-83AE-4D91-ADB5-E6A696BF92C9}" srcOrd="0" destOrd="0" presId="urn:microsoft.com/office/officeart/2016/7/layout/LinearBlockProcessNumbered"/>
    <dgm:cxn modelId="{A4AD2485-040E-4470-BC41-2851C48163F3}" type="presOf" srcId="{9DAF0D99-FCFD-4EDF-B750-8D27101549C8}" destId="{DED1C69E-B7EC-4130-B55C-4AE2E9D250AF}" srcOrd="1" destOrd="0" presId="urn:microsoft.com/office/officeart/2016/7/layout/LinearBlockProcessNumbered"/>
    <dgm:cxn modelId="{A5793587-73F7-4D7E-8354-0DF188AF01CC}" type="presOf" srcId="{ED3DF26F-BED6-4B5A-BCF9-464FBBE32FFF}" destId="{5E081E42-25D4-4796-B9A7-50068F0A6388}" srcOrd="1" destOrd="0" presId="urn:microsoft.com/office/officeart/2016/7/layout/LinearBlockProcessNumbered"/>
    <dgm:cxn modelId="{1692268A-D18B-47D7-9646-567DF6C9B17C}" srcId="{42DF815D-D131-446F-9540-E919AD27B137}" destId="{ED3DF26F-BED6-4B5A-BCF9-464FBBE32FFF}" srcOrd="1" destOrd="0" parTransId="{4237814D-3ADA-4121-B463-1A0D24ACD676}" sibTransId="{AD64A55A-9B36-41E4-BACD-E14EF7EF452C}"/>
    <dgm:cxn modelId="{12626EA0-D9E0-4959-B28B-4EA54A4F1950}" type="presOf" srcId="{87B578EE-7C2E-4FD8-A8D5-2EEAA3E083FB}" destId="{3799C10A-B4A0-487E-8EA2-4689EC83DE97}" srcOrd="0" destOrd="0" presId="urn:microsoft.com/office/officeart/2016/7/layout/LinearBlockProcessNumbered"/>
    <dgm:cxn modelId="{41787DA4-1D86-4C96-968A-6B78786C94C7}" srcId="{42DF815D-D131-446F-9540-E919AD27B137}" destId="{9DAF0D99-FCFD-4EDF-B750-8D27101549C8}" srcOrd="3" destOrd="0" parTransId="{CFA1626D-4AFA-4C18-BDFD-25D3E21A1CCF}" sibTransId="{7BB6A4AE-CF05-44A1-ACC9-3D570140E0D9}"/>
    <dgm:cxn modelId="{EEFAF9AC-6F5C-49FC-BBBF-6964324F1AFA}" type="presOf" srcId="{BCE5273E-B880-4FAF-B0EC-BF961234CB21}" destId="{F926AFE6-2DFC-4405-BC6E-22E77AA79F06}" srcOrd="0" destOrd="0" presId="urn:microsoft.com/office/officeart/2016/7/layout/LinearBlockProcessNumbered"/>
    <dgm:cxn modelId="{004D17B3-858B-4893-A604-703B0AA8F990}" type="presOf" srcId="{027119EC-4BDE-4B6B-A046-126D4DFE57AA}" destId="{80E713F6-A2B7-4F89-8869-5AE1918E5E81}" srcOrd="0" destOrd="0" presId="urn:microsoft.com/office/officeart/2016/7/layout/LinearBlockProcessNumbered"/>
    <dgm:cxn modelId="{91049DD4-3B08-43C2-A22C-66287E4400D0}" type="presOf" srcId="{42DF815D-D131-446F-9540-E919AD27B137}" destId="{16933D17-B122-4412-9AB6-CBF9095BF4B6}" srcOrd="0" destOrd="0" presId="urn:microsoft.com/office/officeart/2016/7/layout/LinearBlockProcessNumbered"/>
    <dgm:cxn modelId="{6DC99BD9-44AE-482B-9321-0C1682F165D5}" type="presOf" srcId="{AD64A55A-9B36-41E4-BACD-E14EF7EF452C}" destId="{92FFE26C-95D3-4AB5-B347-CF0303A28444}" srcOrd="0" destOrd="0" presId="urn:microsoft.com/office/officeart/2016/7/layout/LinearBlockProcessNumbered"/>
    <dgm:cxn modelId="{C9127CDF-59A6-41CF-8CF9-73E0EB39C814}" type="presOf" srcId="{BCE5273E-B880-4FAF-B0EC-BF961234CB21}" destId="{E98F819F-D625-419E-8A42-311FCBE0FA14}" srcOrd="1" destOrd="0" presId="urn:microsoft.com/office/officeart/2016/7/layout/LinearBlockProcessNumbered"/>
    <dgm:cxn modelId="{96E3FFB8-9FD2-4EBF-A963-7B6A8DD0666A}" type="presParOf" srcId="{16933D17-B122-4412-9AB6-CBF9095BF4B6}" destId="{980CE29F-778A-4903-9885-3197CAAE16A7}" srcOrd="0" destOrd="0" presId="urn:microsoft.com/office/officeart/2016/7/layout/LinearBlockProcessNumbered"/>
    <dgm:cxn modelId="{512A02B9-C33E-437E-9624-73B51EF1A2E5}" type="presParOf" srcId="{980CE29F-778A-4903-9885-3197CAAE16A7}" destId="{80E713F6-A2B7-4F89-8869-5AE1918E5E81}" srcOrd="0" destOrd="0" presId="urn:microsoft.com/office/officeart/2016/7/layout/LinearBlockProcessNumbered"/>
    <dgm:cxn modelId="{27986269-161A-4492-A854-1959B9D20CE3}" type="presParOf" srcId="{980CE29F-778A-4903-9885-3197CAAE16A7}" destId="{47A21F55-88E5-44AA-8EE4-54E41D73620C}" srcOrd="1" destOrd="0" presId="urn:microsoft.com/office/officeart/2016/7/layout/LinearBlockProcessNumbered"/>
    <dgm:cxn modelId="{B2A4440C-9E07-4252-AAF2-35A23910D3DD}" type="presParOf" srcId="{980CE29F-778A-4903-9885-3197CAAE16A7}" destId="{DBB2F60B-08F4-4342-9907-F00EC401E1F4}" srcOrd="2" destOrd="0" presId="urn:microsoft.com/office/officeart/2016/7/layout/LinearBlockProcessNumbered"/>
    <dgm:cxn modelId="{B5C79821-1C34-4A3D-A2B2-E0CCDD0F7758}" type="presParOf" srcId="{16933D17-B122-4412-9AB6-CBF9095BF4B6}" destId="{DF853BF4-E510-4CFB-B4A9-A6121030720A}" srcOrd="1" destOrd="0" presId="urn:microsoft.com/office/officeart/2016/7/layout/LinearBlockProcessNumbered"/>
    <dgm:cxn modelId="{89E36D32-CA99-4775-A442-846F0AFEE1D6}" type="presParOf" srcId="{16933D17-B122-4412-9AB6-CBF9095BF4B6}" destId="{4C5D543E-E654-4808-A32E-A51D0F64D0F6}" srcOrd="2" destOrd="0" presId="urn:microsoft.com/office/officeart/2016/7/layout/LinearBlockProcessNumbered"/>
    <dgm:cxn modelId="{97246F69-D7A1-48DD-86D4-25D0F05C8F4A}" type="presParOf" srcId="{4C5D543E-E654-4808-A32E-A51D0F64D0F6}" destId="{DD9FEC70-83AE-4D91-ADB5-E6A696BF92C9}" srcOrd="0" destOrd="0" presId="urn:microsoft.com/office/officeart/2016/7/layout/LinearBlockProcessNumbered"/>
    <dgm:cxn modelId="{7FAA47F1-A8DB-49DD-9C9C-C5D46308C104}" type="presParOf" srcId="{4C5D543E-E654-4808-A32E-A51D0F64D0F6}" destId="{92FFE26C-95D3-4AB5-B347-CF0303A28444}" srcOrd="1" destOrd="0" presId="urn:microsoft.com/office/officeart/2016/7/layout/LinearBlockProcessNumbered"/>
    <dgm:cxn modelId="{203B69B3-8E2D-4648-B3B4-006F02D3BF9F}" type="presParOf" srcId="{4C5D543E-E654-4808-A32E-A51D0F64D0F6}" destId="{5E081E42-25D4-4796-B9A7-50068F0A6388}" srcOrd="2" destOrd="0" presId="urn:microsoft.com/office/officeart/2016/7/layout/LinearBlockProcessNumbered"/>
    <dgm:cxn modelId="{ACB85222-4DDF-4937-9BD4-8E988F57619A}" type="presParOf" srcId="{16933D17-B122-4412-9AB6-CBF9095BF4B6}" destId="{93E465E8-E448-4BD4-B053-79782447E737}" srcOrd="3" destOrd="0" presId="urn:microsoft.com/office/officeart/2016/7/layout/LinearBlockProcessNumbered"/>
    <dgm:cxn modelId="{4239E4BB-F266-44AA-B5EE-DCF2D8216C45}" type="presParOf" srcId="{16933D17-B122-4412-9AB6-CBF9095BF4B6}" destId="{60DF4322-364D-4015-B487-C8B2FA7E61DD}" srcOrd="4" destOrd="0" presId="urn:microsoft.com/office/officeart/2016/7/layout/LinearBlockProcessNumbered"/>
    <dgm:cxn modelId="{2EDC072B-3D96-4F3C-AEF4-55AE58BDABC3}" type="presParOf" srcId="{60DF4322-364D-4015-B487-C8B2FA7E61DD}" destId="{F926AFE6-2DFC-4405-BC6E-22E77AA79F06}" srcOrd="0" destOrd="0" presId="urn:microsoft.com/office/officeart/2016/7/layout/LinearBlockProcessNumbered"/>
    <dgm:cxn modelId="{3AC453B5-CF02-44A8-88BB-8B84CD21EE70}" type="presParOf" srcId="{60DF4322-364D-4015-B487-C8B2FA7E61DD}" destId="{3799C10A-B4A0-487E-8EA2-4689EC83DE97}" srcOrd="1" destOrd="0" presId="urn:microsoft.com/office/officeart/2016/7/layout/LinearBlockProcessNumbered"/>
    <dgm:cxn modelId="{D06E6942-0FAA-4ED0-B747-F36CAFF71C26}" type="presParOf" srcId="{60DF4322-364D-4015-B487-C8B2FA7E61DD}" destId="{E98F819F-D625-419E-8A42-311FCBE0FA14}" srcOrd="2" destOrd="0" presId="urn:microsoft.com/office/officeart/2016/7/layout/LinearBlockProcessNumbered"/>
    <dgm:cxn modelId="{B031800F-F670-4FE5-92CB-04DE6A4FEFF5}" type="presParOf" srcId="{16933D17-B122-4412-9AB6-CBF9095BF4B6}" destId="{38D18D68-BC74-4363-B416-953402AA2F76}" srcOrd="5" destOrd="0" presId="urn:microsoft.com/office/officeart/2016/7/layout/LinearBlockProcessNumbered"/>
    <dgm:cxn modelId="{4469BC7F-537A-468F-A3DE-49D9889935CC}" type="presParOf" srcId="{16933D17-B122-4412-9AB6-CBF9095BF4B6}" destId="{DCCAC8AB-E68F-4584-942F-5A9964710FD3}" srcOrd="6" destOrd="0" presId="urn:microsoft.com/office/officeart/2016/7/layout/LinearBlockProcessNumbered"/>
    <dgm:cxn modelId="{8690B8A7-6C6C-490E-AAC6-EB3AC59DA2B3}" type="presParOf" srcId="{DCCAC8AB-E68F-4584-942F-5A9964710FD3}" destId="{52B56C0B-244C-41D6-8CDF-826853BB63A6}" srcOrd="0" destOrd="0" presId="urn:microsoft.com/office/officeart/2016/7/layout/LinearBlockProcessNumbered"/>
    <dgm:cxn modelId="{3CDDAF0B-BD7F-4BD5-9EDE-C5A7D8A276C7}" type="presParOf" srcId="{DCCAC8AB-E68F-4584-942F-5A9964710FD3}" destId="{7FFEBDC8-E5AE-4A4B-A515-B9DACA3FE0AD}" srcOrd="1" destOrd="0" presId="urn:microsoft.com/office/officeart/2016/7/layout/LinearBlockProcessNumbered"/>
    <dgm:cxn modelId="{E2507555-7A78-4C50-AACA-94043E813DF2}" type="presParOf" srcId="{DCCAC8AB-E68F-4584-942F-5A9964710FD3}" destId="{DED1C69E-B7EC-4130-B55C-4AE2E9D250AF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CD65CC-3E26-47EC-B5A2-FBD9F358150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5" csCatId="colorful" phldr="1"/>
      <dgm:spPr/>
      <dgm:t>
        <a:bodyPr/>
        <a:lstStyle/>
        <a:p>
          <a:endParaRPr lang="en-US"/>
        </a:p>
      </dgm:t>
    </dgm:pt>
    <dgm:pt modelId="{F1D9FD9A-9134-4B8D-8DF3-FE13E22B626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/>
            <a:t>Role Prototyping:</a:t>
          </a:r>
          <a:r>
            <a:rPr lang="en-US" b="0" i="0"/>
            <a:t> Simulates user interactions to understand different roles and scenarios.</a:t>
          </a:r>
          <a:endParaRPr lang="en-US"/>
        </a:p>
      </dgm:t>
    </dgm:pt>
    <dgm:pt modelId="{C209E9F4-EAC2-4898-9594-F38950D510E9}" type="parTrans" cxnId="{AEC53E7D-9826-4728-B8C5-4CCE1E87A19D}">
      <dgm:prSet/>
      <dgm:spPr/>
      <dgm:t>
        <a:bodyPr/>
        <a:lstStyle/>
        <a:p>
          <a:endParaRPr lang="en-US"/>
        </a:p>
      </dgm:t>
    </dgm:pt>
    <dgm:pt modelId="{4D312A66-A6E2-45DD-A294-C6EBED659442}" type="sibTrans" cxnId="{AEC53E7D-9826-4728-B8C5-4CCE1E87A19D}">
      <dgm:prSet/>
      <dgm:spPr/>
      <dgm:t>
        <a:bodyPr/>
        <a:lstStyle/>
        <a:p>
          <a:endParaRPr lang="en-US"/>
        </a:p>
      </dgm:t>
    </dgm:pt>
    <dgm:pt modelId="{A9400F4F-9774-4D65-A4FC-75F2D004F78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/>
            <a:t>Look and Feel Prototyping:</a:t>
          </a:r>
          <a:r>
            <a:rPr lang="en-US" b="0" i="0"/>
            <a:t> Focuses on visual design, user experience, and emotional impact.</a:t>
          </a:r>
          <a:endParaRPr lang="en-US"/>
        </a:p>
      </dgm:t>
    </dgm:pt>
    <dgm:pt modelId="{6B1F7893-24B8-48F0-A83F-CC9001BD7F71}" type="parTrans" cxnId="{78EB0361-2344-4861-BF92-A8761B4B0E68}">
      <dgm:prSet/>
      <dgm:spPr/>
      <dgm:t>
        <a:bodyPr/>
        <a:lstStyle/>
        <a:p>
          <a:endParaRPr lang="en-US"/>
        </a:p>
      </dgm:t>
    </dgm:pt>
    <dgm:pt modelId="{AA064A0E-1D56-42E2-B425-1BE6252BCDCE}" type="sibTrans" cxnId="{78EB0361-2344-4861-BF92-A8761B4B0E68}">
      <dgm:prSet/>
      <dgm:spPr/>
      <dgm:t>
        <a:bodyPr/>
        <a:lstStyle/>
        <a:p>
          <a:endParaRPr lang="en-US"/>
        </a:p>
      </dgm:t>
    </dgm:pt>
    <dgm:pt modelId="{BFB8C16F-983E-471C-A88E-4471A5CACEB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/>
            <a:t>Implementation Prototyping:</a:t>
          </a:r>
          <a:r>
            <a:rPr lang="en-US" b="0" i="0"/>
            <a:t> Tests the technical feasibility, focusing on functionality and how the product or service works.</a:t>
          </a:r>
          <a:endParaRPr lang="en-US"/>
        </a:p>
      </dgm:t>
    </dgm:pt>
    <dgm:pt modelId="{A4640830-0C42-4D18-B394-6B3104675CB9}" type="parTrans" cxnId="{CE39BFB7-4415-4B36-A4C7-0DE7B34760DD}">
      <dgm:prSet/>
      <dgm:spPr/>
      <dgm:t>
        <a:bodyPr/>
        <a:lstStyle/>
        <a:p>
          <a:endParaRPr lang="en-US"/>
        </a:p>
      </dgm:t>
    </dgm:pt>
    <dgm:pt modelId="{D59C51E4-203B-4577-83D1-C5E2DCD5DC66}" type="sibTrans" cxnId="{CE39BFB7-4415-4B36-A4C7-0DE7B34760DD}">
      <dgm:prSet/>
      <dgm:spPr/>
      <dgm:t>
        <a:bodyPr/>
        <a:lstStyle/>
        <a:p>
          <a:endParaRPr lang="en-US"/>
        </a:p>
      </dgm:t>
    </dgm:pt>
    <dgm:pt modelId="{F3652931-276D-4DA6-BE44-AD18C84E4813}" type="pres">
      <dgm:prSet presAssocID="{95CD65CC-3E26-47EC-B5A2-FBD9F358150D}" presName="root" presStyleCnt="0">
        <dgm:presLayoutVars>
          <dgm:dir/>
          <dgm:resizeHandles val="exact"/>
        </dgm:presLayoutVars>
      </dgm:prSet>
      <dgm:spPr/>
    </dgm:pt>
    <dgm:pt modelId="{EF0956C8-DC26-4FCF-AF04-5EE0F803BD66}" type="pres">
      <dgm:prSet presAssocID="{F1D9FD9A-9134-4B8D-8DF3-FE13E22B6267}" presName="compNode" presStyleCnt="0"/>
      <dgm:spPr/>
    </dgm:pt>
    <dgm:pt modelId="{E49FC03F-CF4E-4BA6-BC17-304534C95683}" type="pres">
      <dgm:prSet presAssocID="{F1D9FD9A-9134-4B8D-8DF3-FE13E22B6267}" presName="bgRect" presStyleLbl="bgShp" presStyleIdx="0" presStyleCnt="3"/>
      <dgm:spPr/>
    </dgm:pt>
    <dgm:pt modelId="{AD91389C-92AF-4D1C-B8A3-D2B8C7EE1742}" type="pres">
      <dgm:prSet presAssocID="{F1D9FD9A-9134-4B8D-8DF3-FE13E22B626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BAAD54FA-A286-4356-8B1B-74EDF0561759}" type="pres">
      <dgm:prSet presAssocID="{F1D9FD9A-9134-4B8D-8DF3-FE13E22B6267}" presName="spaceRect" presStyleCnt="0"/>
      <dgm:spPr/>
    </dgm:pt>
    <dgm:pt modelId="{3D5BDAA1-2F0D-42F6-9CA5-797B54DB5D75}" type="pres">
      <dgm:prSet presAssocID="{F1D9FD9A-9134-4B8D-8DF3-FE13E22B6267}" presName="parTx" presStyleLbl="revTx" presStyleIdx="0" presStyleCnt="3">
        <dgm:presLayoutVars>
          <dgm:chMax val="0"/>
          <dgm:chPref val="0"/>
        </dgm:presLayoutVars>
      </dgm:prSet>
      <dgm:spPr/>
    </dgm:pt>
    <dgm:pt modelId="{F541C5A4-E64A-4C35-A756-B8045C9EB868}" type="pres">
      <dgm:prSet presAssocID="{4D312A66-A6E2-45DD-A294-C6EBED659442}" presName="sibTrans" presStyleCnt="0"/>
      <dgm:spPr/>
    </dgm:pt>
    <dgm:pt modelId="{760D3267-7005-4461-8E98-9213D596EE21}" type="pres">
      <dgm:prSet presAssocID="{A9400F4F-9774-4D65-A4FC-75F2D004F780}" presName="compNode" presStyleCnt="0"/>
      <dgm:spPr/>
    </dgm:pt>
    <dgm:pt modelId="{5614D970-2891-46D6-8E89-3E4702EAFB5B}" type="pres">
      <dgm:prSet presAssocID="{A9400F4F-9774-4D65-A4FC-75F2D004F780}" presName="bgRect" presStyleLbl="bgShp" presStyleIdx="1" presStyleCnt="3"/>
      <dgm:spPr/>
    </dgm:pt>
    <dgm:pt modelId="{FFB4472D-6429-49E8-95B9-4440D3916206}" type="pres">
      <dgm:prSet presAssocID="{A9400F4F-9774-4D65-A4FC-75F2D004F78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1435E7A4-BDA6-4FD2-BB73-AB7C7368BA7D}" type="pres">
      <dgm:prSet presAssocID="{A9400F4F-9774-4D65-A4FC-75F2D004F780}" presName="spaceRect" presStyleCnt="0"/>
      <dgm:spPr/>
    </dgm:pt>
    <dgm:pt modelId="{FF4140DF-8128-444A-A7CC-D9379540FC0E}" type="pres">
      <dgm:prSet presAssocID="{A9400F4F-9774-4D65-A4FC-75F2D004F780}" presName="parTx" presStyleLbl="revTx" presStyleIdx="1" presStyleCnt="3">
        <dgm:presLayoutVars>
          <dgm:chMax val="0"/>
          <dgm:chPref val="0"/>
        </dgm:presLayoutVars>
      </dgm:prSet>
      <dgm:spPr/>
    </dgm:pt>
    <dgm:pt modelId="{EDB7418B-4343-4315-AE03-BB033C0C6CB7}" type="pres">
      <dgm:prSet presAssocID="{AA064A0E-1D56-42E2-B425-1BE6252BCDCE}" presName="sibTrans" presStyleCnt="0"/>
      <dgm:spPr/>
    </dgm:pt>
    <dgm:pt modelId="{68E74CBA-CE10-4B28-998B-5E01A1F9D0AF}" type="pres">
      <dgm:prSet presAssocID="{BFB8C16F-983E-471C-A88E-4471A5CACEB0}" presName="compNode" presStyleCnt="0"/>
      <dgm:spPr/>
    </dgm:pt>
    <dgm:pt modelId="{F963AC86-7E75-427D-8A55-A1C9127CDFAE}" type="pres">
      <dgm:prSet presAssocID="{BFB8C16F-983E-471C-A88E-4471A5CACEB0}" presName="bgRect" presStyleLbl="bgShp" presStyleIdx="2" presStyleCnt="3"/>
      <dgm:spPr/>
    </dgm:pt>
    <dgm:pt modelId="{01F11162-DEB7-482F-94A0-2136EC7CE04C}" type="pres">
      <dgm:prSet presAssocID="{BFB8C16F-983E-471C-A88E-4471A5CACEB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B2CE1B08-0E27-4E2B-B9E8-52BE61AC1574}" type="pres">
      <dgm:prSet presAssocID="{BFB8C16F-983E-471C-A88E-4471A5CACEB0}" presName="spaceRect" presStyleCnt="0"/>
      <dgm:spPr/>
    </dgm:pt>
    <dgm:pt modelId="{D2BEE476-BB07-4E0D-9DA6-3713868F7B6C}" type="pres">
      <dgm:prSet presAssocID="{BFB8C16F-983E-471C-A88E-4471A5CACEB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8EB0361-2344-4861-BF92-A8761B4B0E68}" srcId="{95CD65CC-3E26-47EC-B5A2-FBD9F358150D}" destId="{A9400F4F-9774-4D65-A4FC-75F2D004F780}" srcOrd="1" destOrd="0" parTransId="{6B1F7893-24B8-48F0-A83F-CC9001BD7F71}" sibTransId="{AA064A0E-1D56-42E2-B425-1BE6252BCDCE}"/>
    <dgm:cxn modelId="{FED4C248-9337-45F2-97CD-33D49EC53050}" type="presOf" srcId="{F1D9FD9A-9134-4B8D-8DF3-FE13E22B6267}" destId="{3D5BDAA1-2F0D-42F6-9CA5-797B54DB5D75}" srcOrd="0" destOrd="0" presId="urn:microsoft.com/office/officeart/2018/2/layout/IconVerticalSolidList"/>
    <dgm:cxn modelId="{C34C2D72-5B36-4C2F-BC82-0A32E4D67492}" type="presOf" srcId="{BFB8C16F-983E-471C-A88E-4471A5CACEB0}" destId="{D2BEE476-BB07-4E0D-9DA6-3713868F7B6C}" srcOrd="0" destOrd="0" presId="urn:microsoft.com/office/officeart/2018/2/layout/IconVerticalSolidList"/>
    <dgm:cxn modelId="{AEC53E7D-9826-4728-B8C5-4CCE1E87A19D}" srcId="{95CD65CC-3E26-47EC-B5A2-FBD9F358150D}" destId="{F1D9FD9A-9134-4B8D-8DF3-FE13E22B6267}" srcOrd="0" destOrd="0" parTransId="{C209E9F4-EAC2-4898-9594-F38950D510E9}" sibTransId="{4D312A66-A6E2-45DD-A294-C6EBED659442}"/>
    <dgm:cxn modelId="{CE39BFB7-4415-4B36-A4C7-0DE7B34760DD}" srcId="{95CD65CC-3E26-47EC-B5A2-FBD9F358150D}" destId="{BFB8C16F-983E-471C-A88E-4471A5CACEB0}" srcOrd="2" destOrd="0" parTransId="{A4640830-0C42-4D18-B394-6B3104675CB9}" sibTransId="{D59C51E4-203B-4577-83D1-C5E2DCD5DC66}"/>
    <dgm:cxn modelId="{F166B2CF-04F3-455D-ACF7-D4152589E8E6}" type="presOf" srcId="{A9400F4F-9774-4D65-A4FC-75F2D004F780}" destId="{FF4140DF-8128-444A-A7CC-D9379540FC0E}" srcOrd="0" destOrd="0" presId="urn:microsoft.com/office/officeart/2018/2/layout/IconVerticalSolidList"/>
    <dgm:cxn modelId="{0B894CD8-BAD5-41A0-9199-63CCFC94600B}" type="presOf" srcId="{95CD65CC-3E26-47EC-B5A2-FBD9F358150D}" destId="{F3652931-276D-4DA6-BE44-AD18C84E4813}" srcOrd="0" destOrd="0" presId="urn:microsoft.com/office/officeart/2018/2/layout/IconVerticalSolidList"/>
    <dgm:cxn modelId="{BF1FEAAD-F251-4B6F-A490-B2C77DB4CAFB}" type="presParOf" srcId="{F3652931-276D-4DA6-BE44-AD18C84E4813}" destId="{EF0956C8-DC26-4FCF-AF04-5EE0F803BD66}" srcOrd="0" destOrd="0" presId="urn:microsoft.com/office/officeart/2018/2/layout/IconVerticalSolidList"/>
    <dgm:cxn modelId="{13415199-9645-4665-A38A-EA460A128BE1}" type="presParOf" srcId="{EF0956C8-DC26-4FCF-AF04-5EE0F803BD66}" destId="{E49FC03F-CF4E-4BA6-BC17-304534C95683}" srcOrd="0" destOrd="0" presId="urn:microsoft.com/office/officeart/2018/2/layout/IconVerticalSolidList"/>
    <dgm:cxn modelId="{15F1FA22-B7B5-48A5-91DA-6B56C33C45CB}" type="presParOf" srcId="{EF0956C8-DC26-4FCF-AF04-5EE0F803BD66}" destId="{AD91389C-92AF-4D1C-B8A3-D2B8C7EE1742}" srcOrd="1" destOrd="0" presId="urn:microsoft.com/office/officeart/2018/2/layout/IconVerticalSolidList"/>
    <dgm:cxn modelId="{E121BDB5-81B8-4F1A-A60A-8C182ECFC363}" type="presParOf" srcId="{EF0956C8-DC26-4FCF-AF04-5EE0F803BD66}" destId="{BAAD54FA-A286-4356-8B1B-74EDF0561759}" srcOrd="2" destOrd="0" presId="urn:microsoft.com/office/officeart/2018/2/layout/IconVerticalSolidList"/>
    <dgm:cxn modelId="{3FF01BF7-BDA8-49F6-B240-F5B993B85A4B}" type="presParOf" srcId="{EF0956C8-DC26-4FCF-AF04-5EE0F803BD66}" destId="{3D5BDAA1-2F0D-42F6-9CA5-797B54DB5D75}" srcOrd="3" destOrd="0" presId="urn:microsoft.com/office/officeart/2018/2/layout/IconVerticalSolidList"/>
    <dgm:cxn modelId="{C35B4F3F-2187-422D-BCF8-10428AC680B0}" type="presParOf" srcId="{F3652931-276D-4DA6-BE44-AD18C84E4813}" destId="{F541C5A4-E64A-4C35-A756-B8045C9EB868}" srcOrd="1" destOrd="0" presId="urn:microsoft.com/office/officeart/2018/2/layout/IconVerticalSolidList"/>
    <dgm:cxn modelId="{148553EE-FD5F-4100-927D-5815354DE4F8}" type="presParOf" srcId="{F3652931-276D-4DA6-BE44-AD18C84E4813}" destId="{760D3267-7005-4461-8E98-9213D596EE21}" srcOrd="2" destOrd="0" presId="urn:microsoft.com/office/officeart/2018/2/layout/IconVerticalSolidList"/>
    <dgm:cxn modelId="{387B0FC9-9262-4878-B888-3678C65FA76D}" type="presParOf" srcId="{760D3267-7005-4461-8E98-9213D596EE21}" destId="{5614D970-2891-46D6-8E89-3E4702EAFB5B}" srcOrd="0" destOrd="0" presId="urn:microsoft.com/office/officeart/2018/2/layout/IconVerticalSolidList"/>
    <dgm:cxn modelId="{91B76B67-C704-42F3-9BCA-60AD633CA7D6}" type="presParOf" srcId="{760D3267-7005-4461-8E98-9213D596EE21}" destId="{FFB4472D-6429-49E8-95B9-4440D3916206}" srcOrd="1" destOrd="0" presId="urn:microsoft.com/office/officeart/2018/2/layout/IconVerticalSolidList"/>
    <dgm:cxn modelId="{6655FC54-2765-4449-85FF-E37D4471464D}" type="presParOf" srcId="{760D3267-7005-4461-8E98-9213D596EE21}" destId="{1435E7A4-BDA6-4FD2-BB73-AB7C7368BA7D}" srcOrd="2" destOrd="0" presId="urn:microsoft.com/office/officeart/2018/2/layout/IconVerticalSolidList"/>
    <dgm:cxn modelId="{FC2F341F-2CC5-468E-B6C6-C7E6146D1765}" type="presParOf" srcId="{760D3267-7005-4461-8E98-9213D596EE21}" destId="{FF4140DF-8128-444A-A7CC-D9379540FC0E}" srcOrd="3" destOrd="0" presId="urn:microsoft.com/office/officeart/2018/2/layout/IconVerticalSolidList"/>
    <dgm:cxn modelId="{DBE4CF53-BE09-4CB5-92C1-6D94E88AEDDC}" type="presParOf" srcId="{F3652931-276D-4DA6-BE44-AD18C84E4813}" destId="{EDB7418B-4343-4315-AE03-BB033C0C6CB7}" srcOrd="3" destOrd="0" presId="urn:microsoft.com/office/officeart/2018/2/layout/IconVerticalSolidList"/>
    <dgm:cxn modelId="{5578BC4E-5B6F-4185-A536-0EE4997BD672}" type="presParOf" srcId="{F3652931-276D-4DA6-BE44-AD18C84E4813}" destId="{68E74CBA-CE10-4B28-998B-5E01A1F9D0AF}" srcOrd="4" destOrd="0" presId="urn:microsoft.com/office/officeart/2018/2/layout/IconVerticalSolidList"/>
    <dgm:cxn modelId="{687A7869-7318-49D9-BA8F-6C634B00F1C8}" type="presParOf" srcId="{68E74CBA-CE10-4B28-998B-5E01A1F9D0AF}" destId="{F963AC86-7E75-427D-8A55-A1C9127CDFAE}" srcOrd="0" destOrd="0" presId="urn:microsoft.com/office/officeart/2018/2/layout/IconVerticalSolidList"/>
    <dgm:cxn modelId="{1C9C8D6F-9904-41D0-8B84-8FF3180AB41A}" type="presParOf" srcId="{68E74CBA-CE10-4B28-998B-5E01A1F9D0AF}" destId="{01F11162-DEB7-482F-94A0-2136EC7CE04C}" srcOrd="1" destOrd="0" presId="urn:microsoft.com/office/officeart/2018/2/layout/IconVerticalSolidList"/>
    <dgm:cxn modelId="{6E98C69C-BB28-43EC-A52F-CC3CECD83DEF}" type="presParOf" srcId="{68E74CBA-CE10-4B28-998B-5E01A1F9D0AF}" destId="{B2CE1B08-0E27-4E2B-B9E8-52BE61AC1574}" srcOrd="2" destOrd="0" presId="urn:microsoft.com/office/officeart/2018/2/layout/IconVerticalSolidList"/>
    <dgm:cxn modelId="{E1C7720A-ED9E-44DF-8977-E69A9C521255}" type="presParOf" srcId="{68E74CBA-CE10-4B28-998B-5E01A1F9D0AF}" destId="{D2BEE476-BB07-4E0D-9DA6-3713868F7B6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83061C-F823-4065-AA5B-824BC03DCAF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0D04F34-36A4-4F76-B0B7-7543D54F3CE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/>
            <a:t>Low-Fidelity Prototyping:</a:t>
          </a:r>
          <a:r>
            <a:rPr lang="en-US" b="0" i="0"/>
            <a:t> Uses simple materials like paper to quickly visualize ideas.</a:t>
          </a:r>
          <a:endParaRPr lang="en-US"/>
        </a:p>
      </dgm:t>
    </dgm:pt>
    <dgm:pt modelId="{1B559B72-17AD-409D-B13F-417DD2C32F9F}" type="parTrans" cxnId="{CEC69111-D1AB-499F-A8CC-513BDFC7787C}">
      <dgm:prSet/>
      <dgm:spPr/>
      <dgm:t>
        <a:bodyPr/>
        <a:lstStyle/>
        <a:p>
          <a:endParaRPr lang="en-US"/>
        </a:p>
      </dgm:t>
    </dgm:pt>
    <dgm:pt modelId="{EEBFEA9A-5DBD-4EB3-9A66-D99D0C569322}" type="sibTrans" cxnId="{CEC69111-D1AB-499F-A8CC-513BDFC7787C}">
      <dgm:prSet/>
      <dgm:spPr/>
      <dgm:t>
        <a:bodyPr/>
        <a:lstStyle/>
        <a:p>
          <a:endParaRPr lang="en-US"/>
        </a:p>
      </dgm:t>
    </dgm:pt>
    <dgm:pt modelId="{34DA9EFD-E0E5-4166-9545-4457B94BABD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/>
            <a:t>Wireframing:</a:t>
          </a:r>
          <a:r>
            <a:rPr lang="en-US" b="0" i="0"/>
            <a:t> Creates a basic layout of digital interfaces, focusing on structure and navigation. </a:t>
          </a:r>
          <a:endParaRPr lang="en-US"/>
        </a:p>
      </dgm:t>
    </dgm:pt>
    <dgm:pt modelId="{1C0333FC-E6AB-472B-B556-BB6237AD0C62}" type="parTrans" cxnId="{41267D29-E8CD-4970-868A-0A17DA745061}">
      <dgm:prSet/>
      <dgm:spPr/>
      <dgm:t>
        <a:bodyPr/>
        <a:lstStyle/>
        <a:p>
          <a:endParaRPr lang="en-US"/>
        </a:p>
      </dgm:t>
    </dgm:pt>
    <dgm:pt modelId="{2BC64169-D358-4C3F-BB0C-74CE664FA913}" type="sibTrans" cxnId="{41267D29-E8CD-4970-868A-0A17DA745061}">
      <dgm:prSet/>
      <dgm:spPr/>
      <dgm:t>
        <a:bodyPr/>
        <a:lstStyle/>
        <a:p>
          <a:endParaRPr lang="en-US"/>
        </a:p>
      </dgm:t>
    </dgm:pt>
    <dgm:pt modelId="{74DB4A1C-909B-43AA-9A82-8A584AF19F9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/>
            <a:t>Service Prototyping:</a:t>
          </a:r>
          <a:r>
            <a:rPr lang="en-US" b="0" i="0"/>
            <a:t> Models service delivery processes to improve user experiences.</a:t>
          </a:r>
          <a:endParaRPr lang="en-US"/>
        </a:p>
      </dgm:t>
    </dgm:pt>
    <dgm:pt modelId="{9AA01262-5708-4241-AF6A-51A81B8FC209}" type="parTrans" cxnId="{BA66CF6E-0C74-4161-83D5-E1255911957E}">
      <dgm:prSet/>
      <dgm:spPr/>
      <dgm:t>
        <a:bodyPr/>
        <a:lstStyle/>
        <a:p>
          <a:endParaRPr lang="en-US"/>
        </a:p>
      </dgm:t>
    </dgm:pt>
    <dgm:pt modelId="{60D6182C-B5B3-4F63-88AD-28C699F25831}" type="sibTrans" cxnId="{BA66CF6E-0C74-4161-83D5-E1255911957E}">
      <dgm:prSet/>
      <dgm:spPr/>
      <dgm:t>
        <a:bodyPr/>
        <a:lstStyle/>
        <a:p>
          <a:endParaRPr lang="en-US"/>
        </a:p>
      </dgm:t>
    </dgm:pt>
    <dgm:pt modelId="{A75958D3-386E-4954-9C3E-97BAB85112B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/>
            <a:t>Product Prototyping:</a:t>
          </a:r>
          <a:r>
            <a:rPr lang="en-US" b="0" i="0"/>
            <a:t> Builds physical models to test form, function, and usability.</a:t>
          </a:r>
          <a:endParaRPr lang="en-US"/>
        </a:p>
      </dgm:t>
    </dgm:pt>
    <dgm:pt modelId="{61455049-04EC-447B-B629-358E131CC653}" type="parTrans" cxnId="{AA3B7C57-80F7-44D7-B8BB-01CA4C936894}">
      <dgm:prSet/>
      <dgm:spPr/>
      <dgm:t>
        <a:bodyPr/>
        <a:lstStyle/>
        <a:p>
          <a:endParaRPr lang="en-US"/>
        </a:p>
      </dgm:t>
    </dgm:pt>
    <dgm:pt modelId="{77EB71C8-A058-4DB3-A0F7-51E581F68C79}" type="sibTrans" cxnId="{AA3B7C57-80F7-44D7-B8BB-01CA4C936894}">
      <dgm:prSet/>
      <dgm:spPr/>
      <dgm:t>
        <a:bodyPr/>
        <a:lstStyle/>
        <a:p>
          <a:endParaRPr lang="en-US"/>
        </a:p>
      </dgm:t>
    </dgm:pt>
    <dgm:pt modelId="{A875C123-005A-4493-9C81-33B38378F59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/>
            <a:t>Experience Prototyping:</a:t>
          </a:r>
          <a:r>
            <a:rPr lang="en-US" b="0" i="0"/>
            <a:t> Combines various elements to simulate the overall user experience.</a:t>
          </a:r>
          <a:endParaRPr lang="en-US"/>
        </a:p>
      </dgm:t>
    </dgm:pt>
    <dgm:pt modelId="{4BC226F7-4918-468A-B5F8-974F61168E2F}" type="parTrans" cxnId="{308F4751-1BE3-4B2E-AEDD-2A7D95391A01}">
      <dgm:prSet/>
      <dgm:spPr/>
      <dgm:t>
        <a:bodyPr/>
        <a:lstStyle/>
        <a:p>
          <a:endParaRPr lang="en-US"/>
        </a:p>
      </dgm:t>
    </dgm:pt>
    <dgm:pt modelId="{D9730A21-8D54-4141-8B4D-281EB9510E6B}" type="sibTrans" cxnId="{308F4751-1BE3-4B2E-AEDD-2A7D95391A01}">
      <dgm:prSet/>
      <dgm:spPr/>
      <dgm:t>
        <a:bodyPr/>
        <a:lstStyle/>
        <a:p>
          <a:endParaRPr lang="en-US"/>
        </a:p>
      </dgm:t>
    </dgm:pt>
    <dgm:pt modelId="{88D284CD-AF6B-4F45-84D7-F467554E166D}" type="pres">
      <dgm:prSet presAssocID="{5883061C-F823-4065-AA5B-824BC03DCAFE}" presName="root" presStyleCnt="0">
        <dgm:presLayoutVars>
          <dgm:dir/>
          <dgm:resizeHandles val="exact"/>
        </dgm:presLayoutVars>
      </dgm:prSet>
      <dgm:spPr/>
    </dgm:pt>
    <dgm:pt modelId="{88A04756-F27F-4EEF-BFF2-5FA031A4D995}" type="pres">
      <dgm:prSet presAssocID="{90D04F34-36A4-4F76-B0B7-7543D54F3CE9}" presName="compNode" presStyleCnt="0"/>
      <dgm:spPr/>
    </dgm:pt>
    <dgm:pt modelId="{60099598-3219-4E47-89B2-F54E4576AEFA}" type="pres">
      <dgm:prSet presAssocID="{90D04F34-36A4-4F76-B0B7-7543D54F3CE9}" presName="bgRect" presStyleLbl="bgShp" presStyleIdx="0" presStyleCnt="5" custLinFactNeighborY="-469"/>
      <dgm:spPr/>
    </dgm:pt>
    <dgm:pt modelId="{85FD3FB6-99A8-41BA-A6F5-89E35C8B4232}" type="pres">
      <dgm:prSet presAssocID="{90D04F34-36A4-4F76-B0B7-7543D54F3CE9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33D87ED5-3929-4710-85B7-8684AC7AF7BF}" type="pres">
      <dgm:prSet presAssocID="{90D04F34-36A4-4F76-B0B7-7543D54F3CE9}" presName="spaceRect" presStyleCnt="0"/>
      <dgm:spPr/>
    </dgm:pt>
    <dgm:pt modelId="{3C8E3D1C-B8B7-4A0E-BFFA-498A0A36501B}" type="pres">
      <dgm:prSet presAssocID="{90D04F34-36A4-4F76-B0B7-7543D54F3CE9}" presName="parTx" presStyleLbl="revTx" presStyleIdx="0" presStyleCnt="5">
        <dgm:presLayoutVars>
          <dgm:chMax val="0"/>
          <dgm:chPref val="0"/>
        </dgm:presLayoutVars>
      </dgm:prSet>
      <dgm:spPr/>
    </dgm:pt>
    <dgm:pt modelId="{EB146F40-A75B-4E91-B6F1-B825449EDF97}" type="pres">
      <dgm:prSet presAssocID="{EEBFEA9A-5DBD-4EB3-9A66-D99D0C569322}" presName="sibTrans" presStyleCnt="0"/>
      <dgm:spPr/>
    </dgm:pt>
    <dgm:pt modelId="{1B541B82-E913-4B44-ADFF-C2339281EFB2}" type="pres">
      <dgm:prSet presAssocID="{34DA9EFD-E0E5-4166-9545-4457B94BABD0}" presName="compNode" presStyleCnt="0"/>
      <dgm:spPr/>
    </dgm:pt>
    <dgm:pt modelId="{0DB63C35-62F5-4944-96D3-E551D0E46057}" type="pres">
      <dgm:prSet presAssocID="{34DA9EFD-E0E5-4166-9545-4457B94BABD0}" presName="bgRect" presStyleLbl="bgShp" presStyleIdx="1" presStyleCnt="5"/>
      <dgm:spPr/>
    </dgm:pt>
    <dgm:pt modelId="{B158E3ED-FD44-4602-B4D8-003BF7DBF501}" type="pres">
      <dgm:prSet presAssocID="{34DA9EFD-E0E5-4166-9545-4457B94BABD0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696A2A77-DF2B-4A0E-B80C-C166540A836F}" type="pres">
      <dgm:prSet presAssocID="{34DA9EFD-E0E5-4166-9545-4457B94BABD0}" presName="spaceRect" presStyleCnt="0"/>
      <dgm:spPr/>
    </dgm:pt>
    <dgm:pt modelId="{FC98059E-7815-4440-B627-AA8851279A90}" type="pres">
      <dgm:prSet presAssocID="{34DA9EFD-E0E5-4166-9545-4457B94BABD0}" presName="parTx" presStyleLbl="revTx" presStyleIdx="1" presStyleCnt="5">
        <dgm:presLayoutVars>
          <dgm:chMax val="0"/>
          <dgm:chPref val="0"/>
        </dgm:presLayoutVars>
      </dgm:prSet>
      <dgm:spPr/>
    </dgm:pt>
    <dgm:pt modelId="{520CE1B6-0BAE-4EBB-BF09-0DAA26B281CB}" type="pres">
      <dgm:prSet presAssocID="{2BC64169-D358-4C3F-BB0C-74CE664FA913}" presName="sibTrans" presStyleCnt="0"/>
      <dgm:spPr/>
    </dgm:pt>
    <dgm:pt modelId="{BD040C70-27E7-4B8D-A66E-251937ACC914}" type="pres">
      <dgm:prSet presAssocID="{74DB4A1C-909B-43AA-9A82-8A584AF19F98}" presName="compNode" presStyleCnt="0"/>
      <dgm:spPr/>
    </dgm:pt>
    <dgm:pt modelId="{282527A3-DD04-416B-AA55-6B0A800B5AF9}" type="pres">
      <dgm:prSet presAssocID="{74DB4A1C-909B-43AA-9A82-8A584AF19F98}" presName="bgRect" presStyleLbl="bgShp" presStyleIdx="2" presStyleCnt="5"/>
      <dgm:spPr/>
    </dgm:pt>
    <dgm:pt modelId="{9A611A3D-1FE2-4FD6-9946-B245970B5B1C}" type="pres">
      <dgm:prSet presAssocID="{74DB4A1C-909B-43AA-9A82-8A584AF19F9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CED5A05C-B859-423C-8C5D-7A35AB5E7497}" type="pres">
      <dgm:prSet presAssocID="{74DB4A1C-909B-43AA-9A82-8A584AF19F98}" presName="spaceRect" presStyleCnt="0"/>
      <dgm:spPr/>
    </dgm:pt>
    <dgm:pt modelId="{AFCD3646-38BA-4D58-9D75-30F562C54829}" type="pres">
      <dgm:prSet presAssocID="{74DB4A1C-909B-43AA-9A82-8A584AF19F98}" presName="parTx" presStyleLbl="revTx" presStyleIdx="2" presStyleCnt="5">
        <dgm:presLayoutVars>
          <dgm:chMax val="0"/>
          <dgm:chPref val="0"/>
        </dgm:presLayoutVars>
      </dgm:prSet>
      <dgm:spPr/>
    </dgm:pt>
    <dgm:pt modelId="{7E60E79F-27E5-4582-8F4D-F39267385554}" type="pres">
      <dgm:prSet presAssocID="{60D6182C-B5B3-4F63-88AD-28C699F25831}" presName="sibTrans" presStyleCnt="0"/>
      <dgm:spPr/>
    </dgm:pt>
    <dgm:pt modelId="{7A51D829-4D97-4A73-AEE8-106EC95DB2F0}" type="pres">
      <dgm:prSet presAssocID="{A75958D3-386E-4954-9C3E-97BAB85112BB}" presName="compNode" presStyleCnt="0"/>
      <dgm:spPr/>
    </dgm:pt>
    <dgm:pt modelId="{49CDED67-01C9-4B22-B336-1373421C4EC3}" type="pres">
      <dgm:prSet presAssocID="{A75958D3-386E-4954-9C3E-97BAB85112BB}" presName="bgRect" presStyleLbl="bgShp" presStyleIdx="3" presStyleCnt="5"/>
      <dgm:spPr/>
    </dgm:pt>
    <dgm:pt modelId="{5C1B44A9-4140-44FE-AF8A-E59304354F38}" type="pres">
      <dgm:prSet presAssocID="{A75958D3-386E-4954-9C3E-97BAB85112BB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A36D3538-BD9D-4E23-A559-25E85624BFC9}" type="pres">
      <dgm:prSet presAssocID="{A75958D3-386E-4954-9C3E-97BAB85112BB}" presName="spaceRect" presStyleCnt="0"/>
      <dgm:spPr/>
    </dgm:pt>
    <dgm:pt modelId="{5F444976-BF3A-4405-97AE-8016DFCD477D}" type="pres">
      <dgm:prSet presAssocID="{A75958D3-386E-4954-9C3E-97BAB85112BB}" presName="parTx" presStyleLbl="revTx" presStyleIdx="3" presStyleCnt="5">
        <dgm:presLayoutVars>
          <dgm:chMax val="0"/>
          <dgm:chPref val="0"/>
        </dgm:presLayoutVars>
      </dgm:prSet>
      <dgm:spPr/>
    </dgm:pt>
    <dgm:pt modelId="{E98B8378-3B21-417A-861B-AA9DF5BFDA0D}" type="pres">
      <dgm:prSet presAssocID="{77EB71C8-A058-4DB3-A0F7-51E581F68C79}" presName="sibTrans" presStyleCnt="0"/>
      <dgm:spPr/>
    </dgm:pt>
    <dgm:pt modelId="{7588B1E8-733E-404B-94BF-AEE33413C8BA}" type="pres">
      <dgm:prSet presAssocID="{A875C123-005A-4493-9C81-33B38378F594}" presName="compNode" presStyleCnt="0"/>
      <dgm:spPr/>
    </dgm:pt>
    <dgm:pt modelId="{E8D993FF-A21F-4B97-A8BE-634A3E98C64E}" type="pres">
      <dgm:prSet presAssocID="{A875C123-005A-4493-9C81-33B38378F594}" presName="bgRect" presStyleLbl="bgShp" presStyleIdx="4" presStyleCnt="5"/>
      <dgm:spPr/>
    </dgm:pt>
    <dgm:pt modelId="{D9B2F510-F566-4DFE-9028-B9002246A1D5}" type="pres">
      <dgm:prSet presAssocID="{A875C123-005A-4493-9C81-33B38378F594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253E179B-6016-4A00-9469-903A168F4385}" type="pres">
      <dgm:prSet presAssocID="{A875C123-005A-4493-9C81-33B38378F594}" presName="spaceRect" presStyleCnt="0"/>
      <dgm:spPr/>
    </dgm:pt>
    <dgm:pt modelId="{49D772EE-7E8B-46D7-AA0C-42A921799392}" type="pres">
      <dgm:prSet presAssocID="{A875C123-005A-4493-9C81-33B38378F594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CEC69111-D1AB-499F-A8CC-513BDFC7787C}" srcId="{5883061C-F823-4065-AA5B-824BC03DCAFE}" destId="{90D04F34-36A4-4F76-B0B7-7543D54F3CE9}" srcOrd="0" destOrd="0" parTransId="{1B559B72-17AD-409D-B13F-417DD2C32F9F}" sibTransId="{EEBFEA9A-5DBD-4EB3-9A66-D99D0C569322}"/>
    <dgm:cxn modelId="{41267D29-E8CD-4970-868A-0A17DA745061}" srcId="{5883061C-F823-4065-AA5B-824BC03DCAFE}" destId="{34DA9EFD-E0E5-4166-9545-4457B94BABD0}" srcOrd="1" destOrd="0" parTransId="{1C0333FC-E6AB-472B-B556-BB6237AD0C62}" sibTransId="{2BC64169-D358-4C3F-BB0C-74CE664FA913}"/>
    <dgm:cxn modelId="{78016F36-A3D2-4A53-9E70-DB0741ADE0BE}" type="presOf" srcId="{A875C123-005A-4493-9C81-33B38378F594}" destId="{49D772EE-7E8B-46D7-AA0C-42A921799392}" srcOrd="0" destOrd="0" presId="urn:microsoft.com/office/officeart/2018/2/layout/IconVerticalSolidList"/>
    <dgm:cxn modelId="{5BCA5463-0D4C-4189-BE26-26C88F065DAD}" type="presOf" srcId="{34DA9EFD-E0E5-4166-9545-4457B94BABD0}" destId="{FC98059E-7815-4440-B627-AA8851279A90}" srcOrd="0" destOrd="0" presId="urn:microsoft.com/office/officeart/2018/2/layout/IconVerticalSolidList"/>
    <dgm:cxn modelId="{BA66CF6E-0C74-4161-83D5-E1255911957E}" srcId="{5883061C-F823-4065-AA5B-824BC03DCAFE}" destId="{74DB4A1C-909B-43AA-9A82-8A584AF19F98}" srcOrd="2" destOrd="0" parTransId="{9AA01262-5708-4241-AF6A-51A81B8FC209}" sibTransId="{60D6182C-B5B3-4F63-88AD-28C699F25831}"/>
    <dgm:cxn modelId="{308F4751-1BE3-4B2E-AEDD-2A7D95391A01}" srcId="{5883061C-F823-4065-AA5B-824BC03DCAFE}" destId="{A875C123-005A-4493-9C81-33B38378F594}" srcOrd="4" destOrd="0" parTransId="{4BC226F7-4918-468A-B5F8-974F61168E2F}" sibTransId="{D9730A21-8D54-4141-8B4D-281EB9510E6B}"/>
    <dgm:cxn modelId="{AA3B7C57-80F7-44D7-B8BB-01CA4C936894}" srcId="{5883061C-F823-4065-AA5B-824BC03DCAFE}" destId="{A75958D3-386E-4954-9C3E-97BAB85112BB}" srcOrd="3" destOrd="0" parTransId="{61455049-04EC-447B-B629-358E131CC653}" sibTransId="{77EB71C8-A058-4DB3-A0F7-51E581F68C79}"/>
    <dgm:cxn modelId="{56D7388B-F768-4287-8CCB-9078DD12CEAB}" type="presOf" srcId="{5883061C-F823-4065-AA5B-824BC03DCAFE}" destId="{88D284CD-AF6B-4F45-84D7-F467554E166D}" srcOrd="0" destOrd="0" presId="urn:microsoft.com/office/officeart/2018/2/layout/IconVerticalSolidList"/>
    <dgm:cxn modelId="{B47E5DB0-DFE2-4475-A122-0D2A0415945F}" type="presOf" srcId="{90D04F34-36A4-4F76-B0B7-7543D54F3CE9}" destId="{3C8E3D1C-B8B7-4A0E-BFFA-498A0A36501B}" srcOrd="0" destOrd="0" presId="urn:microsoft.com/office/officeart/2018/2/layout/IconVerticalSolidList"/>
    <dgm:cxn modelId="{DFA6E4B4-FB98-4268-97D5-75D3F0FDB9FA}" type="presOf" srcId="{74DB4A1C-909B-43AA-9A82-8A584AF19F98}" destId="{AFCD3646-38BA-4D58-9D75-30F562C54829}" srcOrd="0" destOrd="0" presId="urn:microsoft.com/office/officeart/2018/2/layout/IconVerticalSolidList"/>
    <dgm:cxn modelId="{098C66E6-08CC-4D4D-927B-4E172798888E}" type="presOf" srcId="{A75958D3-386E-4954-9C3E-97BAB85112BB}" destId="{5F444976-BF3A-4405-97AE-8016DFCD477D}" srcOrd="0" destOrd="0" presId="urn:microsoft.com/office/officeart/2018/2/layout/IconVerticalSolidList"/>
    <dgm:cxn modelId="{3D6F680B-6A52-40D9-9F42-716CB0EFE7D8}" type="presParOf" srcId="{88D284CD-AF6B-4F45-84D7-F467554E166D}" destId="{88A04756-F27F-4EEF-BFF2-5FA031A4D995}" srcOrd="0" destOrd="0" presId="urn:microsoft.com/office/officeart/2018/2/layout/IconVerticalSolidList"/>
    <dgm:cxn modelId="{ED3B7184-0441-4F04-AFE6-9F2A3658D40B}" type="presParOf" srcId="{88A04756-F27F-4EEF-BFF2-5FA031A4D995}" destId="{60099598-3219-4E47-89B2-F54E4576AEFA}" srcOrd="0" destOrd="0" presId="urn:microsoft.com/office/officeart/2018/2/layout/IconVerticalSolidList"/>
    <dgm:cxn modelId="{5B75B1B0-36E7-4C10-8FE7-1330C9B1B164}" type="presParOf" srcId="{88A04756-F27F-4EEF-BFF2-5FA031A4D995}" destId="{85FD3FB6-99A8-41BA-A6F5-89E35C8B4232}" srcOrd="1" destOrd="0" presId="urn:microsoft.com/office/officeart/2018/2/layout/IconVerticalSolidList"/>
    <dgm:cxn modelId="{10418DB0-4B08-48B9-914D-717A98D6304E}" type="presParOf" srcId="{88A04756-F27F-4EEF-BFF2-5FA031A4D995}" destId="{33D87ED5-3929-4710-85B7-8684AC7AF7BF}" srcOrd="2" destOrd="0" presId="urn:microsoft.com/office/officeart/2018/2/layout/IconVerticalSolidList"/>
    <dgm:cxn modelId="{0B95BED8-8272-4B6D-973B-8FA4D3169BCF}" type="presParOf" srcId="{88A04756-F27F-4EEF-BFF2-5FA031A4D995}" destId="{3C8E3D1C-B8B7-4A0E-BFFA-498A0A36501B}" srcOrd="3" destOrd="0" presId="urn:microsoft.com/office/officeart/2018/2/layout/IconVerticalSolidList"/>
    <dgm:cxn modelId="{AD6BA374-5083-4305-8EA6-21480158F0C1}" type="presParOf" srcId="{88D284CD-AF6B-4F45-84D7-F467554E166D}" destId="{EB146F40-A75B-4E91-B6F1-B825449EDF97}" srcOrd="1" destOrd="0" presId="urn:microsoft.com/office/officeart/2018/2/layout/IconVerticalSolidList"/>
    <dgm:cxn modelId="{CC8739DD-DC66-41FB-AD98-8DE0FA7BCA91}" type="presParOf" srcId="{88D284CD-AF6B-4F45-84D7-F467554E166D}" destId="{1B541B82-E913-4B44-ADFF-C2339281EFB2}" srcOrd="2" destOrd="0" presId="urn:microsoft.com/office/officeart/2018/2/layout/IconVerticalSolidList"/>
    <dgm:cxn modelId="{05901519-6856-4E1E-B20D-3E2CC9798667}" type="presParOf" srcId="{1B541B82-E913-4B44-ADFF-C2339281EFB2}" destId="{0DB63C35-62F5-4944-96D3-E551D0E46057}" srcOrd="0" destOrd="0" presId="urn:microsoft.com/office/officeart/2018/2/layout/IconVerticalSolidList"/>
    <dgm:cxn modelId="{739B2B72-4279-45EC-9918-E80E3A1E3A28}" type="presParOf" srcId="{1B541B82-E913-4B44-ADFF-C2339281EFB2}" destId="{B158E3ED-FD44-4602-B4D8-003BF7DBF501}" srcOrd="1" destOrd="0" presId="urn:microsoft.com/office/officeart/2018/2/layout/IconVerticalSolidList"/>
    <dgm:cxn modelId="{E16DFB5E-AE41-4F32-B64C-B4A7156175C8}" type="presParOf" srcId="{1B541B82-E913-4B44-ADFF-C2339281EFB2}" destId="{696A2A77-DF2B-4A0E-B80C-C166540A836F}" srcOrd="2" destOrd="0" presId="urn:microsoft.com/office/officeart/2018/2/layout/IconVerticalSolidList"/>
    <dgm:cxn modelId="{FA3660BC-3B45-4F47-B193-DF38BDDF7245}" type="presParOf" srcId="{1B541B82-E913-4B44-ADFF-C2339281EFB2}" destId="{FC98059E-7815-4440-B627-AA8851279A90}" srcOrd="3" destOrd="0" presId="urn:microsoft.com/office/officeart/2018/2/layout/IconVerticalSolidList"/>
    <dgm:cxn modelId="{FCB8C421-5402-42B5-90D9-388E4A32EA4E}" type="presParOf" srcId="{88D284CD-AF6B-4F45-84D7-F467554E166D}" destId="{520CE1B6-0BAE-4EBB-BF09-0DAA26B281CB}" srcOrd="3" destOrd="0" presId="urn:microsoft.com/office/officeart/2018/2/layout/IconVerticalSolidList"/>
    <dgm:cxn modelId="{082052E0-2C14-467C-8D1B-E3A6B2074143}" type="presParOf" srcId="{88D284CD-AF6B-4F45-84D7-F467554E166D}" destId="{BD040C70-27E7-4B8D-A66E-251937ACC914}" srcOrd="4" destOrd="0" presId="urn:microsoft.com/office/officeart/2018/2/layout/IconVerticalSolidList"/>
    <dgm:cxn modelId="{70872593-3A61-4CE0-A389-6181D6DDF604}" type="presParOf" srcId="{BD040C70-27E7-4B8D-A66E-251937ACC914}" destId="{282527A3-DD04-416B-AA55-6B0A800B5AF9}" srcOrd="0" destOrd="0" presId="urn:microsoft.com/office/officeart/2018/2/layout/IconVerticalSolidList"/>
    <dgm:cxn modelId="{DFE0EBDE-7F54-4301-8EDE-4326EADF12C6}" type="presParOf" srcId="{BD040C70-27E7-4B8D-A66E-251937ACC914}" destId="{9A611A3D-1FE2-4FD6-9946-B245970B5B1C}" srcOrd="1" destOrd="0" presId="urn:microsoft.com/office/officeart/2018/2/layout/IconVerticalSolidList"/>
    <dgm:cxn modelId="{707B0C0B-DB28-4B56-930C-1678AF43CCCB}" type="presParOf" srcId="{BD040C70-27E7-4B8D-A66E-251937ACC914}" destId="{CED5A05C-B859-423C-8C5D-7A35AB5E7497}" srcOrd="2" destOrd="0" presId="urn:microsoft.com/office/officeart/2018/2/layout/IconVerticalSolidList"/>
    <dgm:cxn modelId="{FEF90D52-866F-4582-905D-9C2C0E30C5B6}" type="presParOf" srcId="{BD040C70-27E7-4B8D-A66E-251937ACC914}" destId="{AFCD3646-38BA-4D58-9D75-30F562C54829}" srcOrd="3" destOrd="0" presId="urn:microsoft.com/office/officeart/2018/2/layout/IconVerticalSolidList"/>
    <dgm:cxn modelId="{4A5D112D-F4E0-40E6-9FAD-126E96AC48B0}" type="presParOf" srcId="{88D284CD-AF6B-4F45-84D7-F467554E166D}" destId="{7E60E79F-27E5-4582-8F4D-F39267385554}" srcOrd="5" destOrd="0" presId="urn:microsoft.com/office/officeart/2018/2/layout/IconVerticalSolidList"/>
    <dgm:cxn modelId="{F7ACEC66-89E9-4F13-8D32-A4B6535E1701}" type="presParOf" srcId="{88D284CD-AF6B-4F45-84D7-F467554E166D}" destId="{7A51D829-4D97-4A73-AEE8-106EC95DB2F0}" srcOrd="6" destOrd="0" presId="urn:microsoft.com/office/officeart/2018/2/layout/IconVerticalSolidList"/>
    <dgm:cxn modelId="{3CA4F68B-FBA6-4F43-A10F-B3291B8A1559}" type="presParOf" srcId="{7A51D829-4D97-4A73-AEE8-106EC95DB2F0}" destId="{49CDED67-01C9-4B22-B336-1373421C4EC3}" srcOrd="0" destOrd="0" presId="urn:microsoft.com/office/officeart/2018/2/layout/IconVerticalSolidList"/>
    <dgm:cxn modelId="{64070E2E-1416-4602-9EE0-063CFF60CEC5}" type="presParOf" srcId="{7A51D829-4D97-4A73-AEE8-106EC95DB2F0}" destId="{5C1B44A9-4140-44FE-AF8A-E59304354F38}" srcOrd="1" destOrd="0" presId="urn:microsoft.com/office/officeart/2018/2/layout/IconVerticalSolidList"/>
    <dgm:cxn modelId="{E2DBD684-52E0-4F60-AE91-2738BCDE6BD5}" type="presParOf" srcId="{7A51D829-4D97-4A73-AEE8-106EC95DB2F0}" destId="{A36D3538-BD9D-4E23-A559-25E85624BFC9}" srcOrd="2" destOrd="0" presId="urn:microsoft.com/office/officeart/2018/2/layout/IconVerticalSolidList"/>
    <dgm:cxn modelId="{3C84E44D-B3EA-469D-BFDF-95B64E56E946}" type="presParOf" srcId="{7A51D829-4D97-4A73-AEE8-106EC95DB2F0}" destId="{5F444976-BF3A-4405-97AE-8016DFCD477D}" srcOrd="3" destOrd="0" presId="urn:microsoft.com/office/officeart/2018/2/layout/IconVerticalSolidList"/>
    <dgm:cxn modelId="{D78386C1-5F2A-4B9B-8912-682C2C2C1827}" type="presParOf" srcId="{88D284CD-AF6B-4F45-84D7-F467554E166D}" destId="{E98B8378-3B21-417A-861B-AA9DF5BFDA0D}" srcOrd="7" destOrd="0" presId="urn:microsoft.com/office/officeart/2018/2/layout/IconVerticalSolidList"/>
    <dgm:cxn modelId="{CF45F370-8005-41A0-B69D-C2DE583950A7}" type="presParOf" srcId="{88D284CD-AF6B-4F45-84D7-F467554E166D}" destId="{7588B1E8-733E-404B-94BF-AEE33413C8BA}" srcOrd="8" destOrd="0" presId="urn:microsoft.com/office/officeart/2018/2/layout/IconVerticalSolidList"/>
    <dgm:cxn modelId="{F7E08E7C-784A-4E2F-9C2F-452CF05C5CD1}" type="presParOf" srcId="{7588B1E8-733E-404B-94BF-AEE33413C8BA}" destId="{E8D993FF-A21F-4B97-A8BE-634A3E98C64E}" srcOrd="0" destOrd="0" presId="urn:microsoft.com/office/officeart/2018/2/layout/IconVerticalSolidList"/>
    <dgm:cxn modelId="{F11CAB6B-FC72-4111-9469-47F5673FFEAF}" type="presParOf" srcId="{7588B1E8-733E-404B-94BF-AEE33413C8BA}" destId="{D9B2F510-F566-4DFE-9028-B9002246A1D5}" srcOrd="1" destOrd="0" presId="urn:microsoft.com/office/officeart/2018/2/layout/IconVerticalSolidList"/>
    <dgm:cxn modelId="{582C2DDC-9A02-42A9-A7AD-5541983C0F46}" type="presParOf" srcId="{7588B1E8-733E-404B-94BF-AEE33413C8BA}" destId="{253E179B-6016-4A00-9469-903A168F4385}" srcOrd="2" destOrd="0" presId="urn:microsoft.com/office/officeart/2018/2/layout/IconVerticalSolidList"/>
    <dgm:cxn modelId="{14BF0F06-5516-4A70-A51D-EFF7E93D9787}" type="presParOf" srcId="{7588B1E8-733E-404B-94BF-AEE33413C8BA}" destId="{49D772EE-7E8B-46D7-AA0C-42A92179939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94D589A-1787-4CC5-9699-657EB06B09EE}" type="doc">
      <dgm:prSet loTypeId="urn:microsoft.com/office/officeart/2008/layout/AlternatingHexagons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6C365F2-DCBB-4F51-A166-46E26080757E}">
      <dgm:prSet/>
      <dgm:spPr/>
      <dgm:t>
        <a:bodyPr/>
        <a:lstStyle/>
        <a:p>
          <a:r>
            <a:rPr lang="en-US" b="1"/>
            <a:t>Service</a:t>
          </a:r>
        </a:p>
      </dgm:t>
    </dgm:pt>
    <dgm:pt modelId="{5AB15DCE-BF34-473F-8370-24B7BE698B4B}" type="parTrans" cxnId="{76600530-745A-46B9-BC32-97543ED1ACCE}">
      <dgm:prSet/>
      <dgm:spPr/>
      <dgm:t>
        <a:bodyPr/>
        <a:lstStyle/>
        <a:p>
          <a:endParaRPr lang="en-US"/>
        </a:p>
      </dgm:t>
    </dgm:pt>
    <dgm:pt modelId="{44637131-470C-4B34-8002-D44AD0B1C2E8}" type="sibTrans" cxnId="{76600530-745A-46B9-BC32-97543ED1ACCE}">
      <dgm:prSet/>
      <dgm:spPr/>
      <dgm:t>
        <a:bodyPr/>
        <a:lstStyle/>
        <a:p>
          <a:endParaRPr lang="en-US"/>
        </a:p>
      </dgm:t>
    </dgm:pt>
    <dgm:pt modelId="{FA17582F-AECA-4279-BC3E-F461D03AB551}">
      <dgm:prSet/>
      <dgm:spPr/>
      <dgm:t>
        <a:bodyPr/>
        <a:lstStyle/>
        <a:p>
          <a:r>
            <a:rPr lang="en-US" b="1"/>
            <a:t>Service Prototyping: </a:t>
          </a:r>
          <a:r>
            <a:rPr lang="en-US"/>
            <a:t>Simulates service delivery, testing interactions and processes.</a:t>
          </a:r>
        </a:p>
      </dgm:t>
    </dgm:pt>
    <dgm:pt modelId="{4693DE39-D6FB-477E-9FA3-81EC72D5AF73}" type="parTrans" cxnId="{E8180360-9ABB-438E-94C7-F9D0320F8C19}">
      <dgm:prSet/>
      <dgm:spPr/>
      <dgm:t>
        <a:bodyPr/>
        <a:lstStyle/>
        <a:p>
          <a:endParaRPr lang="en-US"/>
        </a:p>
      </dgm:t>
    </dgm:pt>
    <dgm:pt modelId="{223A9E1B-7405-4BA7-A690-535B8FCCBEC9}" type="sibTrans" cxnId="{E8180360-9ABB-438E-94C7-F9D0320F8C19}">
      <dgm:prSet/>
      <dgm:spPr/>
      <dgm:t>
        <a:bodyPr/>
        <a:lstStyle/>
        <a:p>
          <a:endParaRPr lang="en-US"/>
        </a:p>
      </dgm:t>
    </dgm:pt>
    <dgm:pt modelId="{5011FFA3-F34D-466F-9B4A-6F5243F4E293}">
      <dgm:prSet/>
      <dgm:spPr/>
      <dgm:t>
        <a:bodyPr/>
        <a:lstStyle/>
        <a:p>
          <a:r>
            <a:rPr lang="en-US" b="1"/>
            <a:t>Product</a:t>
          </a:r>
        </a:p>
      </dgm:t>
    </dgm:pt>
    <dgm:pt modelId="{CABA43E9-AA27-46F7-BFCA-4815C37B5199}" type="parTrans" cxnId="{DBEDCBDC-E548-46DD-A4F6-00AF460EB5A5}">
      <dgm:prSet/>
      <dgm:spPr/>
      <dgm:t>
        <a:bodyPr/>
        <a:lstStyle/>
        <a:p>
          <a:endParaRPr lang="en-US"/>
        </a:p>
      </dgm:t>
    </dgm:pt>
    <dgm:pt modelId="{416B4608-A004-46AB-B38A-192928A31C29}" type="sibTrans" cxnId="{DBEDCBDC-E548-46DD-A4F6-00AF460EB5A5}">
      <dgm:prSet/>
      <dgm:spPr/>
      <dgm:t>
        <a:bodyPr/>
        <a:lstStyle/>
        <a:p>
          <a:endParaRPr lang="en-US"/>
        </a:p>
      </dgm:t>
    </dgm:pt>
    <dgm:pt modelId="{7D2A97A3-72D7-43C6-88B2-9EE5B3E81A4C}">
      <dgm:prSet/>
      <dgm:spPr/>
      <dgm:t>
        <a:bodyPr/>
        <a:lstStyle/>
        <a:p>
          <a:r>
            <a:rPr lang="en-US" b="1"/>
            <a:t>Product Prototyping: </a:t>
          </a:r>
          <a:r>
            <a:rPr lang="en-US"/>
            <a:t>Focuses on creating physical models to test usability and functionality. </a:t>
          </a:r>
        </a:p>
      </dgm:t>
    </dgm:pt>
    <dgm:pt modelId="{64407960-62CD-4E11-91D7-43A8DED2EBB2}" type="parTrans" cxnId="{1AE26E02-2172-4154-B74B-16D6BDF227D6}">
      <dgm:prSet/>
      <dgm:spPr/>
      <dgm:t>
        <a:bodyPr/>
        <a:lstStyle/>
        <a:p>
          <a:endParaRPr lang="en-US"/>
        </a:p>
      </dgm:t>
    </dgm:pt>
    <dgm:pt modelId="{F2E0A3FA-A9C5-41FE-93D0-F799FBB60B74}" type="sibTrans" cxnId="{1AE26E02-2172-4154-B74B-16D6BDF227D6}">
      <dgm:prSet/>
      <dgm:spPr/>
      <dgm:t>
        <a:bodyPr/>
        <a:lstStyle/>
        <a:p>
          <a:endParaRPr lang="en-US"/>
        </a:p>
      </dgm:t>
    </dgm:pt>
    <dgm:pt modelId="{20FB39C7-9A6C-492B-95B5-F88DC31E37BD}">
      <dgm:prSet/>
      <dgm:spPr/>
      <dgm:t>
        <a:bodyPr/>
        <a:lstStyle/>
        <a:p>
          <a:r>
            <a:rPr lang="en-US" b="1"/>
            <a:t>Experience</a:t>
          </a:r>
        </a:p>
      </dgm:t>
    </dgm:pt>
    <dgm:pt modelId="{D77579CB-D09C-4DEA-82A1-2C670F173F4E}" type="parTrans" cxnId="{2C8151E1-7EDE-4A6F-A86B-847BEAE03258}">
      <dgm:prSet/>
      <dgm:spPr/>
      <dgm:t>
        <a:bodyPr/>
        <a:lstStyle/>
        <a:p>
          <a:endParaRPr lang="en-US"/>
        </a:p>
      </dgm:t>
    </dgm:pt>
    <dgm:pt modelId="{6BF8F83D-A270-40D9-B209-C4082CDF344F}" type="sibTrans" cxnId="{2C8151E1-7EDE-4A6F-A86B-847BEAE03258}">
      <dgm:prSet/>
      <dgm:spPr/>
      <dgm:t>
        <a:bodyPr/>
        <a:lstStyle/>
        <a:p>
          <a:endParaRPr lang="en-US"/>
        </a:p>
      </dgm:t>
    </dgm:pt>
    <dgm:pt modelId="{48291BD6-99B5-44A1-98BA-03FFBC9AB61D}">
      <dgm:prSet/>
      <dgm:spPr/>
      <dgm:t>
        <a:bodyPr/>
        <a:lstStyle/>
        <a:p>
          <a:r>
            <a:rPr lang="en-US" b="1"/>
            <a:t>Experience Prototyping: </a:t>
          </a:r>
          <a:r>
            <a:rPr lang="en-US"/>
            <a:t>Combines elements to test the overall user journey.</a:t>
          </a:r>
        </a:p>
      </dgm:t>
    </dgm:pt>
    <dgm:pt modelId="{0A1EA701-B008-4371-8E8C-3B26A506D78F}" type="parTrans" cxnId="{1B737F0D-64F8-476F-8B05-B6C6DBEDF797}">
      <dgm:prSet/>
      <dgm:spPr/>
      <dgm:t>
        <a:bodyPr/>
        <a:lstStyle/>
        <a:p>
          <a:endParaRPr lang="en-US"/>
        </a:p>
      </dgm:t>
    </dgm:pt>
    <dgm:pt modelId="{AC3F3795-BE53-4819-9B95-F5E63B504D34}" type="sibTrans" cxnId="{1B737F0D-64F8-476F-8B05-B6C6DBEDF797}">
      <dgm:prSet/>
      <dgm:spPr/>
      <dgm:t>
        <a:bodyPr/>
        <a:lstStyle/>
        <a:p>
          <a:endParaRPr lang="en-US"/>
        </a:p>
      </dgm:t>
    </dgm:pt>
    <dgm:pt modelId="{DCF222E4-A36E-4FF0-98C1-D600C913A2D1}" type="pres">
      <dgm:prSet presAssocID="{994D589A-1787-4CC5-9699-657EB06B09EE}" presName="Name0" presStyleCnt="0">
        <dgm:presLayoutVars>
          <dgm:chMax/>
          <dgm:chPref/>
          <dgm:dir/>
          <dgm:animLvl val="lvl"/>
        </dgm:presLayoutVars>
      </dgm:prSet>
      <dgm:spPr/>
    </dgm:pt>
    <dgm:pt modelId="{7125D9E7-41B7-41A5-884A-642F14A44575}" type="pres">
      <dgm:prSet presAssocID="{96C365F2-DCBB-4F51-A166-46E26080757E}" presName="composite" presStyleCnt="0"/>
      <dgm:spPr/>
    </dgm:pt>
    <dgm:pt modelId="{21C10549-6742-439D-AF58-30C532826096}" type="pres">
      <dgm:prSet presAssocID="{96C365F2-DCBB-4F51-A166-46E26080757E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A587534-2474-41E2-9EAA-FE6AE6669AE9}" type="pres">
      <dgm:prSet presAssocID="{96C365F2-DCBB-4F51-A166-46E26080757E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BA35BEF8-0FBD-4A75-BC22-35BEB8F5E485}" type="pres">
      <dgm:prSet presAssocID="{96C365F2-DCBB-4F51-A166-46E26080757E}" presName="BalanceSpacing" presStyleCnt="0"/>
      <dgm:spPr/>
    </dgm:pt>
    <dgm:pt modelId="{ADD0B49A-FB34-4C03-A886-EBF535CFFFE0}" type="pres">
      <dgm:prSet presAssocID="{96C365F2-DCBB-4F51-A166-46E26080757E}" presName="BalanceSpacing1" presStyleCnt="0"/>
      <dgm:spPr/>
    </dgm:pt>
    <dgm:pt modelId="{295437A7-C64B-4E74-A093-32C600B2AB70}" type="pres">
      <dgm:prSet presAssocID="{44637131-470C-4B34-8002-D44AD0B1C2E8}" presName="Accent1Text" presStyleLbl="node1" presStyleIdx="1" presStyleCnt="6"/>
      <dgm:spPr/>
    </dgm:pt>
    <dgm:pt modelId="{4E195BA5-6562-4FD2-A0B6-4416003FDBCF}" type="pres">
      <dgm:prSet presAssocID="{44637131-470C-4B34-8002-D44AD0B1C2E8}" presName="spaceBetweenRectangles" presStyleCnt="0"/>
      <dgm:spPr/>
    </dgm:pt>
    <dgm:pt modelId="{31DD5561-CDF6-4044-8D79-98F83DEEA49C}" type="pres">
      <dgm:prSet presAssocID="{5011FFA3-F34D-466F-9B4A-6F5243F4E293}" presName="composite" presStyleCnt="0"/>
      <dgm:spPr/>
    </dgm:pt>
    <dgm:pt modelId="{7BC4AB35-481C-403E-9AD7-57E359D5E552}" type="pres">
      <dgm:prSet presAssocID="{5011FFA3-F34D-466F-9B4A-6F5243F4E293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9FAFA2FE-0A54-4059-B242-E2B0A6B6E884}" type="pres">
      <dgm:prSet presAssocID="{5011FFA3-F34D-466F-9B4A-6F5243F4E293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B34F59CE-A598-4A98-B251-F7045DC22E9C}" type="pres">
      <dgm:prSet presAssocID="{5011FFA3-F34D-466F-9B4A-6F5243F4E293}" presName="BalanceSpacing" presStyleCnt="0"/>
      <dgm:spPr/>
    </dgm:pt>
    <dgm:pt modelId="{3A675B31-C34A-42D9-B62E-4B81FA5C6560}" type="pres">
      <dgm:prSet presAssocID="{5011FFA3-F34D-466F-9B4A-6F5243F4E293}" presName="BalanceSpacing1" presStyleCnt="0"/>
      <dgm:spPr/>
    </dgm:pt>
    <dgm:pt modelId="{522E5B03-8FAD-4805-9F5C-5950341F5F79}" type="pres">
      <dgm:prSet presAssocID="{416B4608-A004-46AB-B38A-192928A31C29}" presName="Accent1Text" presStyleLbl="node1" presStyleIdx="3" presStyleCnt="6"/>
      <dgm:spPr/>
    </dgm:pt>
    <dgm:pt modelId="{DA291649-DAA8-4CEE-ABF1-2A88F72422D6}" type="pres">
      <dgm:prSet presAssocID="{416B4608-A004-46AB-B38A-192928A31C29}" presName="spaceBetweenRectangles" presStyleCnt="0"/>
      <dgm:spPr/>
    </dgm:pt>
    <dgm:pt modelId="{35C9C6DE-1D9F-42E7-AC65-DF1044828EEC}" type="pres">
      <dgm:prSet presAssocID="{20FB39C7-9A6C-492B-95B5-F88DC31E37BD}" presName="composite" presStyleCnt="0"/>
      <dgm:spPr/>
    </dgm:pt>
    <dgm:pt modelId="{E10CBE4C-F1DF-430A-BB27-495E1C1BB109}" type="pres">
      <dgm:prSet presAssocID="{20FB39C7-9A6C-492B-95B5-F88DC31E37BD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95ED219C-C7CA-4433-8675-2376D0985A1E}" type="pres">
      <dgm:prSet presAssocID="{20FB39C7-9A6C-492B-95B5-F88DC31E37BD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46134C83-843F-4A6A-9BBA-F3945377C1AD}" type="pres">
      <dgm:prSet presAssocID="{20FB39C7-9A6C-492B-95B5-F88DC31E37BD}" presName="BalanceSpacing" presStyleCnt="0"/>
      <dgm:spPr/>
    </dgm:pt>
    <dgm:pt modelId="{9B78F73D-0F0D-4173-948B-6A9A78A1BE8F}" type="pres">
      <dgm:prSet presAssocID="{20FB39C7-9A6C-492B-95B5-F88DC31E37BD}" presName="BalanceSpacing1" presStyleCnt="0"/>
      <dgm:spPr/>
    </dgm:pt>
    <dgm:pt modelId="{94A089B3-014B-467E-B810-EDF8C25182FA}" type="pres">
      <dgm:prSet presAssocID="{6BF8F83D-A270-40D9-B209-C4082CDF344F}" presName="Accent1Text" presStyleLbl="node1" presStyleIdx="5" presStyleCnt="6"/>
      <dgm:spPr/>
    </dgm:pt>
  </dgm:ptLst>
  <dgm:cxnLst>
    <dgm:cxn modelId="{1AE26E02-2172-4154-B74B-16D6BDF227D6}" srcId="{5011FFA3-F34D-466F-9B4A-6F5243F4E293}" destId="{7D2A97A3-72D7-43C6-88B2-9EE5B3E81A4C}" srcOrd="0" destOrd="0" parTransId="{64407960-62CD-4E11-91D7-43A8DED2EBB2}" sibTransId="{F2E0A3FA-A9C5-41FE-93D0-F799FBB60B74}"/>
    <dgm:cxn modelId="{95050D09-1A9A-4E22-8443-7C0BEA343271}" type="presOf" srcId="{48291BD6-99B5-44A1-98BA-03FFBC9AB61D}" destId="{95ED219C-C7CA-4433-8675-2376D0985A1E}" srcOrd="0" destOrd="0" presId="urn:microsoft.com/office/officeart/2008/layout/AlternatingHexagons"/>
    <dgm:cxn modelId="{1B737F0D-64F8-476F-8B05-B6C6DBEDF797}" srcId="{20FB39C7-9A6C-492B-95B5-F88DC31E37BD}" destId="{48291BD6-99B5-44A1-98BA-03FFBC9AB61D}" srcOrd="0" destOrd="0" parTransId="{0A1EA701-B008-4371-8E8C-3B26A506D78F}" sibTransId="{AC3F3795-BE53-4819-9B95-F5E63B504D34}"/>
    <dgm:cxn modelId="{DF112112-E510-47B8-A6B8-609B68A475D3}" type="presOf" srcId="{416B4608-A004-46AB-B38A-192928A31C29}" destId="{522E5B03-8FAD-4805-9F5C-5950341F5F79}" srcOrd="0" destOrd="0" presId="urn:microsoft.com/office/officeart/2008/layout/AlternatingHexagons"/>
    <dgm:cxn modelId="{76600530-745A-46B9-BC32-97543ED1ACCE}" srcId="{994D589A-1787-4CC5-9699-657EB06B09EE}" destId="{96C365F2-DCBB-4F51-A166-46E26080757E}" srcOrd="0" destOrd="0" parTransId="{5AB15DCE-BF34-473F-8370-24B7BE698B4B}" sibTransId="{44637131-470C-4B34-8002-D44AD0B1C2E8}"/>
    <dgm:cxn modelId="{E8180360-9ABB-438E-94C7-F9D0320F8C19}" srcId="{96C365F2-DCBB-4F51-A166-46E26080757E}" destId="{FA17582F-AECA-4279-BC3E-F461D03AB551}" srcOrd="0" destOrd="0" parTransId="{4693DE39-D6FB-477E-9FA3-81EC72D5AF73}" sibTransId="{223A9E1B-7405-4BA7-A690-535B8FCCBEC9}"/>
    <dgm:cxn modelId="{525AC943-6127-4AEB-8A07-7ABBAE5BA878}" type="presOf" srcId="{44637131-470C-4B34-8002-D44AD0B1C2E8}" destId="{295437A7-C64B-4E74-A093-32C600B2AB70}" srcOrd="0" destOrd="0" presId="urn:microsoft.com/office/officeart/2008/layout/AlternatingHexagons"/>
    <dgm:cxn modelId="{9B73A54F-EED0-41CE-8DC3-15D930C8C70A}" type="presOf" srcId="{6BF8F83D-A270-40D9-B209-C4082CDF344F}" destId="{94A089B3-014B-467E-B810-EDF8C25182FA}" srcOrd="0" destOrd="0" presId="urn:microsoft.com/office/officeart/2008/layout/AlternatingHexagons"/>
    <dgm:cxn modelId="{D39DB595-0A05-4D5C-A828-06E73A125ED0}" type="presOf" srcId="{20FB39C7-9A6C-492B-95B5-F88DC31E37BD}" destId="{E10CBE4C-F1DF-430A-BB27-495E1C1BB109}" srcOrd="0" destOrd="0" presId="urn:microsoft.com/office/officeart/2008/layout/AlternatingHexagons"/>
    <dgm:cxn modelId="{A4BF76B5-9A94-4F44-8725-8CA70E2F3AB3}" type="presOf" srcId="{994D589A-1787-4CC5-9699-657EB06B09EE}" destId="{DCF222E4-A36E-4FF0-98C1-D600C913A2D1}" srcOrd="0" destOrd="0" presId="urn:microsoft.com/office/officeart/2008/layout/AlternatingHexagons"/>
    <dgm:cxn modelId="{F23C30B6-333F-4F10-A743-3FDD03A63FC4}" type="presOf" srcId="{96C365F2-DCBB-4F51-A166-46E26080757E}" destId="{21C10549-6742-439D-AF58-30C532826096}" srcOrd="0" destOrd="0" presId="urn:microsoft.com/office/officeart/2008/layout/AlternatingHexagons"/>
    <dgm:cxn modelId="{1DD73CBC-C77F-4B28-BC66-169654AF2BB2}" type="presOf" srcId="{FA17582F-AECA-4279-BC3E-F461D03AB551}" destId="{CA587534-2474-41E2-9EAA-FE6AE6669AE9}" srcOrd="0" destOrd="0" presId="urn:microsoft.com/office/officeart/2008/layout/AlternatingHexagons"/>
    <dgm:cxn modelId="{DBEDCBDC-E548-46DD-A4F6-00AF460EB5A5}" srcId="{994D589A-1787-4CC5-9699-657EB06B09EE}" destId="{5011FFA3-F34D-466F-9B4A-6F5243F4E293}" srcOrd="1" destOrd="0" parTransId="{CABA43E9-AA27-46F7-BFCA-4815C37B5199}" sibTransId="{416B4608-A004-46AB-B38A-192928A31C29}"/>
    <dgm:cxn modelId="{089703DF-BCAB-4CEF-9C82-F79F7ACAA28C}" type="presOf" srcId="{7D2A97A3-72D7-43C6-88B2-9EE5B3E81A4C}" destId="{9FAFA2FE-0A54-4059-B242-E2B0A6B6E884}" srcOrd="0" destOrd="0" presId="urn:microsoft.com/office/officeart/2008/layout/AlternatingHexagons"/>
    <dgm:cxn modelId="{2C8151E1-7EDE-4A6F-A86B-847BEAE03258}" srcId="{994D589A-1787-4CC5-9699-657EB06B09EE}" destId="{20FB39C7-9A6C-492B-95B5-F88DC31E37BD}" srcOrd="2" destOrd="0" parTransId="{D77579CB-D09C-4DEA-82A1-2C670F173F4E}" sibTransId="{6BF8F83D-A270-40D9-B209-C4082CDF344F}"/>
    <dgm:cxn modelId="{F9817BEC-45E1-40A3-95DB-8FA293B4541C}" type="presOf" srcId="{5011FFA3-F34D-466F-9B4A-6F5243F4E293}" destId="{7BC4AB35-481C-403E-9AD7-57E359D5E552}" srcOrd="0" destOrd="0" presId="urn:microsoft.com/office/officeart/2008/layout/AlternatingHexagons"/>
    <dgm:cxn modelId="{CD5CB988-9E60-4890-8E66-97263AAD084A}" type="presParOf" srcId="{DCF222E4-A36E-4FF0-98C1-D600C913A2D1}" destId="{7125D9E7-41B7-41A5-884A-642F14A44575}" srcOrd="0" destOrd="0" presId="urn:microsoft.com/office/officeart/2008/layout/AlternatingHexagons"/>
    <dgm:cxn modelId="{296595E1-DFC0-4E5A-8EC4-4E5336A3B469}" type="presParOf" srcId="{7125D9E7-41B7-41A5-884A-642F14A44575}" destId="{21C10549-6742-439D-AF58-30C532826096}" srcOrd="0" destOrd="0" presId="urn:microsoft.com/office/officeart/2008/layout/AlternatingHexagons"/>
    <dgm:cxn modelId="{B2A58DBE-D356-4647-BC8B-68C4CA1367F7}" type="presParOf" srcId="{7125D9E7-41B7-41A5-884A-642F14A44575}" destId="{CA587534-2474-41E2-9EAA-FE6AE6669AE9}" srcOrd="1" destOrd="0" presId="urn:microsoft.com/office/officeart/2008/layout/AlternatingHexagons"/>
    <dgm:cxn modelId="{079C86D3-7DBE-4E32-B6AE-1DA9270645FF}" type="presParOf" srcId="{7125D9E7-41B7-41A5-884A-642F14A44575}" destId="{BA35BEF8-0FBD-4A75-BC22-35BEB8F5E485}" srcOrd="2" destOrd="0" presId="urn:microsoft.com/office/officeart/2008/layout/AlternatingHexagons"/>
    <dgm:cxn modelId="{EF40F04F-F542-459C-8708-178CD2A3B57F}" type="presParOf" srcId="{7125D9E7-41B7-41A5-884A-642F14A44575}" destId="{ADD0B49A-FB34-4C03-A886-EBF535CFFFE0}" srcOrd="3" destOrd="0" presId="urn:microsoft.com/office/officeart/2008/layout/AlternatingHexagons"/>
    <dgm:cxn modelId="{2A8BD6F7-BCA3-47FE-81B8-2B76CA0DF824}" type="presParOf" srcId="{7125D9E7-41B7-41A5-884A-642F14A44575}" destId="{295437A7-C64B-4E74-A093-32C600B2AB70}" srcOrd="4" destOrd="0" presId="urn:microsoft.com/office/officeart/2008/layout/AlternatingHexagons"/>
    <dgm:cxn modelId="{970BE51B-D74C-4175-8776-73297F586E23}" type="presParOf" srcId="{DCF222E4-A36E-4FF0-98C1-D600C913A2D1}" destId="{4E195BA5-6562-4FD2-A0B6-4416003FDBCF}" srcOrd="1" destOrd="0" presId="urn:microsoft.com/office/officeart/2008/layout/AlternatingHexagons"/>
    <dgm:cxn modelId="{BAD2CC97-85F8-420A-A778-80E95C97A6BF}" type="presParOf" srcId="{DCF222E4-A36E-4FF0-98C1-D600C913A2D1}" destId="{31DD5561-CDF6-4044-8D79-98F83DEEA49C}" srcOrd="2" destOrd="0" presId="urn:microsoft.com/office/officeart/2008/layout/AlternatingHexagons"/>
    <dgm:cxn modelId="{81A5876D-3D56-48A1-91EC-D3CAE15EE87E}" type="presParOf" srcId="{31DD5561-CDF6-4044-8D79-98F83DEEA49C}" destId="{7BC4AB35-481C-403E-9AD7-57E359D5E552}" srcOrd="0" destOrd="0" presId="urn:microsoft.com/office/officeart/2008/layout/AlternatingHexagons"/>
    <dgm:cxn modelId="{C5337FD8-6784-4128-A819-89F7D68EE57A}" type="presParOf" srcId="{31DD5561-CDF6-4044-8D79-98F83DEEA49C}" destId="{9FAFA2FE-0A54-4059-B242-E2B0A6B6E884}" srcOrd="1" destOrd="0" presId="urn:microsoft.com/office/officeart/2008/layout/AlternatingHexagons"/>
    <dgm:cxn modelId="{7D3C9EF7-B93C-425C-B613-C8D34ED6FC9D}" type="presParOf" srcId="{31DD5561-CDF6-4044-8D79-98F83DEEA49C}" destId="{B34F59CE-A598-4A98-B251-F7045DC22E9C}" srcOrd="2" destOrd="0" presId="urn:microsoft.com/office/officeart/2008/layout/AlternatingHexagons"/>
    <dgm:cxn modelId="{F2332EF5-657E-4EAD-9B26-C3B843223242}" type="presParOf" srcId="{31DD5561-CDF6-4044-8D79-98F83DEEA49C}" destId="{3A675B31-C34A-42D9-B62E-4B81FA5C6560}" srcOrd="3" destOrd="0" presId="urn:microsoft.com/office/officeart/2008/layout/AlternatingHexagons"/>
    <dgm:cxn modelId="{A5C17F01-F95B-4CC4-908E-79A7E8F861B9}" type="presParOf" srcId="{31DD5561-CDF6-4044-8D79-98F83DEEA49C}" destId="{522E5B03-8FAD-4805-9F5C-5950341F5F79}" srcOrd="4" destOrd="0" presId="urn:microsoft.com/office/officeart/2008/layout/AlternatingHexagons"/>
    <dgm:cxn modelId="{D7AF76B4-3010-41FD-B6A7-E2E84D92BDAE}" type="presParOf" srcId="{DCF222E4-A36E-4FF0-98C1-D600C913A2D1}" destId="{DA291649-DAA8-4CEE-ABF1-2A88F72422D6}" srcOrd="3" destOrd="0" presId="urn:microsoft.com/office/officeart/2008/layout/AlternatingHexagons"/>
    <dgm:cxn modelId="{D7458063-B2E8-4F66-90C7-9F622EA47EE0}" type="presParOf" srcId="{DCF222E4-A36E-4FF0-98C1-D600C913A2D1}" destId="{35C9C6DE-1D9F-42E7-AC65-DF1044828EEC}" srcOrd="4" destOrd="0" presId="urn:microsoft.com/office/officeart/2008/layout/AlternatingHexagons"/>
    <dgm:cxn modelId="{7EBD6538-D58F-4751-9185-B52B001C59EE}" type="presParOf" srcId="{35C9C6DE-1D9F-42E7-AC65-DF1044828EEC}" destId="{E10CBE4C-F1DF-430A-BB27-495E1C1BB109}" srcOrd="0" destOrd="0" presId="urn:microsoft.com/office/officeart/2008/layout/AlternatingHexagons"/>
    <dgm:cxn modelId="{BE54F347-7087-46B8-893E-02E8F037A93C}" type="presParOf" srcId="{35C9C6DE-1D9F-42E7-AC65-DF1044828EEC}" destId="{95ED219C-C7CA-4433-8675-2376D0985A1E}" srcOrd="1" destOrd="0" presId="urn:microsoft.com/office/officeart/2008/layout/AlternatingHexagons"/>
    <dgm:cxn modelId="{4120B89A-C999-46E6-B986-223F53F02A75}" type="presParOf" srcId="{35C9C6DE-1D9F-42E7-AC65-DF1044828EEC}" destId="{46134C83-843F-4A6A-9BBA-F3945377C1AD}" srcOrd="2" destOrd="0" presId="urn:microsoft.com/office/officeart/2008/layout/AlternatingHexagons"/>
    <dgm:cxn modelId="{6793049F-4F56-473A-A5E3-73D9AE84B943}" type="presParOf" srcId="{35C9C6DE-1D9F-42E7-AC65-DF1044828EEC}" destId="{9B78F73D-0F0D-4173-948B-6A9A78A1BE8F}" srcOrd="3" destOrd="0" presId="urn:microsoft.com/office/officeart/2008/layout/AlternatingHexagons"/>
    <dgm:cxn modelId="{AC644EF2-6B27-4C01-AF2A-A8A6B0C205CF}" type="presParOf" srcId="{35C9C6DE-1D9F-42E7-AC65-DF1044828EEC}" destId="{94A089B3-014B-467E-B810-EDF8C25182F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B02E705-0C27-4517-A384-C74CCA0EBCD7}" type="doc">
      <dgm:prSet loTypeId="urn:microsoft.com/office/officeart/2018/5/layout/CenteredIconLabelDescriptionList" loCatId="icon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5179D1F-B742-4B98-AD1C-37FED51BFE8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Test</a:t>
          </a:r>
        </a:p>
      </dgm:t>
    </dgm:pt>
    <dgm:pt modelId="{43645EA1-A224-4D5B-8839-B68DE54722CC}" type="parTrans" cxnId="{5D28D2ED-D00A-4881-BA04-8EFF511C64D0}">
      <dgm:prSet/>
      <dgm:spPr/>
      <dgm:t>
        <a:bodyPr/>
        <a:lstStyle/>
        <a:p>
          <a:endParaRPr lang="en-US"/>
        </a:p>
      </dgm:t>
    </dgm:pt>
    <dgm:pt modelId="{25A06E3F-F99D-4DB5-AD08-3B5B96DEA327}" type="sibTrans" cxnId="{5D28D2ED-D00A-4881-BA04-8EFF511C64D0}">
      <dgm:prSet/>
      <dgm:spPr/>
      <dgm:t>
        <a:bodyPr/>
        <a:lstStyle/>
        <a:p>
          <a:endParaRPr lang="en-US"/>
        </a:p>
      </dgm:t>
    </dgm:pt>
    <dgm:pt modelId="{CCC12229-D98F-48C5-BD96-8828190A799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Test prototypes in real-world settings </a:t>
          </a:r>
        </a:p>
      </dgm:t>
    </dgm:pt>
    <dgm:pt modelId="{3B31F1FF-6FCE-4C20-B6F1-80E8334177E3}" type="parTrans" cxnId="{FF5D5592-E54B-451C-8591-FC3A4A6DCD10}">
      <dgm:prSet/>
      <dgm:spPr/>
      <dgm:t>
        <a:bodyPr/>
        <a:lstStyle/>
        <a:p>
          <a:endParaRPr lang="en-US"/>
        </a:p>
      </dgm:t>
    </dgm:pt>
    <dgm:pt modelId="{0FD26279-8433-467F-9FC1-97516532179D}" type="sibTrans" cxnId="{FF5D5592-E54B-451C-8591-FC3A4A6DCD10}">
      <dgm:prSet/>
      <dgm:spPr/>
      <dgm:t>
        <a:bodyPr/>
        <a:lstStyle/>
        <a:p>
          <a:endParaRPr lang="en-US"/>
        </a:p>
      </dgm:t>
    </dgm:pt>
    <dgm:pt modelId="{6F91627A-1A0E-4402-BF14-E6A19D45B3C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Collect</a:t>
          </a:r>
        </a:p>
      </dgm:t>
    </dgm:pt>
    <dgm:pt modelId="{C09818C5-D8F1-4930-9ABD-804AC3D561C0}" type="parTrans" cxnId="{13C6C957-B227-4CAF-9FB5-B693E51AFB9B}">
      <dgm:prSet/>
      <dgm:spPr/>
      <dgm:t>
        <a:bodyPr/>
        <a:lstStyle/>
        <a:p>
          <a:endParaRPr lang="en-US"/>
        </a:p>
      </dgm:t>
    </dgm:pt>
    <dgm:pt modelId="{53F5C75D-BF35-4E87-A43C-194B6F1CDE54}" type="sibTrans" cxnId="{13C6C957-B227-4CAF-9FB5-B693E51AFB9B}">
      <dgm:prSet/>
      <dgm:spPr/>
      <dgm:t>
        <a:bodyPr/>
        <a:lstStyle/>
        <a:p>
          <a:endParaRPr lang="en-US"/>
        </a:p>
      </dgm:t>
    </dgm:pt>
    <dgm:pt modelId="{319E2983-95B3-4007-9C19-039D2114556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Collect data and feedback </a:t>
          </a:r>
        </a:p>
      </dgm:t>
    </dgm:pt>
    <dgm:pt modelId="{1F7CFAB8-D9D2-42FF-BD5A-296FC158C979}" type="parTrans" cxnId="{4EADE699-01EF-4145-A331-72983F774616}">
      <dgm:prSet/>
      <dgm:spPr/>
      <dgm:t>
        <a:bodyPr/>
        <a:lstStyle/>
        <a:p>
          <a:endParaRPr lang="en-US"/>
        </a:p>
      </dgm:t>
    </dgm:pt>
    <dgm:pt modelId="{1F647A0C-537D-4365-AC3D-3EA61CE2F8EF}" type="sibTrans" cxnId="{4EADE699-01EF-4145-A331-72983F774616}">
      <dgm:prSet/>
      <dgm:spPr/>
      <dgm:t>
        <a:bodyPr/>
        <a:lstStyle/>
        <a:p>
          <a:endParaRPr lang="en-US"/>
        </a:p>
      </dgm:t>
    </dgm:pt>
    <dgm:pt modelId="{0BA5D615-0795-41C8-81DD-0CB259C1B405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Iterate and refine</a:t>
          </a:r>
        </a:p>
      </dgm:t>
    </dgm:pt>
    <dgm:pt modelId="{E7EADADF-EDC7-4B63-ACB4-A3B562F2FBAC}" type="parTrans" cxnId="{B0C514A3-D3AB-405C-BE68-19D9CC4468E7}">
      <dgm:prSet/>
      <dgm:spPr/>
      <dgm:t>
        <a:bodyPr/>
        <a:lstStyle/>
        <a:p>
          <a:endParaRPr lang="en-US"/>
        </a:p>
      </dgm:t>
    </dgm:pt>
    <dgm:pt modelId="{D838A767-0EAE-4771-AF2F-BE6C42965556}" type="sibTrans" cxnId="{B0C514A3-D3AB-405C-BE68-19D9CC4468E7}">
      <dgm:prSet/>
      <dgm:spPr/>
      <dgm:t>
        <a:bodyPr/>
        <a:lstStyle/>
        <a:p>
          <a:endParaRPr lang="en-US"/>
        </a:p>
      </dgm:t>
    </dgm:pt>
    <dgm:pt modelId="{3E1A83C6-4D9E-4A4B-8820-F540A9608AD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Iterate and refine based on findings </a:t>
          </a:r>
        </a:p>
      </dgm:t>
    </dgm:pt>
    <dgm:pt modelId="{A8C94443-066C-4D75-8DE6-AF15BAA659D9}" type="parTrans" cxnId="{1CA68272-D082-4916-B200-4CD5A8EAA77C}">
      <dgm:prSet/>
      <dgm:spPr/>
      <dgm:t>
        <a:bodyPr/>
        <a:lstStyle/>
        <a:p>
          <a:endParaRPr lang="en-US"/>
        </a:p>
      </dgm:t>
    </dgm:pt>
    <dgm:pt modelId="{6181EE12-BF2E-4FF8-9C76-C301388BAB20}" type="sibTrans" cxnId="{1CA68272-D082-4916-B200-4CD5A8EAA77C}">
      <dgm:prSet/>
      <dgm:spPr/>
      <dgm:t>
        <a:bodyPr/>
        <a:lstStyle/>
        <a:p>
          <a:endParaRPr lang="en-US"/>
        </a:p>
      </dgm:t>
    </dgm:pt>
    <dgm:pt modelId="{A68D550A-80D8-4B25-9905-DD78DE22B51A}" type="pres">
      <dgm:prSet presAssocID="{9B02E705-0C27-4517-A384-C74CCA0EBCD7}" presName="root" presStyleCnt="0">
        <dgm:presLayoutVars>
          <dgm:dir/>
          <dgm:resizeHandles val="exact"/>
        </dgm:presLayoutVars>
      </dgm:prSet>
      <dgm:spPr/>
    </dgm:pt>
    <dgm:pt modelId="{78324214-089E-4D0A-86E1-757F38A52C12}" type="pres">
      <dgm:prSet presAssocID="{35179D1F-B742-4B98-AD1C-37FED51BFE88}" presName="compNode" presStyleCnt="0"/>
      <dgm:spPr/>
    </dgm:pt>
    <dgm:pt modelId="{47FD3187-063E-4936-8D6F-D72B08EB0EED}" type="pres">
      <dgm:prSet presAssocID="{35179D1F-B742-4B98-AD1C-37FED51BFE8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08E9FBF6-F88D-4CFF-982D-9B572556B22E}" type="pres">
      <dgm:prSet presAssocID="{35179D1F-B742-4B98-AD1C-37FED51BFE88}" presName="iconSpace" presStyleCnt="0"/>
      <dgm:spPr/>
    </dgm:pt>
    <dgm:pt modelId="{83EACC42-5B12-49E8-BC8E-B240F5620546}" type="pres">
      <dgm:prSet presAssocID="{35179D1F-B742-4B98-AD1C-37FED51BFE88}" presName="parTx" presStyleLbl="revTx" presStyleIdx="0" presStyleCnt="6">
        <dgm:presLayoutVars>
          <dgm:chMax val="0"/>
          <dgm:chPref val="0"/>
        </dgm:presLayoutVars>
      </dgm:prSet>
      <dgm:spPr/>
    </dgm:pt>
    <dgm:pt modelId="{805BFEE6-D7D7-405A-AADB-0C73E2AB405B}" type="pres">
      <dgm:prSet presAssocID="{35179D1F-B742-4B98-AD1C-37FED51BFE88}" presName="txSpace" presStyleCnt="0"/>
      <dgm:spPr/>
    </dgm:pt>
    <dgm:pt modelId="{3B30A1F6-6969-4CC8-83FD-9E205706C87D}" type="pres">
      <dgm:prSet presAssocID="{35179D1F-B742-4B98-AD1C-37FED51BFE88}" presName="desTx" presStyleLbl="revTx" presStyleIdx="1" presStyleCnt="6">
        <dgm:presLayoutVars/>
      </dgm:prSet>
      <dgm:spPr/>
    </dgm:pt>
    <dgm:pt modelId="{C550F9C3-6361-44CB-ABB6-C3F9950EA27D}" type="pres">
      <dgm:prSet presAssocID="{25A06E3F-F99D-4DB5-AD08-3B5B96DEA327}" presName="sibTrans" presStyleCnt="0"/>
      <dgm:spPr/>
    </dgm:pt>
    <dgm:pt modelId="{DF0CCFC2-B1ED-4799-A30E-E1A73DB53F07}" type="pres">
      <dgm:prSet presAssocID="{6F91627A-1A0E-4402-BF14-E6A19D45B3C7}" presName="compNode" presStyleCnt="0"/>
      <dgm:spPr/>
    </dgm:pt>
    <dgm:pt modelId="{A38C881A-9858-4335-8F14-B51BE5454854}" type="pres">
      <dgm:prSet presAssocID="{6F91627A-1A0E-4402-BF14-E6A19D45B3C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09682111-5A35-4366-8A32-949091848054}" type="pres">
      <dgm:prSet presAssocID="{6F91627A-1A0E-4402-BF14-E6A19D45B3C7}" presName="iconSpace" presStyleCnt="0"/>
      <dgm:spPr/>
    </dgm:pt>
    <dgm:pt modelId="{2E694174-322B-4E16-9E2F-5E8E80F59CDE}" type="pres">
      <dgm:prSet presAssocID="{6F91627A-1A0E-4402-BF14-E6A19D45B3C7}" presName="parTx" presStyleLbl="revTx" presStyleIdx="2" presStyleCnt="6">
        <dgm:presLayoutVars>
          <dgm:chMax val="0"/>
          <dgm:chPref val="0"/>
        </dgm:presLayoutVars>
      </dgm:prSet>
      <dgm:spPr/>
    </dgm:pt>
    <dgm:pt modelId="{FFF5605A-4E5E-4A05-8A8A-3CD6EC19D9C9}" type="pres">
      <dgm:prSet presAssocID="{6F91627A-1A0E-4402-BF14-E6A19D45B3C7}" presName="txSpace" presStyleCnt="0"/>
      <dgm:spPr/>
    </dgm:pt>
    <dgm:pt modelId="{0F7F2035-2371-46C1-A354-62E42511C78B}" type="pres">
      <dgm:prSet presAssocID="{6F91627A-1A0E-4402-BF14-E6A19D45B3C7}" presName="desTx" presStyleLbl="revTx" presStyleIdx="3" presStyleCnt="6">
        <dgm:presLayoutVars/>
      </dgm:prSet>
      <dgm:spPr/>
    </dgm:pt>
    <dgm:pt modelId="{EBDA429F-8F78-4603-BBDB-9D6A806A1FAD}" type="pres">
      <dgm:prSet presAssocID="{53F5C75D-BF35-4E87-A43C-194B6F1CDE54}" presName="sibTrans" presStyleCnt="0"/>
      <dgm:spPr/>
    </dgm:pt>
    <dgm:pt modelId="{8697D341-F8D0-4696-A8CB-75761AD376AF}" type="pres">
      <dgm:prSet presAssocID="{0BA5D615-0795-41C8-81DD-0CB259C1B405}" presName="compNode" presStyleCnt="0"/>
      <dgm:spPr/>
    </dgm:pt>
    <dgm:pt modelId="{D0EC2FE4-CF19-4E6C-B2F4-D74E46492B58}" type="pres">
      <dgm:prSet presAssocID="{0BA5D615-0795-41C8-81DD-0CB259C1B40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peat"/>
        </a:ext>
      </dgm:extLst>
    </dgm:pt>
    <dgm:pt modelId="{F77A9431-F60A-4EB3-A1D6-2D7238F08753}" type="pres">
      <dgm:prSet presAssocID="{0BA5D615-0795-41C8-81DD-0CB259C1B405}" presName="iconSpace" presStyleCnt="0"/>
      <dgm:spPr/>
    </dgm:pt>
    <dgm:pt modelId="{D77B9072-05D4-4DCF-8F95-9B5F6C121CE2}" type="pres">
      <dgm:prSet presAssocID="{0BA5D615-0795-41C8-81DD-0CB259C1B405}" presName="parTx" presStyleLbl="revTx" presStyleIdx="4" presStyleCnt="6">
        <dgm:presLayoutVars>
          <dgm:chMax val="0"/>
          <dgm:chPref val="0"/>
        </dgm:presLayoutVars>
      </dgm:prSet>
      <dgm:spPr/>
    </dgm:pt>
    <dgm:pt modelId="{6B3C4C4E-CA6E-4D62-AFB8-CE90ECC42062}" type="pres">
      <dgm:prSet presAssocID="{0BA5D615-0795-41C8-81DD-0CB259C1B405}" presName="txSpace" presStyleCnt="0"/>
      <dgm:spPr/>
    </dgm:pt>
    <dgm:pt modelId="{4EC6C8EE-4DDC-4D0A-94F8-82EEE308CC7C}" type="pres">
      <dgm:prSet presAssocID="{0BA5D615-0795-41C8-81DD-0CB259C1B405}" presName="desTx" presStyleLbl="revTx" presStyleIdx="5" presStyleCnt="6">
        <dgm:presLayoutVars/>
      </dgm:prSet>
      <dgm:spPr/>
    </dgm:pt>
  </dgm:ptLst>
  <dgm:cxnLst>
    <dgm:cxn modelId="{2BE2A70C-EFDE-4D6F-B84D-9DCB9B284A85}" type="presOf" srcId="{3E1A83C6-4D9E-4A4B-8820-F540A9608AD5}" destId="{4EC6C8EE-4DDC-4D0A-94F8-82EEE308CC7C}" srcOrd="0" destOrd="0" presId="urn:microsoft.com/office/officeart/2018/5/layout/CenteredIconLabelDescriptionList"/>
    <dgm:cxn modelId="{B4A3C73B-DBE8-4A44-BEF8-990B3151C51E}" type="presOf" srcId="{9B02E705-0C27-4517-A384-C74CCA0EBCD7}" destId="{A68D550A-80D8-4B25-9905-DD78DE22B51A}" srcOrd="0" destOrd="0" presId="urn:microsoft.com/office/officeart/2018/5/layout/CenteredIconLabelDescriptionList"/>
    <dgm:cxn modelId="{ABF1DB5B-86C4-42CF-B9FB-B0CDF23B3B1B}" type="presOf" srcId="{0BA5D615-0795-41C8-81DD-0CB259C1B405}" destId="{D77B9072-05D4-4DCF-8F95-9B5F6C121CE2}" srcOrd="0" destOrd="0" presId="urn:microsoft.com/office/officeart/2018/5/layout/CenteredIconLabelDescriptionList"/>
    <dgm:cxn modelId="{97A3465C-DCAB-409C-8FC6-DCE0B23E5687}" type="presOf" srcId="{35179D1F-B742-4B98-AD1C-37FED51BFE88}" destId="{83EACC42-5B12-49E8-BC8E-B240F5620546}" srcOrd="0" destOrd="0" presId="urn:microsoft.com/office/officeart/2018/5/layout/CenteredIconLabelDescriptionList"/>
    <dgm:cxn modelId="{1CA68272-D082-4916-B200-4CD5A8EAA77C}" srcId="{0BA5D615-0795-41C8-81DD-0CB259C1B405}" destId="{3E1A83C6-4D9E-4A4B-8820-F540A9608AD5}" srcOrd="0" destOrd="0" parTransId="{A8C94443-066C-4D75-8DE6-AF15BAA659D9}" sibTransId="{6181EE12-BF2E-4FF8-9C76-C301388BAB20}"/>
    <dgm:cxn modelId="{13C6C957-B227-4CAF-9FB5-B693E51AFB9B}" srcId="{9B02E705-0C27-4517-A384-C74CCA0EBCD7}" destId="{6F91627A-1A0E-4402-BF14-E6A19D45B3C7}" srcOrd="1" destOrd="0" parTransId="{C09818C5-D8F1-4930-9ABD-804AC3D561C0}" sibTransId="{53F5C75D-BF35-4E87-A43C-194B6F1CDE54}"/>
    <dgm:cxn modelId="{BD36CF82-F9E8-4484-A831-30571512125D}" type="presOf" srcId="{319E2983-95B3-4007-9C19-039D21145568}" destId="{0F7F2035-2371-46C1-A354-62E42511C78B}" srcOrd="0" destOrd="0" presId="urn:microsoft.com/office/officeart/2018/5/layout/CenteredIconLabelDescriptionList"/>
    <dgm:cxn modelId="{FF5D5592-E54B-451C-8591-FC3A4A6DCD10}" srcId="{35179D1F-B742-4B98-AD1C-37FED51BFE88}" destId="{CCC12229-D98F-48C5-BD96-8828190A799E}" srcOrd="0" destOrd="0" parTransId="{3B31F1FF-6FCE-4C20-B6F1-80E8334177E3}" sibTransId="{0FD26279-8433-467F-9FC1-97516532179D}"/>
    <dgm:cxn modelId="{4EADE699-01EF-4145-A331-72983F774616}" srcId="{6F91627A-1A0E-4402-BF14-E6A19D45B3C7}" destId="{319E2983-95B3-4007-9C19-039D21145568}" srcOrd="0" destOrd="0" parTransId="{1F7CFAB8-D9D2-42FF-BD5A-296FC158C979}" sibTransId="{1F647A0C-537D-4365-AC3D-3EA61CE2F8EF}"/>
    <dgm:cxn modelId="{1B9A419B-40AC-455C-B614-66674CA10303}" type="presOf" srcId="{6F91627A-1A0E-4402-BF14-E6A19D45B3C7}" destId="{2E694174-322B-4E16-9E2F-5E8E80F59CDE}" srcOrd="0" destOrd="0" presId="urn:microsoft.com/office/officeart/2018/5/layout/CenteredIconLabelDescriptionList"/>
    <dgm:cxn modelId="{B0C514A3-D3AB-405C-BE68-19D9CC4468E7}" srcId="{9B02E705-0C27-4517-A384-C74CCA0EBCD7}" destId="{0BA5D615-0795-41C8-81DD-0CB259C1B405}" srcOrd="2" destOrd="0" parTransId="{E7EADADF-EDC7-4B63-ACB4-A3B562F2FBAC}" sibTransId="{D838A767-0EAE-4771-AF2F-BE6C42965556}"/>
    <dgm:cxn modelId="{8DFC01C2-A54F-4969-834D-7EE6A1D8B662}" type="presOf" srcId="{CCC12229-D98F-48C5-BD96-8828190A799E}" destId="{3B30A1F6-6969-4CC8-83FD-9E205706C87D}" srcOrd="0" destOrd="0" presId="urn:microsoft.com/office/officeart/2018/5/layout/CenteredIconLabelDescriptionList"/>
    <dgm:cxn modelId="{5D28D2ED-D00A-4881-BA04-8EFF511C64D0}" srcId="{9B02E705-0C27-4517-A384-C74CCA0EBCD7}" destId="{35179D1F-B742-4B98-AD1C-37FED51BFE88}" srcOrd="0" destOrd="0" parTransId="{43645EA1-A224-4D5B-8839-B68DE54722CC}" sibTransId="{25A06E3F-F99D-4DB5-AD08-3B5B96DEA327}"/>
    <dgm:cxn modelId="{D34F55F3-5763-405C-9C22-1656564EA102}" type="presParOf" srcId="{A68D550A-80D8-4B25-9905-DD78DE22B51A}" destId="{78324214-089E-4D0A-86E1-757F38A52C12}" srcOrd="0" destOrd="0" presId="urn:microsoft.com/office/officeart/2018/5/layout/CenteredIconLabelDescriptionList"/>
    <dgm:cxn modelId="{25B1071B-3451-4672-A8C1-C2A68E8A1B24}" type="presParOf" srcId="{78324214-089E-4D0A-86E1-757F38A52C12}" destId="{47FD3187-063E-4936-8D6F-D72B08EB0EED}" srcOrd="0" destOrd="0" presId="urn:microsoft.com/office/officeart/2018/5/layout/CenteredIconLabelDescriptionList"/>
    <dgm:cxn modelId="{C59E1EBE-65C1-44B6-8CF2-CA56DC2F974A}" type="presParOf" srcId="{78324214-089E-4D0A-86E1-757F38A52C12}" destId="{08E9FBF6-F88D-4CFF-982D-9B572556B22E}" srcOrd="1" destOrd="0" presId="urn:microsoft.com/office/officeart/2018/5/layout/CenteredIconLabelDescriptionList"/>
    <dgm:cxn modelId="{49CB6072-48BA-4AB7-B7FD-90685AEE6001}" type="presParOf" srcId="{78324214-089E-4D0A-86E1-757F38A52C12}" destId="{83EACC42-5B12-49E8-BC8E-B240F5620546}" srcOrd="2" destOrd="0" presId="urn:microsoft.com/office/officeart/2018/5/layout/CenteredIconLabelDescriptionList"/>
    <dgm:cxn modelId="{1DDD7207-863B-44DB-AEAA-56603D5C85B5}" type="presParOf" srcId="{78324214-089E-4D0A-86E1-757F38A52C12}" destId="{805BFEE6-D7D7-405A-AADB-0C73E2AB405B}" srcOrd="3" destOrd="0" presId="urn:microsoft.com/office/officeart/2018/5/layout/CenteredIconLabelDescriptionList"/>
    <dgm:cxn modelId="{581C28EE-9639-4F7D-9A0F-4629E1D76E7C}" type="presParOf" srcId="{78324214-089E-4D0A-86E1-757F38A52C12}" destId="{3B30A1F6-6969-4CC8-83FD-9E205706C87D}" srcOrd="4" destOrd="0" presId="urn:microsoft.com/office/officeart/2018/5/layout/CenteredIconLabelDescriptionList"/>
    <dgm:cxn modelId="{B01BB0C3-F19C-4BCD-9C26-8999B2412EF6}" type="presParOf" srcId="{A68D550A-80D8-4B25-9905-DD78DE22B51A}" destId="{C550F9C3-6361-44CB-ABB6-C3F9950EA27D}" srcOrd="1" destOrd="0" presId="urn:microsoft.com/office/officeart/2018/5/layout/CenteredIconLabelDescriptionList"/>
    <dgm:cxn modelId="{142ACF9D-AAC1-47FD-9EF5-7A539E57AAF9}" type="presParOf" srcId="{A68D550A-80D8-4B25-9905-DD78DE22B51A}" destId="{DF0CCFC2-B1ED-4799-A30E-E1A73DB53F07}" srcOrd="2" destOrd="0" presId="urn:microsoft.com/office/officeart/2018/5/layout/CenteredIconLabelDescriptionList"/>
    <dgm:cxn modelId="{94FF1A67-2BCF-4F5A-B001-C1CA5197416D}" type="presParOf" srcId="{DF0CCFC2-B1ED-4799-A30E-E1A73DB53F07}" destId="{A38C881A-9858-4335-8F14-B51BE5454854}" srcOrd="0" destOrd="0" presId="urn:microsoft.com/office/officeart/2018/5/layout/CenteredIconLabelDescriptionList"/>
    <dgm:cxn modelId="{548DC2A8-0F50-40AB-AAD6-3F8E4731C585}" type="presParOf" srcId="{DF0CCFC2-B1ED-4799-A30E-E1A73DB53F07}" destId="{09682111-5A35-4366-8A32-949091848054}" srcOrd="1" destOrd="0" presId="urn:microsoft.com/office/officeart/2018/5/layout/CenteredIconLabelDescriptionList"/>
    <dgm:cxn modelId="{9A6D59A3-9404-4E96-B433-ABA16C50A0FE}" type="presParOf" srcId="{DF0CCFC2-B1ED-4799-A30E-E1A73DB53F07}" destId="{2E694174-322B-4E16-9E2F-5E8E80F59CDE}" srcOrd="2" destOrd="0" presId="urn:microsoft.com/office/officeart/2018/5/layout/CenteredIconLabelDescriptionList"/>
    <dgm:cxn modelId="{C284E44D-B555-4A95-A7DD-5F87FCFE2AF1}" type="presParOf" srcId="{DF0CCFC2-B1ED-4799-A30E-E1A73DB53F07}" destId="{FFF5605A-4E5E-4A05-8A8A-3CD6EC19D9C9}" srcOrd="3" destOrd="0" presId="urn:microsoft.com/office/officeart/2018/5/layout/CenteredIconLabelDescriptionList"/>
    <dgm:cxn modelId="{F1DB7D1F-0C19-4C63-8CBC-A187F954BA90}" type="presParOf" srcId="{DF0CCFC2-B1ED-4799-A30E-E1A73DB53F07}" destId="{0F7F2035-2371-46C1-A354-62E42511C78B}" srcOrd="4" destOrd="0" presId="urn:microsoft.com/office/officeart/2018/5/layout/CenteredIconLabelDescriptionList"/>
    <dgm:cxn modelId="{A0AA6B9F-3849-4331-B399-912CF0F675F8}" type="presParOf" srcId="{A68D550A-80D8-4B25-9905-DD78DE22B51A}" destId="{EBDA429F-8F78-4603-BBDB-9D6A806A1FAD}" srcOrd="3" destOrd="0" presId="urn:microsoft.com/office/officeart/2018/5/layout/CenteredIconLabelDescriptionList"/>
    <dgm:cxn modelId="{906ACB0E-31B5-4C24-8CC8-B5F94D6B66D2}" type="presParOf" srcId="{A68D550A-80D8-4B25-9905-DD78DE22B51A}" destId="{8697D341-F8D0-4696-A8CB-75761AD376AF}" srcOrd="4" destOrd="0" presId="urn:microsoft.com/office/officeart/2018/5/layout/CenteredIconLabelDescriptionList"/>
    <dgm:cxn modelId="{7ED49042-C7FF-4B5B-B262-FEF305AA2C5D}" type="presParOf" srcId="{8697D341-F8D0-4696-A8CB-75761AD376AF}" destId="{D0EC2FE4-CF19-4E6C-B2F4-D74E46492B58}" srcOrd="0" destOrd="0" presId="urn:microsoft.com/office/officeart/2018/5/layout/CenteredIconLabelDescriptionList"/>
    <dgm:cxn modelId="{638634BE-CC64-4C3F-A063-D0142397A958}" type="presParOf" srcId="{8697D341-F8D0-4696-A8CB-75761AD376AF}" destId="{F77A9431-F60A-4EB3-A1D6-2D7238F08753}" srcOrd="1" destOrd="0" presId="urn:microsoft.com/office/officeart/2018/5/layout/CenteredIconLabelDescriptionList"/>
    <dgm:cxn modelId="{AD7853F1-D81E-4D81-A54F-C82B2D754825}" type="presParOf" srcId="{8697D341-F8D0-4696-A8CB-75761AD376AF}" destId="{D77B9072-05D4-4DCF-8F95-9B5F6C121CE2}" srcOrd="2" destOrd="0" presId="urn:microsoft.com/office/officeart/2018/5/layout/CenteredIconLabelDescriptionList"/>
    <dgm:cxn modelId="{775DFB6F-8C95-49E6-855C-6D6DC1775AA2}" type="presParOf" srcId="{8697D341-F8D0-4696-A8CB-75761AD376AF}" destId="{6B3C4C4E-CA6E-4D62-AFB8-CE90ECC42062}" srcOrd="3" destOrd="0" presId="urn:microsoft.com/office/officeart/2018/5/layout/CenteredIconLabelDescriptionList"/>
    <dgm:cxn modelId="{BEED288F-206E-4C62-96A9-A088C9D1AD26}" type="presParOf" srcId="{8697D341-F8D0-4696-A8CB-75761AD376AF}" destId="{4EC6C8EE-4DDC-4D0A-94F8-82EEE308CC7C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0014C9A-208F-41D9-89B2-2DA09C07BEC5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3BC428A-48B0-4A02-90F5-64E978D8E3C8}">
      <dgm:prSet/>
      <dgm:spPr/>
      <dgm:t>
        <a:bodyPr/>
        <a:lstStyle/>
        <a:p>
          <a:r>
            <a:rPr lang="en-US" b="1" i="0"/>
            <a:t>Importance of Feedback:</a:t>
          </a:r>
          <a:r>
            <a:rPr lang="en-US" b="0" i="0"/>
            <a:t> Essential for refining prototypes and ensuring they meet user needs.</a:t>
          </a:r>
          <a:endParaRPr lang="en-US"/>
        </a:p>
      </dgm:t>
    </dgm:pt>
    <dgm:pt modelId="{7969CFA1-F92E-4F76-8389-080E5DDC891F}" type="parTrans" cxnId="{8FD7E722-BFDF-4FB6-A96D-17700E7F51AA}">
      <dgm:prSet/>
      <dgm:spPr/>
      <dgm:t>
        <a:bodyPr/>
        <a:lstStyle/>
        <a:p>
          <a:endParaRPr lang="en-US"/>
        </a:p>
      </dgm:t>
    </dgm:pt>
    <dgm:pt modelId="{915BD4E2-DF84-4F58-9D3D-FD8404DA0FC0}" type="sibTrans" cxnId="{8FD7E722-BFDF-4FB6-A96D-17700E7F51AA}">
      <dgm:prSet/>
      <dgm:spPr/>
      <dgm:t>
        <a:bodyPr/>
        <a:lstStyle/>
        <a:p>
          <a:endParaRPr lang="en-US"/>
        </a:p>
      </dgm:t>
    </dgm:pt>
    <dgm:pt modelId="{8B58DD2B-9EF1-427C-82D8-8C8A1CBFEEB6}">
      <dgm:prSet/>
      <dgm:spPr/>
      <dgm:t>
        <a:bodyPr/>
        <a:lstStyle/>
        <a:p>
          <a:r>
            <a:rPr lang="en-US" b="1" i="0"/>
            <a:t>Methods:</a:t>
          </a:r>
          <a:r>
            <a:rPr lang="en-US" b="0" i="0"/>
            <a:t> User testing, surveys, interviews, and observation.</a:t>
          </a:r>
          <a:endParaRPr lang="en-US"/>
        </a:p>
      </dgm:t>
    </dgm:pt>
    <dgm:pt modelId="{13F738DD-12B2-452B-A25F-70E0AC71DDF9}" type="parTrans" cxnId="{0350C8FF-956A-4A58-B5AD-8068743F60D5}">
      <dgm:prSet/>
      <dgm:spPr/>
      <dgm:t>
        <a:bodyPr/>
        <a:lstStyle/>
        <a:p>
          <a:endParaRPr lang="en-US"/>
        </a:p>
      </dgm:t>
    </dgm:pt>
    <dgm:pt modelId="{F8209A64-A253-40FE-A120-5F398C66735E}" type="sibTrans" cxnId="{0350C8FF-956A-4A58-B5AD-8068743F60D5}">
      <dgm:prSet/>
      <dgm:spPr/>
      <dgm:t>
        <a:bodyPr/>
        <a:lstStyle/>
        <a:p>
          <a:endParaRPr lang="en-US"/>
        </a:p>
      </dgm:t>
    </dgm:pt>
    <dgm:pt modelId="{D269E01A-5DB9-4D73-8F75-F17343B101BB}">
      <dgm:prSet/>
      <dgm:spPr/>
      <dgm:t>
        <a:bodyPr/>
        <a:lstStyle/>
        <a:p>
          <a:r>
            <a:rPr lang="en-US" b="1" i="0"/>
            <a:t>Iterative Process:</a:t>
          </a:r>
          <a:r>
            <a:rPr lang="en-US" b="0" i="0"/>
            <a:t> Use feedback to make improvements, test again, and repeat until the design is optimal. </a:t>
          </a:r>
          <a:endParaRPr lang="en-US"/>
        </a:p>
      </dgm:t>
    </dgm:pt>
    <dgm:pt modelId="{640400A9-A03A-429F-87FF-889D420BB4B7}" type="parTrans" cxnId="{B56AD840-F7FE-4243-8128-53FEF8CB6A8F}">
      <dgm:prSet/>
      <dgm:spPr/>
      <dgm:t>
        <a:bodyPr/>
        <a:lstStyle/>
        <a:p>
          <a:endParaRPr lang="en-US"/>
        </a:p>
      </dgm:t>
    </dgm:pt>
    <dgm:pt modelId="{2E3F58D0-E2B0-4443-8B8E-F4FCCEC5E173}" type="sibTrans" cxnId="{B56AD840-F7FE-4243-8128-53FEF8CB6A8F}">
      <dgm:prSet/>
      <dgm:spPr/>
      <dgm:t>
        <a:bodyPr/>
        <a:lstStyle/>
        <a:p>
          <a:endParaRPr lang="en-US"/>
        </a:p>
      </dgm:t>
    </dgm:pt>
    <dgm:pt modelId="{2A49644A-0220-41F4-AF8F-A2417DDA92E1}" type="pres">
      <dgm:prSet presAssocID="{E0014C9A-208F-41D9-89B2-2DA09C07BEC5}" presName="cycle" presStyleCnt="0">
        <dgm:presLayoutVars>
          <dgm:dir/>
          <dgm:resizeHandles val="exact"/>
        </dgm:presLayoutVars>
      </dgm:prSet>
      <dgm:spPr/>
    </dgm:pt>
    <dgm:pt modelId="{A169BB00-2EF1-4C79-BCE7-8738E26D3068}" type="pres">
      <dgm:prSet presAssocID="{D3BC428A-48B0-4A02-90F5-64E978D8E3C8}" presName="node" presStyleLbl="node1" presStyleIdx="0" presStyleCnt="3">
        <dgm:presLayoutVars>
          <dgm:bulletEnabled val="1"/>
        </dgm:presLayoutVars>
      </dgm:prSet>
      <dgm:spPr/>
    </dgm:pt>
    <dgm:pt modelId="{8EB364FF-E1F1-4C23-9CD1-5477BE55618E}" type="pres">
      <dgm:prSet presAssocID="{D3BC428A-48B0-4A02-90F5-64E978D8E3C8}" presName="spNode" presStyleCnt="0"/>
      <dgm:spPr/>
    </dgm:pt>
    <dgm:pt modelId="{E8B9D88E-86D5-4CBB-99E7-3DE9DA2ED043}" type="pres">
      <dgm:prSet presAssocID="{915BD4E2-DF84-4F58-9D3D-FD8404DA0FC0}" presName="sibTrans" presStyleLbl="sibTrans1D1" presStyleIdx="0" presStyleCnt="3"/>
      <dgm:spPr/>
    </dgm:pt>
    <dgm:pt modelId="{3135D1AF-635B-4C07-82E3-886FF9CACD89}" type="pres">
      <dgm:prSet presAssocID="{8B58DD2B-9EF1-427C-82D8-8C8A1CBFEEB6}" presName="node" presStyleLbl="node1" presStyleIdx="1" presStyleCnt="3">
        <dgm:presLayoutVars>
          <dgm:bulletEnabled val="1"/>
        </dgm:presLayoutVars>
      </dgm:prSet>
      <dgm:spPr/>
    </dgm:pt>
    <dgm:pt modelId="{B1F54211-5C65-429D-BE42-C3635DF5F0A0}" type="pres">
      <dgm:prSet presAssocID="{8B58DD2B-9EF1-427C-82D8-8C8A1CBFEEB6}" presName="spNode" presStyleCnt="0"/>
      <dgm:spPr/>
    </dgm:pt>
    <dgm:pt modelId="{82956FEC-F2C1-4734-A892-3DEADFB1A6A9}" type="pres">
      <dgm:prSet presAssocID="{F8209A64-A253-40FE-A120-5F398C66735E}" presName="sibTrans" presStyleLbl="sibTrans1D1" presStyleIdx="1" presStyleCnt="3"/>
      <dgm:spPr/>
    </dgm:pt>
    <dgm:pt modelId="{FD8C4016-30E7-4002-B719-5E4007A4D4E2}" type="pres">
      <dgm:prSet presAssocID="{D269E01A-5DB9-4D73-8F75-F17343B101BB}" presName="node" presStyleLbl="node1" presStyleIdx="2" presStyleCnt="3">
        <dgm:presLayoutVars>
          <dgm:bulletEnabled val="1"/>
        </dgm:presLayoutVars>
      </dgm:prSet>
      <dgm:spPr/>
    </dgm:pt>
    <dgm:pt modelId="{8B7FD848-C4C3-4E29-BF8E-9D6BBC848E7E}" type="pres">
      <dgm:prSet presAssocID="{D269E01A-5DB9-4D73-8F75-F17343B101BB}" presName="spNode" presStyleCnt="0"/>
      <dgm:spPr/>
    </dgm:pt>
    <dgm:pt modelId="{2470B64B-3223-49FA-AF78-BA6812D04DEB}" type="pres">
      <dgm:prSet presAssocID="{2E3F58D0-E2B0-4443-8B8E-F4FCCEC5E173}" presName="sibTrans" presStyleLbl="sibTrans1D1" presStyleIdx="2" presStyleCnt="3"/>
      <dgm:spPr/>
    </dgm:pt>
  </dgm:ptLst>
  <dgm:cxnLst>
    <dgm:cxn modelId="{0885CE05-3F6D-4A27-98A2-2D0F03FDC3C6}" type="presOf" srcId="{D3BC428A-48B0-4A02-90F5-64E978D8E3C8}" destId="{A169BB00-2EF1-4C79-BCE7-8738E26D3068}" srcOrd="0" destOrd="0" presId="urn:microsoft.com/office/officeart/2005/8/layout/cycle5"/>
    <dgm:cxn modelId="{AD3B1B20-D4F2-4198-B458-D2F817492090}" type="presOf" srcId="{2E3F58D0-E2B0-4443-8B8E-F4FCCEC5E173}" destId="{2470B64B-3223-49FA-AF78-BA6812D04DEB}" srcOrd="0" destOrd="0" presId="urn:microsoft.com/office/officeart/2005/8/layout/cycle5"/>
    <dgm:cxn modelId="{8FD7E722-BFDF-4FB6-A96D-17700E7F51AA}" srcId="{E0014C9A-208F-41D9-89B2-2DA09C07BEC5}" destId="{D3BC428A-48B0-4A02-90F5-64E978D8E3C8}" srcOrd="0" destOrd="0" parTransId="{7969CFA1-F92E-4F76-8389-080E5DDC891F}" sibTransId="{915BD4E2-DF84-4F58-9D3D-FD8404DA0FC0}"/>
    <dgm:cxn modelId="{69360132-A952-42FB-B8EF-6F9FF701F493}" type="presOf" srcId="{F8209A64-A253-40FE-A120-5F398C66735E}" destId="{82956FEC-F2C1-4734-A892-3DEADFB1A6A9}" srcOrd="0" destOrd="0" presId="urn:microsoft.com/office/officeart/2005/8/layout/cycle5"/>
    <dgm:cxn modelId="{B56AD840-F7FE-4243-8128-53FEF8CB6A8F}" srcId="{E0014C9A-208F-41D9-89B2-2DA09C07BEC5}" destId="{D269E01A-5DB9-4D73-8F75-F17343B101BB}" srcOrd="2" destOrd="0" parTransId="{640400A9-A03A-429F-87FF-889D420BB4B7}" sibTransId="{2E3F58D0-E2B0-4443-8B8E-F4FCCEC5E173}"/>
    <dgm:cxn modelId="{3973DD62-8D47-4FD4-8138-AD63959ACD84}" type="presOf" srcId="{915BD4E2-DF84-4F58-9D3D-FD8404DA0FC0}" destId="{E8B9D88E-86D5-4CBB-99E7-3DE9DA2ED043}" srcOrd="0" destOrd="0" presId="urn:microsoft.com/office/officeart/2005/8/layout/cycle5"/>
    <dgm:cxn modelId="{3B6D7791-05A4-46BA-B533-37BC56799581}" type="presOf" srcId="{8B58DD2B-9EF1-427C-82D8-8C8A1CBFEEB6}" destId="{3135D1AF-635B-4C07-82E3-886FF9CACD89}" srcOrd="0" destOrd="0" presId="urn:microsoft.com/office/officeart/2005/8/layout/cycle5"/>
    <dgm:cxn modelId="{8606A2CF-DEAA-4A97-86A3-CC86B13A2070}" type="presOf" srcId="{E0014C9A-208F-41D9-89B2-2DA09C07BEC5}" destId="{2A49644A-0220-41F4-AF8F-A2417DDA92E1}" srcOrd="0" destOrd="0" presId="urn:microsoft.com/office/officeart/2005/8/layout/cycle5"/>
    <dgm:cxn modelId="{4D6B09E8-847E-4675-9538-0FC87CC4FE64}" type="presOf" srcId="{D269E01A-5DB9-4D73-8F75-F17343B101BB}" destId="{FD8C4016-30E7-4002-B719-5E4007A4D4E2}" srcOrd="0" destOrd="0" presId="urn:microsoft.com/office/officeart/2005/8/layout/cycle5"/>
    <dgm:cxn modelId="{0350C8FF-956A-4A58-B5AD-8068743F60D5}" srcId="{E0014C9A-208F-41D9-89B2-2DA09C07BEC5}" destId="{8B58DD2B-9EF1-427C-82D8-8C8A1CBFEEB6}" srcOrd="1" destOrd="0" parTransId="{13F738DD-12B2-452B-A25F-70E0AC71DDF9}" sibTransId="{F8209A64-A253-40FE-A120-5F398C66735E}"/>
    <dgm:cxn modelId="{DE36676F-4879-47EF-9318-29D58D84DC76}" type="presParOf" srcId="{2A49644A-0220-41F4-AF8F-A2417DDA92E1}" destId="{A169BB00-2EF1-4C79-BCE7-8738E26D3068}" srcOrd="0" destOrd="0" presId="urn:microsoft.com/office/officeart/2005/8/layout/cycle5"/>
    <dgm:cxn modelId="{77FF6CB9-3346-44B4-AB7A-60F94C499ED9}" type="presParOf" srcId="{2A49644A-0220-41F4-AF8F-A2417DDA92E1}" destId="{8EB364FF-E1F1-4C23-9CD1-5477BE55618E}" srcOrd="1" destOrd="0" presId="urn:microsoft.com/office/officeart/2005/8/layout/cycle5"/>
    <dgm:cxn modelId="{FB9A1941-2074-4F53-8586-95C6F536E9EA}" type="presParOf" srcId="{2A49644A-0220-41F4-AF8F-A2417DDA92E1}" destId="{E8B9D88E-86D5-4CBB-99E7-3DE9DA2ED043}" srcOrd="2" destOrd="0" presId="urn:microsoft.com/office/officeart/2005/8/layout/cycle5"/>
    <dgm:cxn modelId="{B1754D4E-027A-4C2D-B0E1-DD8A66F809C5}" type="presParOf" srcId="{2A49644A-0220-41F4-AF8F-A2417DDA92E1}" destId="{3135D1AF-635B-4C07-82E3-886FF9CACD89}" srcOrd="3" destOrd="0" presId="urn:microsoft.com/office/officeart/2005/8/layout/cycle5"/>
    <dgm:cxn modelId="{95F55478-8418-480C-A2D0-2244C99896A8}" type="presParOf" srcId="{2A49644A-0220-41F4-AF8F-A2417DDA92E1}" destId="{B1F54211-5C65-429D-BE42-C3635DF5F0A0}" srcOrd="4" destOrd="0" presId="urn:microsoft.com/office/officeart/2005/8/layout/cycle5"/>
    <dgm:cxn modelId="{B0112AA0-144A-4A63-A1B6-1E0D7B32869F}" type="presParOf" srcId="{2A49644A-0220-41F4-AF8F-A2417DDA92E1}" destId="{82956FEC-F2C1-4734-A892-3DEADFB1A6A9}" srcOrd="5" destOrd="0" presId="urn:microsoft.com/office/officeart/2005/8/layout/cycle5"/>
    <dgm:cxn modelId="{4BB6FD51-A6D8-4AB4-9E96-93D3323CBE34}" type="presParOf" srcId="{2A49644A-0220-41F4-AF8F-A2417DDA92E1}" destId="{FD8C4016-30E7-4002-B719-5E4007A4D4E2}" srcOrd="6" destOrd="0" presId="urn:microsoft.com/office/officeart/2005/8/layout/cycle5"/>
    <dgm:cxn modelId="{F1DFF9D5-7E38-4E22-8752-DF4A065A389D}" type="presParOf" srcId="{2A49644A-0220-41F4-AF8F-A2417DDA92E1}" destId="{8B7FD848-C4C3-4E29-BF8E-9D6BBC848E7E}" srcOrd="7" destOrd="0" presId="urn:microsoft.com/office/officeart/2005/8/layout/cycle5"/>
    <dgm:cxn modelId="{65485484-5C3E-498F-8770-74156E003A43}" type="presParOf" srcId="{2A49644A-0220-41F4-AF8F-A2417DDA92E1}" destId="{2470B64B-3223-49FA-AF78-BA6812D04DEB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D56D0F5-FF8F-4DAF-AB57-A40FA5ED792E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5" csCatId="colorful" phldr="1"/>
      <dgm:spPr/>
      <dgm:t>
        <a:bodyPr/>
        <a:lstStyle/>
        <a:p>
          <a:endParaRPr lang="en-US"/>
        </a:p>
      </dgm:t>
    </dgm:pt>
    <dgm:pt modelId="{4913B1A0-6CD8-4710-9B31-7D9D866C9B3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i="0"/>
            <a:t>Final Refinements:</a:t>
          </a:r>
          <a:r>
            <a:rPr lang="en-US" b="0" i="0"/>
            <a:t> Use insights from the final prototype to make necessary adjustments.</a:t>
          </a:r>
          <a:endParaRPr lang="en-US"/>
        </a:p>
      </dgm:t>
    </dgm:pt>
    <dgm:pt modelId="{BF57F511-6CDF-4D36-8DA8-2A3683908D1A}" type="parTrans" cxnId="{8EF20BE1-785D-42B1-A5C8-2F090EF10091}">
      <dgm:prSet/>
      <dgm:spPr/>
      <dgm:t>
        <a:bodyPr/>
        <a:lstStyle/>
        <a:p>
          <a:endParaRPr lang="en-US"/>
        </a:p>
      </dgm:t>
    </dgm:pt>
    <dgm:pt modelId="{27007023-C2B2-433B-A921-2389AB6BDDE3}" type="sibTrans" cxnId="{8EF20BE1-785D-42B1-A5C8-2F090EF10091}">
      <dgm:prSet/>
      <dgm:spPr/>
      <dgm:t>
        <a:bodyPr/>
        <a:lstStyle/>
        <a:p>
          <a:endParaRPr lang="en-US"/>
        </a:p>
      </dgm:t>
    </dgm:pt>
    <dgm:pt modelId="{9E36B7AA-A7DC-4C23-876D-D86C8A6FFC2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i="0"/>
            <a:t>Planning:</a:t>
          </a:r>
          <a:r>
            <a:rPr lang="en-US" b="0" i="0"/>
            <a:t> Develop a detailed plan for production or launch.</a:t>
          </a:r>
          <a:endParaRPr lang="en-US"/>
        </a:p>
      </dgm:t>
    </dgm:pt>
    <dgm:pt modelId="{1D84AFE4-CCD4-43CC-BCCF-F2F167EBE416}" type="parTrans" cxnId="{507954D3-2D45-4B35-B67D-3859E90CBAE9}">
      <dgm:prSet/>
      <dgm:spPr/>
      <dgm:t>
        <a:bodyPr/>
        <a:lstStyle/>
        <a:p>
          <a:endParaRPr lang="en-US"/>
        </a:p>
      </dgm:t>
    </dgm:pt>
    <dgm:pt modelId="{A4DFC3D7-7987-498C-8684-CDD4DCDE0DB4}" type="sibTrans" cxnId="{507954D3-2D45-4B35-B67D-3859E90CBAE9}">
      <dgm:prSet/>
      <dgm:spPr/>
      <dgm:t>
        <a:bodyPr/>
        <a:lstStyle/>
        <a:p>
          <a:endParaRPr lang="en-US"/>
        </a:p>
      </dgm:t>
    </dgm:pt>
    <dgm:pt modelId="{D4AADB4D-8E5A-4E0D-898F-9711D1C41F3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i="0"/>
            <a:t>Execution:</a:t>
          </a:r>
          <a:r>
            <a:rPr lang="en-US" b="0" i="0"/>
            <a:t> Move from the prototype stage to full implementation, ensuring quality and consistency. </a:t>
          </a:r>
          <a:endParaRPr lang="en-US"/>
        </a:p>
      </dgm:t>
    </dgm:pt>
    <dgm:pt modelId="{744389D0-2870-4D54-B0FF-F7D14D0C1FFC}" type="parTrans" cxnId="{164DC945-EA9E-426A-8217-99917BF6BDFA}">
      <dgm:prSet/>
      <dgm:spPr/>
      <dgm:t>
        <a:bodyPr/>
        <a:lstStyle/>
        <a:p>
          <a:endParaRPr lang="en-US"/>
        </a:p>
      </dgm:t>
    </dgm:pt>
    <dgm:pt modelId="{ABBF3FE7-44E1-40AE-8744-17BD1B5366AD}" type="sibTrans" cxnId="{164DC945-EA9E-426A-8217-99917BF6BDFA}">
      <dgm:prSet/>
      <dgm:spPr/>
      <dgm:t>
        <a:bodyPr/>
        <a:lstStyle/>
        <a:p>
          <a:endParaRPr lang="en-US"/>
        </a:p>
      </dgm:t>
    </dgm:pt>
    <dgm:pt modelId="{9C40E68C-987C-4CCE-95E1-AD8D5B95228A}" type="pres">
      <dgm:prSet presAssocID="{1D56D0F5-FF8F-4DAF-AB57-A40FA5ED792E}" presName="root" presStyleCnt="0">
        <dgm:presLayoutVars>
          <dgm:dir/>
          <dgm:resizeHandles val="exact"/>
        </dgm:presLayoutVars>
      </dgm:prSet>
      <dgm:spPr/>
    </dgm:pt>
    <dgm:pt modelId="{7B0C9178-3610-446F-B52A-8DDA6485FCED}" type="pres">
      <dgm:prSet presAssocID="{4913B1A0-6CD8-4710-9B31-7D9D866C9B35}" presName="compNode" presStyleCnt="0"/>
      <dgm:spPr/>
    </dgm:pt>
    <dgm:pt modelId="{91985F53-4E28-4DE8-9C4B-BDAAD1F94B70}" type="pres">
      <dgm:prSet presAssocID="{4913B1A0-6CD8-4710-9B31-7D9D866C9B35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D72938EE-1C21-4D59-9F17-7102A1A5B854}" type="pres">
      <dgm:prSet presAssocID="{4913B1A0-6CD8-4710-9B31-7D9D866C9B3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peat"/>
        </a:ext>
      </dgm:extLst>
    </dgm:pt>
    <dgm:pt modelId="{E5A0D843-0F06-4EC3-9712-6DD56A69B685}" type="pres">
      <dgm:prSet presAssocID="{4913B1A0-6CD8-4710-9B31-7D9D866C9B35}" presName="spaceRect" presStyleCnt="0"/>
      <dgm:spPr/>
    </dgm:pt>
    <dgm:pt modelId="{3086FE6E-1F01-4650-BB29-CCE8DBCA08E3}" type="pres">
      <dgm:prSet presAssocID="{4913B1A0-6CD8-4710-9B31-7D9D866C9B35}" presName="textRect" presStyleLbl="revTx" presStyleIdx="0" presStyleCnt="3">
        <dgm:presLayoutVars>
          <dgm:chMax val="1"/>
          <dgm:chPref val="1"/>
        </dgm:presLayoutVars>
      </dgm:prSet>
      <dgm:spPr/>
    </dgm:pt>
    <dgm:pt modelId="{A2A6BD1E-2E23-4D73-BE31-F66F8F201848}" type="pres">
      <dgm:prSet presAssocID="{27007023-C2B2-433B-A921-2389AB6BDDE3}" presName="sibTrans" presStyleCnt="0"/>
      <dgm:spPr/>
    </dgm:pt>
    <dgm:pt modelId="{B54B6243-D1D2-4238-8AF2-DE2A8B7D1BE7}" type="pres">
      <dgm:prSet presAssocID="{9E36B7AA-A7DC-4C23-876D-D86C8A6FFC24}" presName="compNode" presStyleCnt="0"/>
      <dgm:spPr/>
    </dgm:pt>
    <dgm:pt modelId="{F4AAB681-7FF5-4B87-8259-AB46337131B0}" type="pres">
      <dgm:prSet presAssocID="{9E36B7AA-A7DC-4C23-876D-D86C8A6FFC24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F6553E3C-92F4-4EC0-81B1-77E0E347C27C}" type="pres">
      <dgm:prSet presAssocID="{9E36B7AA-A7DC-4C23-876D-D86C8A6FFC2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book"/>
        </a:ext>
      </dgm:extLst>
    </dgm:pt>
    <dgm:pt modelId="{E9153218-E1DB-48C6-824E-878E1D19897F}" type="pres">
      <dgm:prSet presAssocID="{9E36B7AA-A7DC-4C23-876D-D86C8A6FFC24}" presName="spaceRect" presStyleCnt="0"/>
      <dgm:spPr/>
    </dgm:pt>
    <dgm:pt modelId="{FD681AE8-DB01-49D8-896B-E6B8B3A3C26B}" type="pres">
      <dgm:prSet presAssocID="{9E36B7AA-A7DC-4C23-876D-D86C8A6FFC24}" presName="textRect" presStyleLbl="revTx" presStyleIdx="1" presStyleCnt="3">
        <dgm:presLayoutVars>
          <dgm:chMax val="1"/>
          <dgm:chPref val="1"/>
        </dgm:presLayoutVars>
      </dgm:prSet>
      <dgm:spPr/>
    </dgm:pt>
    <dgm:pt modelId="{E6246F88-F60C-4452-8186-D4A0E08B2A3F}" type="pres">
      <dgm:prSet presAssocID="{A4DFC3D7-7987-498C-8684-CDD4DCDE0DB4}" presName="sibTrans" presStyleCnt="0"/>
      <dgm:spPr/>
    </dgm:pt>
    <dgm:pt modelId="{355B0B5D-62F5-421D-BCFC-BCEDC78BC823}" type="pres">
      <dgm:prSet presAssocID="{D4AADB4D-8E5A-4E0D-898F-9711D1C41F36}" presName="compNode" presStyleCnt="0"/>
      <dgm:spPr/>
    </dgm:pt>
    <dgm:pt modelId="{29A50A25-6FE1-4975-B377-F95AFC70A6D3}" type="pres">
      <dgm:prSet presAssocID="{D4AADB4D-8E5A-4E0D-898F-9711D1C41F36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A5C76CAF-3AAC-4275-AB15-C87596593A72}" type="pres">
      <dgm:prSet presAssocID="{D4AADB4D-8E5A-4E0D-898F-9711D1C41F3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17CEB0B9-0FD3-411E-A5C4-2EFED3DD9028}" type="pres">
      <dgm:prSet presAssocID="{D4AADB4D-8E5A-4E0D-898F-9711D1C41F36}" presName="spaceRect" presStyleCnt="0"/>
      <dgm:spPr/>
    </dgm:pt>
    <dgm:pt modelId="{393AD3BF-BEE2-453A-A7E4-3B8C01426E24}" type="pres">
      <dgm:prSet presAssocID="{D4AADB4D-8E5A-4E0D-898F-9711D1C41F3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264B440-D39E-447A-B488-44FE663AA25F}" type="presOf" srcId="{9E36B7AA-A7DC-4C23-876D-D86C8A6FFC24}" destId="{FD681AE8-DB01-49D8-896B-E6B8B3A3C26B}" srcOrd="0" destOrd="0" presId="urn:microsoft.com/office/officeart/2018/5/layout/IconLeafLabelList"/>
    <dgm:cxn modelId="{164DC945-EA9E-426A-8217-99917BF6BDFA}" srcId="{1D56D0F5-FF8F-4DAF-AB57-A40FA5ED792E}" destId="{D4AADB4D-8E5A-4E0D-898F-9711D1C41F36}" srcOrd="2" destOrd="0" parTransId="{744389D0-2870-4D54-B0FF-F7D14D0C1FFC}" sibTransId="{ABBF3FE7-44E1-40AE-8744-17BD1B5366AD}"/>
    <dgm:cxn modelId="{32BB2A54-7841-46B6-9542-CB95E44138A2}" type="presOf" srcId="{4913B1A0-6CD8-4710-9B31-7D9D866C9B35}" destId="{3086FE6E-1F01-4650-BB29-CCE8DBCA08E3}" srcOrd="0" destOrd="0" presId="urn:microsoft.com/office/officeart/2018/5/layout/IconLeafLabelList"/>
    <dgm:cxn modelId="{E1CF0177-ABE0-4B25-95EB-D34D35119463}" type="presOf" srcId="{D4AADB4D-8E5A-4E0D-898F-9711D1C41F36}" destId="{393AD3BF-BEE2-453A-A7E4-3B8C01426E24}" srcOrd="0" destOrd="0" presId="urn:microsoft.com/office/officeart/2018/5/layout/IconLeafLabelList"/>
    <dgm:cxn modelId="{7F0C98A2-42DA-40F2-BF18-5A228B3DBF3F}" type="presOf" srcId="{1D56D0F5-FF8F-4DAF-AB57-A40FA5ED792E}" destId="{9C40E68C-987C-4CCE-95E1-AD8D5B95228A}" srcOrd="0" destOrd="0" presId="urn:microsoft.com/office/officeart/2018/5/layout/IconLeafLabelList"/>
    <dgm:cxn modelId="{507954D3-2D45-4B35-B67D-3859E90CBAE9}" srcId="{1D56D0F5-FF8F-4DAF-AB57-A40FA5ED792E}" destId="{9E36B7AA-A7DC-4C23-876D-D86C8A6FFC24}" srcOrd="1" destOrd="0" parTransId="{1D84AFE4-CCD4-43CC-BCCF-F2F167EBE416}" sibTransId="{A4DFC3D7-7987-498C-8684-CDD4DCDE0DB4}"/>
    <dgm:cxn modelId="{8EF20BE1-785D-42B1-A5C8-2F090EF10091}" srcId="{1D56D0F5-FF8F-4DAF-AB57-A40FA5ED792E}" destId="{4913B1A0-6CD8-4710-9B31-7D9D866C9B35}" srcOrd="0" destOrd="0" parTransId="{BF57F511-6CDF-4D36-8DA8-2A3683908D1A}" sibTransId="{27007023-C2B2-433B-A921-2389AB6BDDE3}"/>
    <dgm:cxn modelId="{661A783A-8810-456D-AD34-4AC9A984712B}" type="presParOf" srcId="{9C40E68C-987C-4CCE-95E1-AD8D5B95228A}" destId="{7B0C9178-3610-446F-B52A-8DDA6485FCED}" srcOrd="0" destOrd="0" presId="urn:microsoft.com/office/officeart/2018/5/layout/IconLeafLabelList"/>
    <dgm:cxn modelId="{786DBCAA-7B72-4EE5-BD5A-117A0A316ADF}" type="presParOf" srcId="{7B0C9178-3610-446F-B52A-8DDA6485FCED}" destId="{91985F53-4E28-4DE8-9C4B-BDAAD1F94B70}" srcOrd="0" destOrd="0" presId="urn:microsoft.com/office/officeart/2018/5/layout/IconLeafLabelList"/>
    <dgm:cxn modelId="{4D8AAEE5-4ECC-4AFC-9244-399A952DD97B}" type="presParOf" srcId="{7B0C9178-3610-446F-B52A-8DDA6485FCED}" destId="{D72938EE-1C21-4D59-9F17-7102A1A5B854}" srcOrd="1" destOrd="0" presId="urn:microsoft.com/office/officeart/2018/5/layout/IconLeafLabelList"/>
    <dgm:cxn modelId="{F9290774-E1A1-460B-BE4A-0C39DF658551}" type="presParOf" srcId="{7B0C9178-3610-446F-B52A-8DDA6485FCED}" destId="{E5A0D843-0F06-4EC3-9712-6DD56A69B685}" srcOrd="2" destOrd="0" presId="urn:microsoft.com/office/officeart/2018/5/layout/IconLeafLabelList"/>
    <dgm:cxn modelId="{366452A5-047E-4A8F-8D9D-DAF625422D0D}" type="presParOf" srcId="{7B0C9178-3610-446F-B52A-8DDA6485FCED}" destId="{3086FE6E-1F01-4650-BB29-CCE8DBCA08E3}" srcOrd="3" destOrd="0" presId="urn:microsoft.com/office/officeart/2018/5/layout/IconLeafLabelList"/>
    <dgm:cxn modelId="{DDA97967-BD12-4514-8F3F-FB9A8FBAE713}" type="presParOf" srcId="{9C40E68C-987C-4CCE-95E1-AD8D5B95228A}" destId="{A2A6BD1E-2E23-4D73-BE31-F66F8F201848}" srcOrd="1" destOrd="0" presId="urn:microsoft.com/office/officeart/2018/5/layout/IconLeafLabelList"/>
    <dgm:cxn modelId="{79A7F1F3-F8F4-4243-ACB8-8E41596EE9DF}" type="presParOf" srcId="{9C40E68C-987C-4CCE-95E1-AD8D5B95228A}" destId="{B54B6243-D1D2-4238-8AF2-DE2A8B7D1BE7}" srcOrd="2" destOrd="0" presId="urn:microsoft.com/office/officeart/2018/5/layout/IconLeafLabelList"/>
    <dgm:cxn modelId="{D44FC488-0BA4-40EB-84CA-C4D977770082}" type="presParOf" srcId="{B54B6243-D1D2-4238-8AF2-DE2A8B7D1BE7}" destId="{F4AAB681-7FF5-4B87-8259-AB46337131B0}" srcOrd="0" destOrd="0" presId="urn:microsoft.com/office/officeart/2018/5/layout/IconLeafLabelList"/>
    <dgm:cxn modelId="{14AE4540-B7F4-4FF2-8EB6-5767455F7062}" type="presParOf" srcId="{B54B6243-D1D2-4238-8AF2-DE2A8B7D1BE7}" destId="{F6553E3C-92F4-4EC0-81B1-77E0E347C27C}" srcOrd="1" destOrd="0" presId="urn:microsoft.com/office/officeart/2018/5/layout/IconLeafLabelList"/>
    <dgm:cxn modelId="{3AC606AB-BCCB-4ECA-B2CF-708405E25BEF}" type="presParOf" srcId="{B54B6243-D1D2-4238-8AF2-DE2A8B7D1BE7}" destId="{E9153218-E1DB-48C6-824E-878E1D19897F}" srcOrd="2" destOrd="0" presId="urn:microsoft.com/office/officeart/2018/5/layout/IconLeafLabelList"/>
    <dgm:cxn modelId="{8C351FDD-FA3C-4D76-95C7-EC653DD9272F}" type="presParOf" srcId="{B54B6243-D1D2-4238-8AF2-DE2A8B7D1BE7}" destId="{FD681AE8-DB01-49D8-896B-E6B8B3A3C26B}" srcOrd="3" destOrd="0" presId="urn:microsoft.com/office/officeart/2018/5/layout/IconLeafLabelList"/>
    <dgm:cxn modelId="{5465A9B9-FED4-4FA3-BC0B-5CB88E36F479}" type="presParOf" srcId="{9C40E68C-987C-4CCE-95E1-AD8D5B95228A}" destId="{E6246F88-F60C-4452-8186-D4A0E08B2A3F}" srcOrd="3" destOrd="0" presId="urn:microsoft.com/office/officeart/2018/5/layout/IconLeafLabelList"/>
    <dgm:cxn modelId="{C3168C6C-E8A7-4A44-BCD3-652B38140301}" type="presParOf" srcId="{9C40E68C-987C-4CCE-95E1-AD8D5B95228A}" destId="{355B0B5D-62F5-421D-BCFC-BCEDC78BC823}" srcOrd="4" destOrd="0" presId="urn:microsoft.com/office/officeart/2018/5/layout/IconLeafLabelList"/>
    <dgm:cxn modelId="{CE3DE31E-6DB4-44BD-88F8-7B67D98050F9}" type="presParOf" srcId="{355B0B5D-62F5-421D-BCFC-BCEDC78BC823}" destId="{29A50A25-6FE1-4975-B377-F95AFC70A6D3}" srcOrd="0" destOrd="0" presId="urn:microsoft.com/office/officeart/2018/5/layout/IconLeafLabelList"/>
    <dgm:cxn modelId="{F203FCFD-BB08-4B9A-AAFD-9B7390560B99}" type="presParOf" srcId="{355B0B5D-62F5-421D-BCFC-BCEDC78BC823}" destId="{A5C76CAF-3AAC-4275-AB15-C87596593A72}" srcOrd="1" destOrd="0" presId="urn:microsoft.com/office/officeart/2018/5/layout/IconLeafLabelList"/>
    <dgm:cxn modelId="{B264BD68-A89B-484C-9265-BCC38EFB45EF}" type="presParOf" srcId="{355B0B5D-62F5-421D-BCFC-BCEDC78BC823}" destId="{17CEB0B9-0FD3-411E-A5C4-2EFED3DD9028}" srcOrd="2" destOrd="0" presId="urn:microsoft.com/office/officeart/2018/5/layout/IconLeafLabelList"/>
    <dgm:cxn modelId="{F48AA3FE-1E7E-4229-BEAE-AD2D6F731147}" type="presParOf" srcId="{355B0B5D-62F5-421D-BCFC-BCEDC78BC823}" destId="{393AD3BF-BEE2-453A-A7E4-3B8C01426E24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5EE0B4-F2C4-490F-B4C0-6DC580A84962}">
      <dsp:nvSpPr>
        <dsp:cNvPr id="0" name=""/>
        <dsp:cNvSpPr/>
      </dsp:nvSpPr>
      <dsp:spPr>
        <a:xfrm>
          <a:off x="4171" y="321447"/>
          <a:ext cx="1236147" cy="6180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Notice </a:t>
          </a:r>
        </a:p>
      </dsp:txBody>
      <dsp:txXfrm>
        <a:off x="22274" y="339550"/>
        <a:ext cx="1199941" cy="581867"/>
      </dsp:txXfrm>
    </dsp:sp>
    <dsp:sp modelId="{7EC61043-ABF1-47B0-913C-254D36C5CE53}">
      <dsp:nvSpPr>
        <dsp:cNvPr id="0" name=""/>
        <dsp:cNvSpPr/>
      </dsp:nvSpPr>
      <dsp:spPr>
        <a:xfrm>
          <a:off x="127786" y="939521"/>
          <a:ext cx="123614" cy="463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3555"/>
              </a:lnTo>
              <a:lnTo>
                <a:pt x="123614" y="4635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C34CE0-08B7-4642-B116-7AC28B2C8C53}">
      <dsp:nvSpPr>
        <dsp:cNvPr id="0" name=""/>
        <dsp:cNvSpPr/>
      </dsp:nvSpPr>
      <dsp:spPr>
        <a:xfrm>
          <a:off x="251401" y="1094039"/>
          <a:ext cx="988918" cy="6180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Conduct secondary research to determine industry trends </a:t>
          </a:r>
        </a:p>
      </dsp:txBody>
      <dsp:txXfrm>
        <a:off x="269504" y="1112142"/>
        <a:ext cx="952712" cy="581867"/>
      </dsp:txXfrm>
    </dsp:sp>
    <dsp:sp modelId="{9CE6A28D-8DAD-41CE-8066-A690C851DA55}">
      <dsp:nvSpPr>
        <dsp:cNvPr id="0" name=""/>
        <dsp:cNvSpPr/>
      </dsp:nvSpPr>
      <dsp:spPr>
        <a:xfrm>
          <a:off x="127786" y="939521"/>
          <a:ext cx="123614" cy="12361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6147"/>
              </a:lnTo>
              <a:lnTo>
                <a:pt x="123614" y="12361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D37F53-2E09-46FC-98A0-0936A35B4C23}">
      <dsp:nvSpPr>
        <dsp:cNvPr id="0" name=""/>
        <dsp:cNvSpPr/>
      </dsp:nvSpPr>
      <dsp:spPr>
        <a:xfrm>
          <a:off x="251401" y="1866632"/>
          <a:ext cx="988918" cy="6180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Identify other relevant demographic, political, social, economic, or technological trends </a:t>
          </a:r>
        </a:p>
      </dsp:txBody>
      <dsp:txXfrm>
        <a:off x="269504" y="1884735"/>
        <a:ext cx="952712" cy="581867"/>
      </dsp:txXfrm>
    </dsp:sp>
    <dsp:sp modelId="{93A31525-ABA8-41DF-89DC-92C4492FF551}">
      <dsp:nvSpPr>
        <dsp:cNvPr id="0" name=""/>
        <dsp:cNvSpPr/>
      </dsp:nvSpPr>
      <dsp:spPr>
        <a:xfrm>
          <a:off x="127786" y="939521"/>
          <a:ext cx="123614" cy="2008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8740"/>
              </a:lnTo>
              <a:lnTo>
                <a:pt x="123614" y="20087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DCC106-8B12-42F3-BF71-35A7E83D2106}">
      <dsp:nvSpPr>
        <dsp:cNvPr id="0" name=""/>
        <dsp:cNvSpPr/>
      </dsp:nvSpPr>
      <dsp:spPr>
        <a:xfrm>
          <a:off x="251401" y="2639224"/>
          <a:ext cx="988918" cy="6180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Identify your key stakeholders </a:t>
          </a:r>
        </a:p>
      </dsp:txBody>
      <dsp:txXfrm>
        <a:off x="269504" y="2657327"/>
        <a:ext cx="952712" cy="581867"/>
      </dsp:txXfrm>
    </dsp:sp>
    <dsp:sp modelId="{0BCB5FCB-E0D4-4ACF-BE3E-A9D415AFDE95}">
      <dsp:nvSpPr>
        <dsp:cNvPr id="0" name=""/>
        <dsp:cNvSpPr/>
      </dsp:nvSpPr>
      <dsp:spPr>
        <a:xfrm>
          <a:off x="127786" y="939521"/>
          <a:ext cx="123614" cy="27813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1332"/>
              </a:lnTo>
              <a:lnTo>
                <a:pt x="123614" y="27813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CE1A21-EC1B-421B-A5BD-8E91D5A70A8C}">
      <dsp:nvSpPr>
        <dsp:cNvPr id="0" name=""/>
        <dsp:cNvSpPr/>
      </dsp:nvSpPr>
      <dsp:spPr>
        <a:xfrm>
          <a:off x="251401" y="3411816"/>
          <a:ext cx="988918" cy="6180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Identify your positionality </a:t>
          </a:r>
        </a:p>
      </dsp:txBody>
      <dsp:txXfrm>
        <a:off x="269504" y="3429919"/>
        <a:ext cx="952712" cy="581867"/>
      </dsp:txXfrm>
    </dsp:sp>
    <dsp:sp modelId="{58D782E0-053F-4292-89C5-8264869AEF42}">
      <dsp:nvSpPr>
        <dsp:cNvPr id="0" name=""/>
        <dsp:cNvSpPr/>
      </dsp:nvSpPr>
      <dsp:spPr>
        <a:xfrm>
          <a:off x="1549356" y="321447"/>
          <a:ext cx="1236147" cy="6180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Empathize </a:t>
          </a:r>
        </a:p>
      </dsp:txBody>
      <dsp:txXfrm>
        <a:off x="1567459" y="339550"/>
        <a:ext cx="1199941" cy="581867"/>
      </dsp:txXfrm>
    </dsp:sp>
    <dsp:sp modelId="{94DBFCC8-21FB-46B8-94C1-1411480CF29F}">
      <dsp:nvSpPr>
        <dsp:cNvPr id="0" name=""/>
        <dsp:cNvSpPr/>
      </dsp:nvSpPr>
      <dsp:spPr>
        <a:xfrm>
          <a:off x="1672971" y="939521"/>
          <a:ext cx="123614" cy="463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3555"/>
              </a:lnTo>
              <a:lnTo>
                <a:pt x="123614" y="4635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713097-05B8-4E45-886D-8BDA0FF18AA2}">
      <dsp:nvSpPr>
        <dsp:cNvPr id="0" name=""/>
        <dsp:cNvSpPr/>
      </dsp:nvSpPr>
      <dsp:spPr>
        <a:xfrm>
          <a:off x="1796586" y="1094039"/>
          <a:ext cx="988918" cy="6180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Develop empathy for a particular group of people through interviews and rapport building</a:t>
          </a:r>
        </a:p>
      </dsp:txBody>
      <dsp:txXfrm>
        <a:off x="1814689" y="1112142"/>
        <a:ext cx="952712" cy="581867"/>
      </dsp:txXfrm>
    </dsp:sp>
    <dsp:sp modelId="{F1CD80BE-A585-4D73-89A9-7DFF27D589B2}">
      <dsp:nvSpPr>
        <dsp:cNvPr id="0" name=""/>
        <dsp:cNvSpPr/>
      </dsp:nvSpPr>
      <dsp:spPr>
        <a:xfrm>
          <a:off x="1672971" y="939521"/>
          <a:ext cx="123614" cy="12361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6147"/>
              </a:lnTo>
              <a:lnTo>
                <a:pt x="123614" y="12361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899173-78A0-4477-8ACE-C6D0272B4CAD}">
      <dsp:nvSpPr>
        <dsp:cNvPr id="0" name=""/>
        <dsp:cNvSpPr/>
      </dsp:nvSpPr>
      <dsp:spPr>
        <a:xfrm>
          <a:off x="1796586" y="1866632"/>
          <a:ext cx="988918" cy="6180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Observe how people experience daily life or currently address problems</a:t>
          </a:r>
        </a:p>
      </dsp:txBody>
      <dsp:txXfrm>
        <a:off x="1814689" y="1884735"/>
        <a:ext cx="952712" cy="581867"/>
      </dsp:txXfrm>
    </dsp:sp>
    <dsp:sp modelId="{A7F8ED77-3341-4CD5-9951-CEC91319175A}">
      <dsp:nvSpPr>
        <dsp:cNvPr id="0" name=""/>
        <dsp:cNvSpPr/>
      </dsp:nvSpPr>
      <dsp:spPr>
        <a:xfrm>
          <a:off x="3094541" y="321447"/>
          <a:ext cx="1236147" cy="6180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Define </a:t>
          </a:r>
        </a:p>
      </dsp:txBody>
      <dsp:txXfrm>
        <a:off x="3112644" y="339550"/>
        <a:ext cx="1199941" cy="581867"/>
      </dsp:txXfrm>
    </dsp:sp>
    <dsp:sp modelId="{DAA99DDE-9B0E-4C14-B867-B5AD581B3F67}">
      <dsp:nvSpPr>
        <dsp:cNvPr id="0" name=""/>
        <dsp:cNvSpPr/>
      </dsp:nvSpPr>
      <dsp:spPr>
        <a:xfrm>
          <a:off x="3218156" y="939521"/>
          <a:ext cx="123614" cy="463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3555"/>
              </a:lnTo>
              <a:lnTo>
                <a:pt x="123614" y="4635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D6F25B-788E-4BB8-A925-DE9185029097}">
      <dsp:nvSpPr>
        <dsp:cNvPr id="0" name=""/>
        <dsp:cNvSpPr/>
      </dsp:nvSpPr>
      <dsp:spPr>
        <a:xfrm>
          <a:off x="3341770" y="1094039"/>
          <a:ext cx="988918" cy="6180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Synthesize your research and develop a visualization of what is going on </a:t>
          </a:r>
        </a:p>
      </dsp:txBody>
      <dsp:txXfrm>
        <a:off x="3359873" y="1112142"/>
        <a:ext cx="952712" cy="581867"/>
      </dsp:txXfrm>
    </dsp:sp>
    <dsp:sp modelId="{363EEF47-9402-4797-A4B8-0EAE89761D65}">
      <dsp:nvSpPr>
        <dsp:cNvPr id="0" name=""/>
        <dsp:cNvSpPr/>
      </dsp:nvSpPr>
      <dsp:spPr>
        <a:xfrm>
          <a:off x="3218156" y="939521"/>
          <a:ext cx="123614" cy="12361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6147"/>
              </a:lnTo>
              <a:lnTo>
                <a:pt x="123614" y="12361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555EA-BF0C-42D3-AD02-EE3A6D0B77AB}">
      <dsp:nvSpPr>
        <dsp:cNvPr id="0" name=""/>
        <dsp:cNvSpPr/>
      </dsp:nvSpPr>
      <dsp:spPr>
        <a:xfrm>
          <a:off x="3341770" y="1866632"/>
          <a:ext cx="988918" cy="6180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Identify a few key needs/insights/issues that a future scenario will have to address </a:t>
          </a:r>
        </a:p>
      </dsp:txBody>
      <dsp:txXfrm>
        <a:off x="3359873" y="1884735"/>
        <a:ext cx="952712" cy="581867"/>
      </dsp:txXfrm>
    </dsp:sp>
    <dsp:sp modelId="{EDF7A494-9BE9-47D3-9E2B-37051F1C6762}">
      <dsp:nvSpPr>
        <dsp:cNvPr id="0" name=""/>
        <dsp:cNvSpPr/>
      </dsp:nvSpPr>
      <dsp:spPr>
        <a:xfrm>
          <a:off x="3218156" y="939521"/>
          <a:ext cx="123614" cy="2008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8740"/>
              </a:lnTo>
              <a:lnTo>
                <a:pt x="123614" y="20087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8DA49B-A9FF-409D-A5FF-859D57F51F19}">
      <dsp:nvSpPr>
        <dsp:cNvPr id="0" name=""/>
        <dsp:cNvSpPr/>
      </dsp:nvSpPr>
      <dsp:spPr>
        <a:xfrm>
          <a:off x="3341770" y="2639224"/>
          <a:ext cx="988918" cy="6180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Define an opportunity for innovation </a:t>
          </a:r>
        </a:p>
      </dsp:txBody>
      <dsp:txXfrm>
        <a:off x="3359873" y="2657327"/>
        <a:ext cx="952712" cy="581867"/>
      </dsp:txXfrm>
    </dsp:sp>
    <dsp:sp modelId="{72A6E752-548E-4C75-AD27-1B2672B836C7}">
      <dsp:nvSpPr>
        <dsp:cNvPr id="0" name=""/>
        <dsp:cNvSpPr/>
      </dsp:nvSpPr>
      <dsp:spPr>
        <a:xfrm>
          <a:off x="4639726" y="321447"/>
          <a:ext cx="1236147" cy="6180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Ideate </a:t>
          </a:r>
        </a:p>
      </dsp:txBody>
      <dsp:txXfrm>
        <a:off x="4657829" y="339550"/>
        <a:ext cx="1199941" cy="581867"/>
      </dsp:txXfrm>
    </dsp:sp>
    <dsp:sp modelId="{29D52819-8805-4477-96BA-905876972BE8}">
      <dsp:nvSpPr>
        <dsp:cNvPr id="0" name=""/>
        <dsp:cNvSpPr/>
      </dsp:nvSpPr>
      <dsp:spPr>
        <a:xfrm>
          <a:off x="4763340" y="939521"/>
          <a:ext cx="123614" cy="463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3555"/>
              </a:lnTo>
              <a:lnTo>
                <a:pt x="123614" y="4635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2EF42C-05DA-4FAC-AC77-79A4ED9470AC}">
      <dsp:nvSpPr>
        <dsp:cNvPr id="0" name=""/>
        <dsp:cNvSpPr/>
      </dsp:nvSpPr>
      <dsp:spPr>
        <a:xfrm>
          <a:off x="4886955" y="1094039"/>
          <a:ext cx="988918" cy="6180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Generate a wide range of ideas of what is possible </a:t>
          </a:r>
        </a:p>
      </dsp:txBody>
      <dsp:txXfrm>
        <a:off x="4905058" y="1112142"/>
        <a:ext cx="952712" cy="581867"/>
      </dsp:txXfrm>
    </dsp:sp>
    <dsp:sp modelId="{E3A44421-081C-4AC3-B6D2-12B7CA708B65}">
      <dsp:nvSpPr>
        <dsp:cNvPr id="0" name=""/>
        <dsp:cNvSpPr/>
      </dsp:nvSpPr>
      <dsp:spPr>
        <a:xfrm>
          <a:off x="4763340" y="939521"/>
          <a:ext cx="123614" cy="12361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6147"/>
              </a:lnTo>
              <a:lnTo>
                <a:pt x="123614" y="12361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2409FF-189A-4C6F-99E0-A776EED7D44A}">
      <dsp:nvSpPr>
        <dsp:cNvPr id="0" name=""/>
        <dsp:cNvSpPr/>
      </dsp:nvSpPr>
      <dsp:spPr>
        <a:xfrm>
          <a:off x="4886955" y="1866632"/>
          <a:ext cx="988918" cy="6180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Explore different parts of the experience that could be improved </a:t>
          </a:r>
        </a:p>
      </dsp:txBody>
      <dsp:txXfrm>
        <a:off x="4905058" y="1884735"/>
        <a:ext cx="952712" cy="581867"/>
      </dsp:txXfrm>
    </dsp:sp>
    <dsp:sp modelId="{3DECB7BC-BC4B-4318-84E6-F741A13DBC6D}">
      <dsp:nvSpPr>
        <dsp:cNvPr id="0" name=""/>
        <dsp:cNvSpPr/>
      </dsp:nvSpPr>
      <dsp:spPr>
        <a:xfrm>
          <a:off x="4763340" y="939521"/>
          <a:ext cx="123614" cy="2008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8740"/>
              </a:lnTo>
              <a:lnTo>
                <a:pt x="123614" y="20087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8E894E-8C3F-4A02-9158-FB3D8930EF47}">
      <dsp:nvSpPr>
        <dsp:cNvPr id="0" name=""/>
        <dsp:cNvSpPr/>
      </dsp:nvSpPr>
      <dsp:spPr>
        <a:xfrm>
          <a:off x="4886955" y="2639224"/>
          <a:ext cx="988918" cy="6180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Create a number of provocative ideas </a:t>
          </a:r>
        </a:p>
      </dsp:txBody>
      <dsp:txXfrm>
        <a:off x="4905058" y="2657327"/>
        <a:ext cx="952712" cy="581867"/>
      </dsp:txXfrm>
    </dsp:sp>
    <dsp:sp modelId="{A295C851-7EFD-4EEB-BAE4-75E48FCA25C2}">
      <dsp:nvSpPr>
        <dsp:cNvPr id="0" name=""/>
        <dsp:cNvSpPr/>
      </dsp:nvSpPr>
      <dsp:spPr>
        <a:xfrm>
          <a:off x="4763340" y="939521"/>
          <a:ext cx="123614" cy="27813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1332"/>
              </a:lnTo>
              <a:lnTo>
                <a:pt x="123614" y="27813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6EAAC3-6F1E-4480-882F-7BF188132F75}">
      <dsp:nvSpPr>
        <dsp:cNvPr id="0" name=""/>
        <dsp:cNvSpPr/>
      </dsp:nvSpPr>
      <dsp:spPr>
        <a:xfrm>
          <a:off x="4886955" y="3411816"/>
          <a:ext cx="988918" cy="6180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Select the most promising ideas </a:t>
          </a:r>
        </a:p>
      </dsp:txBody>
      <dsp:txXfrm>
        <a:off x="4905058" y="3429919"/>
        <a:ext cx="952712" cy="581867"/>
      </dsp:txXfrm>
    </dsp:sp>
    <dsp:sp modelId="{88FA4F46-0108-4F13-8A79-6E25B14F6DF1}">
      <dsp:nvSpPr>
        <dsp:cNvPr id="0" name=""/>
        <dsp:cNvSpPr/>
      </dsp:nvSpPr>
      <dsp:spPr>
        <a:xfrm>
          <a:off x="6184910" y="321447"/>
          <a:ext cx="1236147" cy="6180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Prototype </a:t>
          </a:r>
        </a:p>
      </dsp:txBody>
      <dsp:txXfrm>
        <a:off x="6203013" y="339550"/>
        <a:ext cx="1199941" cy="581867"/>
      </dsp:txXfrm>
    </dsp:sp>
    <dsp:sp modelId="{E7155A8E-0D35-4BAE-881A-A5459643D9BF}">
      <dsp:nvSpPr>
        <dsp:cNvPr id="0" name=""/>
        <dsp:cNvSpPr/>
      </dsp:nvSpPr>
      <dsp:spPr>
        <a:xfrm>
          <a:off x="6308525" y="939521"/>
          <a:ext cx="123614" cy="463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3555"/>
              </a:lnTo>
              <a:lnTo>
                <a:pt x="123614" y="4635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2CC7A0-0A06-43FC-95C4-C3E0BE679D0B}">
      <dsp:nvSpPr>
        <dsp:cNvPr id="0" name=""/>
        <dsp:cNvSpPr/>
      </dsp:nvSpPr>
      <dsp:spPr>
        <a:xfrm>
          <a:off x="6432140" y="1094039"/>
          <a:ext cx="988918" cy="6180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Understanding our assumptions </a:t>
          </a:r>
        </a:p>
      </dsp:txBody>
      <dsp:txXfrm>
        <a:off x="6450243" y="1112142"/>
        <a:ext cx="952712" cy="581867"/>
      </dsp:txXfrm>
    </dsp:sp>
    <dsp:sp modelId="{EE2205EA-ED13-4E43-9A67-1B367C742F25}">
      <dsp:nvSpPr>
        <dsp:cNvPr id="0" name=""/>
        <dsp:cNvSpPr/>
      </dsp:nvSpPr>
      <dsp:spPr>
        <a:xfrm>
          <a:off x="6308525" y="939521"/>
          <a:ext cx="123614" cy="12361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6147"/>
              </a:lnTo>
              <a:lnTo>
                <a:pt x="123614" y="12361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765417-C583-4AC1-9E72-9940F3D4481C}">
      <dsp:nvSpPr>
        <dsp:cNvPr id="0" name=""/>
        <dsp:cNvSpPr/>
      </dsp:nvSpPr>
      <dsp:spPr>
        <a:xfrm>
          <a:off x="6432140" y="1866632"/>
          <a:ext cx="988918" cy="6180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Prototype different types of ideas </a:t>
          </a:r>
        </a:p>
      </dsp:txBody>
      <dsp:txXfrm>
        <a:off x="6450243" y="1884735"/>
        <a:ext cx="952712" cy="581867"/>
      </dsp:txXfrm>
    </dsp:sp>
    <dsp:sp modelId="{41A8F155-B06B-4BF0-9B4D-FD82466888E4}">
      <dsp:nvSpPr>
        <dsp:cNvPr id="0" name=""/>
        <dsp:cNvSpPr/>
      </dsp:nvSpPr>
      <dsp:spPr>
        <a:xfrm>
          <a:off x="6308525" y="939521"/>
          <a:ext cx="123614" cy="2008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8740"/>
              </a:lnTo>
              <a:lnTo>
                <a:pt x="123614" y="20087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6EE97-979A-4963-9F86-604831837B97}">
      <dsp:nvSpPr>
        <dsp:cNvPr id="0" name=""/>
        <dsp:cNvSpPr/>
      </dsp:nvSpPr>
      <dsp:spPr>
        <a:xfrm>
          <a:off x="6432140" y="2639224"/>
          <a:ext cx="988918" cy="6180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Get feedback on your ideas </a:t>
          </a:r>
        </a:p>
      </dsp:txBody>
      <dsp:txXfrm>
        <a:off x="6450243" y="2657327"/>
        <a:ext cx="952712" cy="581867"/>
      </dsp:txXfrm>
    </dsp:sp>
    <dsp:sp modelId="{B851BC0D-CCD0-44BA-BE42-EF50288376F0}">
      <dsp:nvSpPr>
        <dsp:cNvPr id="0" name=""/>
        <dsp:cNvSpPr/>
      </dsp:nvSpPr>
      <dsp:spPr>
        <a:xfrm>
          <a:off x="7730095" y="321447"/>
          <a:ext cx="1236147" cy="6180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Implement </a:t>
          </a:r>
        </a:p>
      </dsp:txBody>
      <dsp:txXfrm>
        <a:off x="7748198" y="339550"/>
        <a:ext cx="1199941" cy="581867"/>
      </dsp:txXfrm>
    </dsp:sp>
    <dsp:sp modelId="{091636AB-0023-453F-A6AB-2339597686D0}">
      <dsp:nvSpPr>
        <dsp:cNvPr id="0" name=""/>
        <dsp:cNvSpPr/>
      </dsp:nvSpPr>
      <dsp:spPr>
        <a:xfrm>
          <a:off x="7853710" y="939521"/>
          <a:ext cx="123614" cy="463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3555"/>
              </a:lnTo>
              <a:lnTo>
                <a:pt x="123614" y="4635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7F683C-7BDC-408B-A252-360D4058917E}">
      <dsp:nvSpPr>
        <dsp:cNvPr id="0" name=""/>
        <dsp:cNvSpPr/>
      </dsp:nvSpPr>
      <dsp:spPr>
        <a:xfrm>
          <a:off x="7977325" y="1094039"/>
          <a:ext cx="988918" cy="6180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Tell a compelling story about your idea and the impact it will have on people </a:t>
          </a:r>
        </a:p>
      </dsp:txBody>
      <dsp:txXfrm>
        <a:off x="7995428" y="1112142"/>
        <a:ext cx="952712" cy="581867"/>
      </dsp:txXfrm>
    </dsp:sp>
    <dsp:sp modelId="{5E415A7B-03F4-4E51-8AF4-FB7AAB54547B}">
      <dsp:nvSpPr>
        <dsp:cNvPr id="0" name=""/>
        <dsp:cNvSpPr/>
      </dsp:nvSpPr>
      <dsp:spPr>
        <a:xfrm>
          <a:off x="7853710" y="939521"/>
          <a:ext cx="123614" cy="12361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6147"/>
              </a:lnTo>
              <a:lnTo>
                <a:pt x="123614" y="12361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FD247A-872E-464E-AC3F-2B672BBEBAAB}">
      <dsp:nvSpPr>
        <dsp:cNvPr id="0" name=""/>
        <dsp:cNvSpPr/>
      </dsp:nvSpPr>
      <dsp:spPr>
        <a:xfrm>
          <a:off x="7977325" y="1866632"/>
          <a:ext cx="988918" cy="6180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Articulate your value proposition </a:t>
          </a:r>
        </a:p>
      </dsp:txBody>
      <dsp:txXfrm>
        <a:off x="7995428" y="1884735"/>
        <a:ext cx="952712" cy="581867"/>
      </dsp:txXfrm>
    </dsp:sp>
    <dsp:sp modelId="{8E08ED43-981E-41CC-ADCA-CF47DE770B56}">
      <dsp:nvSpPr>
        <dsp:cNvPr id="0" name=""/>
        <dsp:cNvSpPr/>
      </dsp:nvSpPr>
      <dsp:spPr>
        <a:xfrm>
          <a:off x="9275280" y="321447"/>
          <a:ext cx="1236147" cy="6180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Reflect </a:t>
          </a:r>
        </a:p>
      </dsp:txBody>
      <dsp:txXfrm>
        <a:off x="9293383" y="339550"/>
        <a:ext cx="1199941" cy="581867"/>
      </dsp:txXfrm>
    </dsp:sp>
    <dsp:sp modelId="{9373E0EB-6443-44E1-8EC7-B3388BB3F153}">
      <dsp:nvSpPr>
        <dsp:cNvPr id="0" name=""/>
        <dsp:cNvSpPr/>
      </dsp:nvSpPr>
      <dsp:spPr>
        <a:xfrm>
          <a:off x="9398895" y="939521"/>
          <a:ext cx="123614" cy="463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3555"/>
              </a:lnTo>
              <a:lnTo>
                <a:pt x="123614" y="4635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111F9A-305E-4911-A28C-02D9ED44B07F}">
      <dsp:nvSpPr>
        <dsp:cNvPr id="0" name=""/>
        <dsp:cNvSpPr/>
      </dsp:nvSpPr>
      <dsp:spPr>
        <a:xfrm>
          <a:off x="9522509" y="1094039"/>
          <a:ext cx="988918" cy="6180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Identify next steps for implementing your ideas  </a:t>
          </a:r>
        </a:p>
      </dsp:txBody>
      <dsp:txXfrm>
        <a:off x="9540612" y="1112142"/>
        <a:ext cx="952712" cy="581867"/>
      </dsp:txXfrm>
    </dsp:sp>
    <dsp:sp modelId="{4F494F8E-ADC0-44F4-9970-3B60597DE469}">
      <dsp:nvSpPr>
        <dsp:cNvPr id="0" name=""/>
        <dsp:cNvSpPr/>
      </dsp:nvSpPr>
      <dsp:spPr>
        <a:xfrm>
          <a:off x="9398895" y="939521"/>
          <a:ext cx="123614" cy="12361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6147"/>
              </a:lnTo>
              <a:lnTo>
                <a:pt x="123614" y="12361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36B97D-B909-47BD-B7F3-A13C1747B69E}">
      <dsp:nvSpPr>
        <dsp:cNvPr id="0" name=""/>
        <dsp:cNvSpPr/>
      </dsp:nvSpPr>
      <dsp:spPr>
        <a:xfrm>
          <a:off x="9522509" y="1866632"/>
          <a:ext cx="988918" cy="6180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Anticipate impact </a:t>
          </a:r>
        </a:p>
      </dsp:txBody>
      <dsp:txXfrm>
        <a:off x="9540612" y="1884735"/>
        <a:ext cx="952712" cy="58186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D98631-C065-4BE4-B427-21B9CC4C37C3}">
      <dsp:nvSpPr>
        <dsp:cNvPr id="0" name=""/>
        <dsp:cNvSpPr/>
      </dsp:nvSpPr>
      <dsp:spPr>
        <a:xfrm>
          <a:off x="0" y="673"/>
          <a:ext cx="6364224" cy="15749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3316DA-34AB-43B9-B50C-A201D9124509}">
      <dsp:nvSpPr>
        <dsp:cNvPr id="0" name=""/>
        <dsp:cNvSpPr/>
      </dsp:nvSpPr>
      <dsp:spPr>
        <a:xfrm>
          <a:off x="476436" y="355047"/>
          <a:ext cx="866247" cy="8662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56CF1C-66E5-441C-8483-60D12A1E5C82}">
      <dsp:nvSpPr>
        <dsp:cNvPr id="0" name=""/>
        <dsp:cNvSpPr/>
      </dsp:nvSpPr>
      <dsp:spPr>
        <a:xfrm>
          <a:off x="1819120" y="673"/>
          <a:ext cx="4545103" cy="1574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87" tIns="166687" rIns="166687" bIns="16668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Develop a detailed plan for scaling </a:t>
          </a:r>
          <a:endParaRPr lang="en-US" sz="2500" kern="1200"/>
        </a:p>
      </dsp:txBody>
      <dsp:txXfrm>
        <a:off x="1819120" y="673"/>
        <a:ext cx="4545103" cy="1574995"/>
      </dsp:txXfrm>
    </dsp:sp>
    <dsp:sp modelId="{724AC56C-8302-4F36-918C-BE3E56259378}">
      <dsp:nvSpPr>
        <dsp:cNvPr id="0" name=""/>
        <dsp:cNvSpPr/>
      </dsp:nvSpPr>
      <dsp:spPr>
        <a:xfrm>
          <a:off x="0" y="1969418"/>
          <a:ext cx="6364224" cy="15749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5F2C73-120F-4B9B-8F23-0F726E24422E}">
      <dsp:nvSpPr>
        <dsp:cNvPr id="0" name=""/>
        <dsp:cNvSpPr/>
      </dsp:nvSpPr>
      <dsp:spPr>
        <a:xfrm>
          <a:off x="476436" y="2323792"/>
          <a:ext cx="866247" cy="8662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5481D1-B174-4E44-9432-9FD21253155C}">
      <dsp:nvSpPr>
        <dsp:cNvPr id="0" name=""/>
        <dsp:cNvSpPr/>
      </dsp:nvSpPr>
      <dsp:spPr>
        <a:xfrm>
          <a:off x="1819120" y="1969418"/>
          <a:ext cx="4545103" cy="1574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87" tIns="166687" rIns="166687" bIns="16668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Consider resources, partnerships, and sustainability </a:t>
          </a:r>
          <a:endParaRPr lang="en-US" sz="2500" kern="1200"/>
        </a:p>
      </dsp:txBody>
      <dsp:txXfrm>
        <a:off x="1819120" y="1969418"/>
        <a:ext cx="4545103" cy="1574995"/>
      </dsp:txXfrm>
    </dsp:sp>
    <dsp:sp modelId="{88FD2C0B-3CB9-4D26-92AA-EF4FE695E11A}">
      <dsp:nvSpPr>
        <dsp:cNvPr id="0" name=""/>
        <dsp:cNvSpPr/>
      </dsp:nvSpPr>
      <dsp:spPr>
        <a:xfrm>
          <a:off x="0" y="3938162"/>
          <a:ext cx="6364224" cy="15749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EED3B6-2285-4C3A-B233-F613360F18EC}">
      <dsp:nvSpPr>
        <dsp:cNvPr id="0" name=""/>
        <dsp:cNvSpPr/>
      </dsp:nvSpPr>
      <dsp:spPr>
        <a:xfrm>
          <a:off x="476436" y="4292537"/>
          <a:ext cx="866247" cy="8662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79B6FD-0AE8-4C51-B010-0B03079B18B5}">
      <dsp:nvSpPr>
        <dsp:cNvPr id="0" name=""/>
        <dsp:cNvSpPr/>
      </dsp:nvSpPr>
      <dsp:spPr>
        <a:xfrm>
          <a:off x="1819120" y="3938162"/>
          <a:ext cx="4545103" cy="1574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87" tIns="166687" rIns="166687" bIns="16668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Plan for long-term maintenance and adaptation </a:t>
          </a:r>
          <a:endParaRPr lang="en-US" sz="2500" kern="1200"/>
        </a:p>
      </dsp:txBody>
      <dsp:txXfrm>
        <a:off x="1819120" y="3938162"/>
        <a:ext cx="4545103" cy="157499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38D384-A686-4675-9D88-6D53670F40BB}">
      <dsp:nvSpPr>
        <dsp:cNvPr id="0" name=""/>
        <dsp:cNvSpPr/>
      </dsp:nvSpPr>
      <dsp:spPr>
        <a:xfrm>
          <a:off x="559800" y="542119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2E10E9-8D22-441F-8B26-5A56A45B564B}">
      <dsp:nvSpPr>
        <dsp:cNvPr id="0" name=""/>
        <dsp:cNvSpPr/>
      </dsp:nvSpPr>
      <dsp:spPr>
        <a:xfrm>
          <a:off x="559800" y="2194604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b="0" i="0" kern="1200"/>
            <a:t>Common Challenges: </a:t>
          </a:r>
          <a:endParaRPr lang="en-US" sz="2800" kern="1200"/>
        </a:p>
      </dsp:txBody>
      <dsp:txXfrm>
        <a:off x="559800" y="2194604"/>
        <a:ext cx="4320000" cy="648000"/>
      </dsp:txXfrm>
    </dsp:sp>
    <dsp:sp modelId="{173A7845-059E-462D-9A23-491A631E2E17}">
      <dsp:nvSpPr>
        <dsp:cNvPr id="0" name=""/>
        <dsp:cNvSpPr/>
      </dsp:nvSpPr>
      <dsp:spPr>
        <a:xfrm>
          <a:off x="559800" y="2907946"/>
          <a:ext cx="4320000" cy="901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Resource limitations</a:t>
          </a:r>
          <a:endParaRPr lang="en-US" sz="1700" kern="120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Cultural barriers </a:t>
          </a:r>
          <a:endParaRPr lang="en-US" sz="1700" kern="1200"/>
        </a:p>
      </dsp:txBody>
      <dsp:txXfrm>
        <a:off x="559800" y="2907946"/>
        <a:ext cx="4320000" cy="901271"/>
      </dsp:txXfrm>
    </dsp:sp>
    <dsp:sp modelId="{2E89C7F0-B7A5-4EE3-A76A-F3C2B865E123}">
      <dsp:nvSpPr>
        <dsp:cNvPr id="0" name=""/>
        <dsp:cNvSpPr/>
      </dsp:nvSpPr>
      <dsp:spPr>
        <a:xfrm>
          <a:off x="5635800" y="542119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AC4D11-6CCE-4C56-8931-C044407F568D}">
      <dsp:nvSpPr>
        <dsp:cNvPr id="0" name=""/>
        <dsp:cNvSpPr/>
      </dsp:nvSpPr>
      <dsp:spPr>
        <a:xfrm>
          <a:off x="5635800" y="2194604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b="0" i="0" kern="1200"/>
            <a:t>Strategies for Overcoming: </a:t>
          </a:r>
          <a:endParaRPr lang="en-US" sz="2800" kern="1200"/>
        </a:p>
      </dsp:txBody>
      <dsp:txXfrm>
        <a:off x="5635800" y="2194604"/>
        <a:ext cx="4320000" cy="648000"/>
      </dsp:txXfrm>
    </dsp:sp>
    <dsp:sp modelId="{25D763B4-55F9-4BEA-8D56-1092AFCC9876}">
      <dsp:nvSpPr>
        <dsp:cNvPr id="0" name=""/>
        <dsp:cNvSpPr/>
      </dsp:nvSpPr>
      <dsp:spPr>
        <a:xfrm>
          <a:off x="5635800" y="2907946"/>
          <a:ext cx="4320000" cy="901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Collaboration</a:t>
          </a:r>
          <a:endParaRPr lang="en-US" sz="1700" kern="120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Adaptability</a:t>
          </a:r>
          <a:endParaRPr lang="en-US" sz="1700" kern="120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Leveraging technology </a:t>
          </a:r>
          <a:endParaRPr lang="en-US" sz="1700" kern="1200"/>
        </a:p>
      </dsp:txBody>
      <dsp:txXfrm>
        <a:off x="5635800" y="2907946"/>
        <a:ext cx="4320000" cy="9012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90CB66-5FF8-4638-BD9B-5426F7DBE4A7}">
      <dsp:nvSpPr>
        <dsp:cNvPr id="0" name=""/>
        <dsp:cNvSpPr/>
      </dsp:nvSpPr>
      <dsp:spPr>
        <a:xfrm>
          <a:off x="1716696" y="349094"/>
          <a:ext cx="1037502" cy="10375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A46B58-6802-4857-B188-97F941201E84}">
      <dsp:nvSpPr>
        <dsp:cNvPr id="0" name=""/>
        <dsp:cNvSpPr/>
      </dsp:nvSpPr>
      <dsp:spPr>
        <a:xfrm>
          <a:off x="1082667" y="1696785"/>
          <a:ext cx="230556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Allows designers to explore concepts, solve problems, and gather feedback before final production</a:t>
          </a:r>
        </a:p>
      </dsp:txBody>
      <dsp:txXfrm>
        <a:off x="1082667" y="1696785"/>
        <a:ext cx="2305560" cy="720000"/>
      </dsp:txXfrm>
    </dsp:sp>
    <dsp:sp modelId="{252D9818-012E-4261-AEE9-138D15469CF0}">
      <dsp:nvSpPr>
        <dsp:cNvPr id="0" name=""/>
        <dsp:cNvSpPr/>
      </dsp:nvSpPr>
      <dsp:spPr>
        <a:xfrm>
          <a:off x="4425729" y="349094"/>
          <a:ext cx="1037502" cy="10375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11A0AF-7708-4A5B-8CC8-64BBA124591E}">
      <dsp:nvSpPr>
        <dsp:cNvPr id="0" name=""/>
        <dsp:cNvSpPr/>
      </dsp:nvSpPr>
      <dsp:spPr>
        <a:xfrm>
          <a:off x="3791700" y="1696785"/>
          <a:ext cx="230556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Identifies potential issues early </a:t>
          </a:r>
        </a:p>
      </dsp:txBody>
      <dsp:txXfrm>
        <a:off x="3791700" y="1696785"/>
        <a:ext cx="2305560" cy="720000"/>
      </dsp:txXfrm>
    </dsp:sp>
    <dsp:sp modelId="{FFE037F7-83CD-4F68-863D-3A513C628B8A}">
      <dsp:nvSpPr>
        <dsp:cNvPr id="0" name=""/>
        <dsp:cNvSpPr/>
      </dsp:nvSpPr>
      <dsp:spPr>
        <a:xfrm>
          <a:off x="7134762" y="349094"/>
          <a:ext cx="1037502" cy="10375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A74CFA-25D5-49F1-90E1-B2AFABDB9A39}">
      <dsp:nvSpPr>
        <dsp:cNvPr id="0" name=""/>
        <dsp:cNvSpPr/>
      </dsp:nvSpPr>
      <dsp:spPr>
        <a:xfrm>
          <a:off x="6500733" y="1696785"/>
          <a:ext cx="230556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Ensures the final solution meets user needs</a:t>
          </a:r>
        </a:p>
      </dsp:txBody>
      <dsp:txXfrm>
        <a:off x="6500733" y="1696785"/>
        <a:ext cx="230556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E713F6-A2B7-4F89-8869-5AE1918E5E81}">
      <dsp:nvSpPr>
        <dsp:cNvPr id="0" name=""/>
        <dsp:cNvSpPr/>
      </dsp:nvSpPr>
      <dsp:spPr>
        <a:xfrm>
          <a:off x="131" y="1192308"/>
          <a:ext cx="1584323" cy="1901187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96" tIns="0" rIns="156496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kern="1200" baseline="0"/>
            <a:t>Reduces Risk: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kern="1200" baseline="0"/>
            <a:t>Identify and address potential issues early.</a:t>
          </a:r>
          <a:endParaRPr lang="en-US" sz="1100" b="1" kern="1200"/>
        </a:p>
      </dsp:txBody>
      <dsp:txXfrm>
        <a:off x="131" y="1952783"/>
        <a:ext cx="1584323" cy="1140712"/>
      </dsp:txXfrm>
    </dsp:sp>
    <dsp:sp modelId="{47A21F55-88E5-44AA-8EE4-54E41D73620C}">
      <dsp:nvSpPr>
        <dsp:cNvPr id="0" name=""/>
        <dsp:cNvSpPr/>
      </dsp:nvSpPr>
      <dsp:spPr>
        <a:xfrm>
          <a:off x="131" y="1192308"/>
          <a:ext cx="1584323" cy="7604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96" tIns="165100" rIns="156496" bIns="16510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01</a:t>
          </a:r>
        </a:p>
      </dsp:txBody>
      <dsp:txXfrm>
        <a:off x="131" y="1192308"/>
        <a:ext cx="1584323" cy="760475"/>
      </dsp:txXfrm>
    </dsp:sp>
    <dsp:sp modelId="{DD9FEC70-83AE-4D91-ADB5-E6A696BF92C9}">
      <dsp:nvSpPr>
        <dsp:cNvPr id="0" name=""/>
        <dsp:cNvSpPr/>
      </dsp:nvSpPr>
      <dsp:spPr>
        <a:xfrm>
          <a:off x="1711200" y="1192308"/>
          <a:ext cx="1584323" cy="1901187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96" tIns="0" rIns="156496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kern="1200" baseline="0"/>
            <a:t>Cost-Effective: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kern="1200" baseline="0"/>
            <a:t>Saves time and money by refining ideas before full-scale development.</a:t>
          </a:r>
          <a:endParaRPr lang="en-US" sz="1100" b="1" kern="1200"/>
        </a:p>
      </dsp:txBody>
      <dsp:txXfrm>
        <a:off x="1711200" y="1952783"/>
        <a:ext cx="1584323" cy="1140712"/>
      </dsp:txXfrm>
    </dsp:sp>
    <dsp:sp modelId="{92FFE26C-95D3-4AB5-B347-CF0303A28444}">
      <dsp:nvSpPr>
        <dsp:cNvPr id="0" name=""/>
        <dsp:cNvSpPr/>
      </dsp:nvSpPr>
      <dsp:spPr>
        <a:xfrm>
          <a:off x="1711200" y="1192308"/>
          <a:ext cx="1584323" cy="7604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96" tIns="165100" rIns="156496" bIns="16510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02</a:t>
          </a:r>
        </a:p>
      </dsp:txBody>
      <dsp:txXfrm>
        <a:off x="1711200" y="1192308"/>
        <a:ext cx="1584323" cy="760475"/>
      </dsp:txXfrm>
    </dsp:sp>
    <dsp:sp modelId="{F926AFE6-2DFC-4405-BC6E-22E77AA79F06}">
      <dsp:nvSpPr>
        <dsp:cNvPr id="0" name=""/>
        <dsp:cNvSpPr/>
      </dsp:nvSpPr>
      <dsp:spPr>
        <a:xfrm>
          <a:off x="3422268" y="1192308"/>
          <a:ext cx="1584323" cy="1901187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96" tIns="0" rIns="156496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kern="1200" baseline="0"/>
            <a:t>User-Centered: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kern="1200" baseline="0"/>
            <a:t>Involves users in the design process, ensuring the final product meets their needs.</a:t>
          </a:r>
          <a:endParaRPr lang="en-US" sz="1100" b="1" kern="1200"/>
        </a:p>
      </dsp:txBody>
      <dsp:txXfrm>
        <a:off x="3422268" y="1952783"/>
        <a:ext cx="1584323" cy="1140712"/>
      </dsp:txXfrm>
    </dsp:sp>
    <dsp:sp modelId="{3799C10A-B4A0-487E-8EA2-4689EC83DE97}">
      <dsp:nvSpPr>
        <dsp:cNvPr id="0" name=""/>
        <dsp:cNvSpPr/>
      </dsp:nvSpPr>
      <dsp:spPr>
        <a:xfrm>
          <a:off x="3422268" y="1192308"/>
          <a:ext cx="1584323" cy="7604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96" tIns="165100" rIns="156496" bIns="16510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03</a:t>
          </a:r>
        </a:p>
      </dsp:txBody>
      <dsp:txXfrm>
        <a:off x="3422268" y="1192308"/>
        <a:ext cx="1584323" cy="760475"/>
      </dsp:txXfrm>
    </dsp:sp>
    <dsp:sp modelId="{52B56C0B-244C-41D6-8CDF-826853BB63A6}">
      <dsp:nvSpPr>
        <dsp:cNvPr id="0" name=""/>
        <dsp:cNvSpPr/>
      </dsp:nvSpPr>
      <dsp:spPr>
        <a:xfrm>
          <a:off x="5133337" y="1192308"/>
          <a:ext cx="1584323" cy="1901187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96" tIns="0" rIns="156496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kern="1200" baseline="0"/>
            <a:t>Encourages Iteration: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kern="1200" baseline="0"/>
            <a:t>Allows for multiple revisions, improving the final outcome.</a:t>
          </a:r>
          <a:endParaRPr lang="en-US" sz="1100" b="1" kern="1200"/>
        </a:p>
      </dsp:txBody>
      <dsp:txXfrm>
        <a:off x="5133337" y="1952783"/>
        <a:ext cx="1584323" cy="1140712"/>
      </dsp:txXfrm>
    </dsp:sp>
    <dsp:sp modelId="{7FFEBDC8-E5AE-4A4B-A515-B9DACA3FE0AD}">
      <dsp:nvSpPr>
        <dsp:cNvPr id="0" name=""/>
        <dsp:cNvSpPr/>
      </dsp:nvSpPr>
      <dsp:spPr>
        <a:xfrm>
          <a:off x="5133337" y="1192308"/>
          <a:ext cx="1584323" cy="7604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96" tIns="165100" rIns="156496" bIns="16510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04</a:t>
          </a:r>
        </a:p>
      </dsp:txBody>
      <dsp:txXfrm>
        <a:off x="5133337" y="1192308"/>
        <a:ext cx="1584323" cy="7604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9FC03F-CF4E-4BA6-BC17-304534C95683}">
      <dsp:nvSpPr>
        <dsp:cNvPr id="0" name=""/>
        <dsp:cNvSpPr/>
      </dsp:nvSpPr>
      <dsp:spPr>
        <a:xfrm>
          <a:off x="0" y="405"/>
          <a:ext cx="6092686" cy="94937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91389C-92AF-4D1C-B8A3-D2B8C7EE1742}">
      <dsp:nvSpPr>
        <dsp:cNvPr id="0" name=""/>
        <dsp:cNvSpPr/>
      </dsp:nvSpPr>
      <dsp:spPr>
        <a:xfrm>
          <a:off x="287184" y="214014"/>
          <a:ext cx="522153" cy="5221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5BDAA1-2F0D-42F6-9CA5-797B54DB5D75}">
      <dsp:nvSpPr>
        <dsp:cNvPr id="0" name=""/>
        <dsp:cNvSpPr/>
      </dsp:nvSpPr>
      <dsp:spPr>
        <a:xfrm>
          <a:off x="1096523" y="405"/>
          <a:ext cx="4996162" cy="949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475" tIns="100475" rIns="100475" bIns="100475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/>
            <a:t>Role Prototyping:</a:t>
          </a:r>
          <a:r>
            <a:rPr lang="en-US" sz="1700" b="0" i="0" kern="1200"/>
            <a:t> Simulates user interactions to understand different roles and scenarios.</a:t>
          </a:r>
          <a:endParaRPr lang="en-US" sz="1700" kern="1200"/>
        </a:p>
      </dsp:txBody>
      <dsp:txXfrm>
        <a:off x="1096523" y="405"/>
        <a:ext cx="4996162" cy="949370"/>
      </dsp:txXfrm>
    </dsp:sp>
    <dsp:sp modelId="{5614D970-2891-46D6-8E89-3E4702EAFB5B}">
      <dsp:nvSpPr>
        <dsp:cNvPr id="0" name=""/>
        <dsp:cNvSpPr/>
      </dsp:nvSpPr>
      <dsp:spPr>
        <a:xfrm>
          <a:off x="0" y="1187119"/>
          <a:ext cx="6092686" cy="949370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B4472D-6429-49E8-95B9-4440D3916206}">
      <dsp:nvSpPr>
        <dsp:cNvPr id="0" name=""/>
        <dsp:cNvSpPr/>
      </dsp:nvSpPr>
      <dsp:spPr>
        <a:xfrm>
          <a:off x="287184" y="1400727"/>
          <a:ext cx="522153" cy="5221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4140DF-8128-444A-A7CC-D9379540FC0E}">
      <dsp:nvSpPr>
        <dsp:cNvPr id="0" name=""/>
        <dsp:cNvSpPr/>
      </dsp:nvSpPr>
      <dsp:spPr>
        <a:xfrm>
          <a:off x="1096523" y="1187119"/>
          <a:ext cx="4996162" cy="949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475" tIns="100475" rIns="100475" bIns="100475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/>
            <a:t>Look and Feel Prototyping:</a:t>
          </a:r>
          <a:r>
            <a:rPr lang="en-US" sz="1700" b="0" i="0" kern="1200"/>
            <a:t> Focuses on visual design, user experience, and emotional impact.</a:t>
          </a:r>
          <a:endParaRPr lang="en-US" sz="1700" kern="1200"/>
        </a:p>
      </dsp:txBody>
      <dsp:txXfrm>
        <a:off x="1096523" y="1187119"/>
        <a:ext cx="4996162" cy="949370"/>
      </dsp:txXfrm>
    </dsp:sp>
    <dsp:sp modelId="{F963AC86-7E75-427D-8A55-A1C9127CDFAE}">
      <dsp:nvSpPr>
        <dsp:cNvPr id="0" name=""/>
        <dsp:cNvSpPr/>
      </dsp:nvSpPr>
      <dsp:spPr>
        <a:xfrm>
          <a:off x="0" y="2373832"/>
          <a:ext cx="6092686" cy="949370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F11162-DEB7-482F-94A0-2136EC7CE04C}">
      <dsp:nvSpPr>
        <dsp:cNvPr id="0" name=""/>
        <dsp:cNvSpPr/>
      </dsp:nvSpPr>
      <dsp:spPr>
        <a:xfrm>
          <a:off x="287184" y="2587440"/>
          <a:ext cx="522153" cy="52215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BEE476-BB07-4E0D-9DA6-3713868F7B6C}">
      <dsp:nvSpPr>
        <dsp:cNvPr id="0" name=""/>
        <dsp:cNvSpPr/>
      </dsp:nvSpPr>
      <dsp:spPr>
        <a:xfrm>
          <a:off x="1096523" y="2373832"/>
          <a:ext cx="4996162" cy="949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475" tIns="100475" rIns="100475" bIns="100475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/>
            <a:t>Implementation Prototyping:</a:t>
          </a:r>
          <a:r>
            <a:rPr lang="en-US" sz="1700" b="0" i="0" kern="1200"/>
            <a:t> Tests the technical feasibility, focusing on functionality and how the product or service works.</a:t>
          </a:r>
          <a:endParaRPr lang="en-US" sz="1700" kern="1200"/>
        </a:p>
      </dsp:txBody>
      <dsp:txXfrm>
        <a:off x="1096523" y="2373832"/>
        <a:ext cx="4996162" cy="9493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099598-3219-4E47-89B2-F54E4576AEFA}">
      <dsp:nvSpPr>
        <dsp:cNvPr id="0" name=""/>
        <dsp:cNvSpPr/>
      </dsp:nvSpPr>
      <dsp:spPr>
        <a:xfrm>
          <a:off x="0" y="4"/>
          <a:ext cx="6245265" cy="9301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FD3FB6-99A8-41BA-A6F5-89E35C8B4232}">
      <dsp:nvSpPr>
        <dsp:cNvPr id="0" name=""/>
        <dsp:cNvSpPr/>
      </dsp:nvSpPr>
      <dsp:spPr>
        <a:xfrm>
          <a:off x="281355" y="213639"/>
          <a:ext cx="511556" cy="5115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8E3D1C-B8B7-4A0E-BFFA-498A0A36501B}">
      <dsp:nvSpPr>
        <dsp:cNvPr id="0" name=""/>
        <dsp:cNvSpPr/>
      </dsp:nvSpPr>
      <dsp:spPr>
        <a:xfrm>
          <a:off x="1074268" y="4366"/>
          <a:ext cx="5170996" cy="93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36" tIns="98436" rIns="98436" bIns="9843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/>
            <a:t>Low-Fidelity Prototyping:</a:t>
          </a:r>
          <a:r>
            <a:rPr lang="en-US" sz="1800" b="0" i="0" kern="1200"/>
            <a:t> Uses simple materials like paper to quickly visualize ideas.</a:t>
          </a:r>
          <a:endParaRPr lang="en-US" sz="1800" kern="1200"/>
        </a:p>
      </dsp:txBody>
      <dsp:txXfrm>
        <a:off x="1074268" y="4366"/>
        <a:ext cx="5170996" cy="930102"/>
      </dsp:txXfrm>
    </dsp:sp>
    <dsp:sp modelId="{0DB63C35-62F5-4944-96D3-E551D0E46057}">
      <dsp:nvSpPr>
        <dsp:cNvPr id="0" name=""/>
        <dsp:cNvSpPr/>
      </dsp:nvSpPr>
      <dsp:spPr>
        <a:xfrm>
          <a:off x="0" y="1166994"/>
          <a:ext cx="6245265" cy="9301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58E3ED-FD44-4602-B4D8-003BF7DBF501}">
      <dsp:nvSpPr>
        <dsp:cNvPr id="0" name=""/>
        <dsp:cNvSpPr/>
      </dsp:nvSpPr>
      <dsp:spPr>
        <a:xfrm>
          <a:off x="281355" y="1376267"/>
          <a:ext cx="511556" cy="5115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98059E-7815-4440-B627-AA8851279A90}">
      <dsp:nvSpPr>
        <dsp:cNvPr id="0" name=""/>
        <dsp:cNvSpPr/>
      </dsp:nvSpPr>
      <dsp:spPr>
        <a:xfrm>
          <a:off x="1074268" y="1166994"/>
          <a:ext cx="5170996" cy="93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36" tIns="98436" rIns="98436" bIns="9843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/>
            <a:t>Wireframing:</a:t>
          </a:r>
          <a:r>
            <a:rPr lang="en-US" sz="1800" b="0" i="0" kern="1200"/>
            <a:t> Creates a basic layout of digital interfaces, focusing on structure and navigation. </a:t>
          </a:r>
          <a:endParaRPr lang="en-US" sz="1800" kern="1200"/>
        </a:p>
      </dsp:txBody>
      <dsp:txXfrm>
        <a:off x="1074268" y="1166994"/>
        <a:ext cx="5170996" cy="930102"/>
      </dsp:txXfrm>
    </dsp:sp>
    <dsp:sp modelId="{282527A3-DD04-416B-AA55-6B0A800B5AF9}">
      <dsp:nvSpPr>
        <dsp:cNvPr id="0" name=""/>
        <dsp:cNvSpPr/>
      </dsp:nvSpPr>
      <dsp:spPr>
        <a:xfrm>
          <a:off x="0" y="2329622"/>
          <a:ext cx="6245265" cy="9301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611A3D-1FE2-4FD6-9946-B245970B5B1C}">
      <dsp:nvSpPr>
        <dsp:cNvPr id="0" name=""/>
        <dsp:cNvSpPr/>
      </dsp:nvSpPr>
      <dsp:spPr>
        <a:xfrm>
          <a:off x="281355" y="2538895"/>
          <a:ext cx="511556" cy="5115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D3646-38BA-4D58-9D75-30F562C54829}">
      <dsp:nvSpPr>
        <dsp:cNvPr id="0" name=""/>
        <dsp:cNvSpPr/>
      </dsp:nvSpPr>
      <dsp:spPr>
        <a:xfrm>
          <a:off x="1074268" y="2329622"/>
          <a:ext cx="5170996" cy="93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36" tIns="98436" rIns="98436" bIns="9843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/>
            <a:t>Service Prototyping:</a:t>
          </a:r>
          <a:r>
            <a:rPr lang="en-US" sz="1800" b="0" i="0" kern="1200"/>
            <a:t> Models service delivery processes to improve user experiences.</a:t>
          </a:r>
          <a:endParaRPr lang="en-US" sz="1800" kern="1200"/>
        </a:p>
      </dsp:txBody>
      <dsp:txXfrm>
        <a:off x="1074268" y="2329622"/>
        <a:ext cx="5170996" cy="930102"/>
      </dsp:txXfrm>
    </dsp:sp>
    <dsp:sp modelId="{49CDED67-01C9-4B22-B336-1373421C4EC3}">
      <dsp:nvSpPr>
        <dsp:cNvPr id="0" name=""/>
        <dsp:cNvSpPr/>
      </dsp:nvSpPr>
      <dsp:spPr>
        <a:xfrm>
          <a:off x="0" y="3492250"/>
          <a:ext cx="6245265" cy="93010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1B44A9-4140-44FE-AF8A-E59304354F38}">
      <dsp:nvSpPr>
        <dsp:cNvPr id="0" name=""/>
        <dsp:cNvSpPr/>
      </dsp:nvSpPr>
      <dsp:spPr>
        <a:xfrm>
          <a:off x="281355" y="3701523"/>
          <a:ext cx="511556" cy="51155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444976-BF3A-4405-97AE-8016DFCD477D}">
      <dsp:nvSpPr>
        <dsp:cNvPr id="0" name=""/>
        <dsp:cNvSpPr/>
      </dsp:nvSpPr>
      <dsp:spPr>
        <a:xfrm>
          <a:off x="1074268" y="3492250"/>
          <a:ext cx="5170996" cy="93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36" tIns="98436" rIns="98436" bIns="9843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/>
            <a:t>Product Prototyping:</a:t>
          </a:r>
          <a:r>
            <a:rPr lang="en-US" sz="1800" b="0" i="0" kern="1200"/>
            <a:t> Builds physical models to test form, function, and usability.</a:t>
          </a:r>
          <a:endParaRPr lang="en-US" sz="1800" kern="1200"/>
        </a:p>
      </dsp:txBody>
      <dsp:txXfrm>
        <a:off x="1074268" y="3492250"/>
        <a:ext cx="5170996" cy="930102"/>
      </dsp:txXfrm>
    </dsp:sp>
    <dsp:sp modelId="{E8D993FF-A21F-4B97-A8BE-634A3E98C64E}">
      <dsp:nvSpPr>
        <dsp:cNvPr id="0" name=""/>
        <dsp:cNvSpPr/>
      </dsp:nvSpPr>
      <dsp:spPr>
        <a:xfrm>
          <a:off x="0" y="4654878"/>
          <a:ext cx="6245265" cy="93010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B2F510-F566-4DFE-9028-B9002246A1D5}">
      <dsp:nvSpPr>
        <dsp:cNvPr id="0" name=""/>
        <dsp:cNvSpPr/>
      </dsp:nvSpPr>
      <dsp:spPr>
        <a:xfrm>
          <a:off x="281355" y="4864151"/>
          <a:ext cx="511556" cy="51155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D772EE-7E8B-46D7-AA0C-42A921799392}">
      <dsp:nvSpPr>
        <dsp:cNvPr id="0" name=""/>
        <dsp:cNvSpPr/>
      </dsp:nvSpPr>
      <dsp:spPr>
        <a:xfrm>
          <a:off x="1074268" y="4654878"/>
          <a:ext cx="5170996" cy="93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36" tIns="98436" rIns="98436" bIns="9843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/>
            <a:t>Experience Prototyping:</a:t>
          </a:r>
          <a:r>
            <a:rPr lang="en-US" sz="1800" b="0" i="0" kern="1200"/>
            <a:t> Combines various elements to simulate the overall user experience.</a:t>
          </a:r>
          <a:endParaRPr lang="en-US" sz="1800" kern="1200"/>
        </a:p>
      </dsp:txBody>
      <dsp:txXfrm>
        <a:off x="1074268" y="4654878"/>
        <a:ext cx="5170996" cy="9301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C10549-6742-439D-AF58-30C532826096}">
      <dsp:nvSpPr>
        <dsp:cNvPr id="0" name=""/>
        <dsp:cNvSpPr/>
      </dsp:nvSpPr>
      <dsp:spPr>
        <a:xfrm rot="5400000">
          <a:off x="2278614" y="254425"/>
          <a:ext cx="1496528" cy="130197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Service</a:t>
          </a:r>
        </a:p>
      </dsp:txBody>
      <dsp:txXfrm rot="-5400000">
        <a:off x="2578780" y="390360"/>
        <a:ext cx="896195" cy="1030110"/>
      </dsp:txXfrm>
    </dsp:sp>
    <dsp:sp modelId="{CA587534-2474-41E2-9EAA-FE6AE6669AE9}">
      <dsp:nvSpPr>
        <dsp:cNvPr id="0" name=""/>
        <dsp:cNvSpPr/>
      </dsp:nvSpPr>
      <dsp:spPr>
        <a:xfrm>
          <a:off x="3717376" y="456457"/>
          <a:ext cx="1670125" cy="897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Service Prototyping: </a:t>
          </a:r>
          <a:r>
            <a:rPr lang="en-US" sz="1100" kern="1200"/>
            <a:t>Simulates service delivery, testing interactions and processes.</a:t>
          </a:r>
        </a:p>
      </dsp:txBody>
      <dsp:txXfrm>
        <a:off x="3717376" y="456457"/>
        <a:ext cx="1670125" cy="897917"/>
      </dsp:txXfrm>
    </dsp:sp>
    <dsp:sp modelId="{295437A7-C64B-4E74-A093-32C600B2AB70}">
      <dsp:nvSpPr>
        <dsp:cNvPr id="0" name=""/>
        <dsp:cNvSpPr/>
      </dsp:nvSpPr>
      <dsp:spPr>
        <a:xfrm rot="5400000">
          <a:off x="872476" y="254425"/>
          <a:ext cx="1496528" cy="130197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172642" y="390360"/>
        <a:ext cx="896195" cy="1030110"/>
      </dsp:txXfrm>
    </dsp:sp>
    <dsp:sp modelId="{7BC4AB35-481C-403E-9AD7-57E359D5E552}">
      <dsp:nvSpPr>
        <dsp:cNvPr id="0" name=""/>
        <dsp:cNvSpPr/>
      </dsp:nvSpPr>
      <dsp:spPr>
        <a:xfrm rot="5400000">
          <a:off x="1572851" y="1524679"/>
          <a:ext cx="1496528" cy="130197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Product</a:t>
          </a:r>
        </a:p>
      </dsp:txBody>
      <dsp:txXfrm rot="-5400000">
        <a:off x="1873017" y="1660614"/>
        <a:ext cx="896195" cy="1030110"/>
      </dsp:txXfrm>
    </dsp:sp>
    <dsp:sp modelId="{9FAFA2FE-0A54-4059-B242-E2B0A6B6E884}">
      <dsp:nvSpPr>
        <dsp:cNvPr id="0" name=""/>
        <dsp:cNvSpPr/>
      </dsp:nvSpPr>
      <dsp:spPr>
        <a:xfrm>
          <a:off x="0" y="1726710"/>
          <a:ext cx="1616250" cy="897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Product Prototyping: </a:t>
          </a:r>
          <a:r>
            <a:rPr lang="en-US" sz="1100" kern="1200"/>
            <a:t>Focuses on creating physical models to test usability and functionality. </a:t>
          </a:r>
        </a:p>
      </dsp:txBody>
      <dsp:txXfrm>
        <a:off x="0" y="1726710"/>
        <a:ext cx="1616250" cy="897917"/>
      </dsp:txXfrm>
    </dsp:sp>
    <dsp:sp modelId="{522E5B03-8FAD-4805-9F5C-5950341F5F79}">
      <dsp:nvSpPr>
        <dsp:cNvPr id="0" name=""/>
        <dsp:cNvSpPr/>
      </dsp:nvSpPr>
      <dsp:spPr>
        <a:xfrm rot="5400000">
          <a:off x="2978989" y="1524679"/>
          <a:ext cx="1496528" cy="130197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3279155" y="1660614"/>
        <a:ext cx="896195" cy="1030110"/>
      </dsp:txXfrm>
    </dsp:sp>
    <dsp:sp modelId="{E10CBE4C-F1DF-430A-BB27-495E1C1BB109}">
      <dsp:nvSpPr>
        <dsp:cNvPr id="0" name=""/>
        <dsp:cNvSpPr/>
      </dsp:nvSpPr>
      <dsp:spPr>
        <a:xfrm rot="5400000">
          <a:off x="2278614" y="2794932"/>
          <a:ext cx="1496528" cy="130197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Experience</a:t>
          </a:r>
        </a:p>
      </dsp:txBody>
      <dsp:txXfrm rot="-5400000">
        <a:off x="2578780" y="2930867"/>
        <a:ext cx="896195" cy="1030110"/>
      </dsp:txXfrm>
    </dsp:sp>
    <dsp:sp modelId="{95ED219C-C7CA-4433-8675-2376D0985A1E}">
      <dsp:nvSpPr>
        <dsp:cNvPr id="0" name=""/>
        <dsp:cNvSpPr/>
      </dsp:nvSpPr>
      <dsp:spPr>
        <a:xfrm>
          <a:off x="3717376" y="2996963"/>
          <a:ext cx="1670125" cy="897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Experience Prototyping: </a:t>
          </a:r>
          <a:r>
            <a:rPr lang="en-US" sz="1100" kern="1200"/>
            <a:t>Combines elements to test the overall user journey.</a:t>
          </a:r>
        </a:p>
      </dsp:txBody>
      <dsp:txXfrm>
        <a:off x="3717376" y="2996963"/>
        <a:ext cx="1670125" cy="897917"/>
      </dsp:txXfrm>
    </dsp:sp>
    <dsp:sp modelId="{94A089B3-014B-467E-B810-EDF8C25182FA}">
      <dsp:nvSpPr>
        <dsp:cNvPr id="0" name=""/>
        <dsp:cNvSpPr/>
      </dsp:nvSpPr>
      <dsp:spPr>
        <a:xfrm rot="5400000">
          <a:off x="872476" y="2794932"/>
          <a:ext cx="1496528" cy="130197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172642" y="2930867"/>
        <a:ext cx="896195" cy="10301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FD3187-063E-4936-8D6F-D72B08EB0EED}">
      <dsp:nvSpPr>
        <dsp:cNvPr id="0" name=""/>
        <dsp:cNvSpPr/>
      </dsp:nvSpPr>
      <dsp:spPr>
        <a:xfrm>
          <a:off x="1020487" y="1077104"/>
          <a:ext cx="1098562" cy="1098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3EACC42-5B12-49E8-BC8E-B240F5620546}">
      <dsp:nvSpPr>
        <dsp:cNvPr id="0" name=""/>
        <dsp:cNvSpPr/>
      </dsp:nvSpPr>
      <dsp:spPr>
        <a:xfrm>
          <a:off x="393" y="2270143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000" kern="1200"/>
            <a:t>Test</a:t>
          </a:r>
        </a:p>
      </dsp:txBody>
      <dsp:txXfrm>
        <a:off x="393" y="2270143"/>
        <a:ext cx="3138750" cy="470812"/>
      </dsp:txXfrm>
    </dsp:sp>
    <dsp:sp modelId="{3B30A1F6-6969-4CC8-83FD-9E205706C87D}">
      <dsp:nvSpPr>
        <dsp:cNvPr id="0" name=""/>
        <dsp:cNvSpPr/>
      </dsp:nvSpPr>
      <dsp:spPr>
        <a:xfrm>
          <a:off x="393" y="2784898"/>
          <a:ext cx="3138750" cy="489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Test prototypes in real-world settings </a:t>
          </a:r>
        </a:p>
      </dsp:txBody>
      <dsp:txXfrm>
        <a:off x="393" y="2784898"/>
        <a:ext cx="3138750" cy="489334"/>
      </dsp:txXfrm>
    </dsp:sp>
    <dsp:sp modelId="{A38C881A-9858-4335-8F14-B51BE5454854}">
      <dsp:nvSpPr>
        <dsp:cNvPr id="0" name=""/>
        <dsp:cNvSpPr/>
      </dsp:nvSpPr>
      <dsp:spPr>
        <a:xfrm>
          <a:off x="4708518" y="1077104"/>
          <a:ext cx="1098562" cy="1098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E694174-322B-4E16-9E2F-5E8E80F59CDE}">
      <dsp:nvSpPr>
        <dsp:cNvPr id="0" name=""/>
        <dsp:cNvSpPr/>
      </dsp:nvSpPr>
      <dsp:spPr>
        <a:xfrm>
          <a:off x="3688425" y="2270143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000" kern="1200"/>
            <a:t>Collect</a:t>
          </a:r>
        </a:p>
      </dsp:txBody>
      <dsp:txXfrm>
        <a:off x="3688425" y="2270143"/>
        <a:ext cx="3138750" cy="470812"/>
      </dsp:txXfrm>
    </dsp:sp>
    <dsp:sp modelId="{0F7F2035-2371-46C1-A354-62E42511C78B}">
      <dsp:nvSpPr>
        <dsp:cNvPr id="0" name=""/>
        <dsp:cNvSpPr/>
      </dsp:nvSpPr>
      <dsp:spPr>
        <a:xfrm>
          <a:off x="3688425" y="2784898"/>
          <a:ext cx="3138750" cy="489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Collect data and feedback </a:t>
          </a:r>
        </a:p>
      </dsp:txBody>
      <dsp:txXfrm>
        <a:off x="3688425" y="2784898"/>
        <a:ext cx="3138750" cy="489334"/>
      </dsp:txXfrm>
    </dsp:sp>
    <dsp:sp modelId="{D0EC2FE4-CF19-4E6C-B2F4-D74E46492B58}">
      <dsp:nvSpPr>
        <dsp:cNvPr id="0" name=""/>
        <dsp:cNvSpPr/>
      </dsp:nvSpPr>
      <dsp:spPr>
        <a:xfrm>
          <a:off x="8396550" y="1077104"/>
          <a:ext cx="1098562" cy="1098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77B9072-05D4-4DCF-8F95-9B5F6C121CE2}">
      <dsp:nvSpPr>
        <dsp:cNvPr id="0" name=""/>
        <dsp:cNvSpPr/>
      </dsp:nvSpPr>
      <dsp:spPr>
        <a:xfrm>
          <a:off x="7376456" y="2270143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000" kern="1200"/>
            <a:t>Iterate and refine</a:t>
          </a:r>
        </a:p>
      </dsp:txBody>
      <dsp:txXfrm>
        <a:off x="7376456" y="2270143"/>
        <a:ext cx="3138750" cy="470812"/>
      </dsp:txXfrm>
    </dsp:sp>
    <dsp:sp modelId="{4EC6C8EE-4DDC-4D0A-94F8-82EEE308CC7C}">
      <dsp:nvSpPr>
        <dsp:cNvPr id="0" name=""/>
        <dsp:cNvSpPr/>
      </dsp:nvSpPr>
      <dsp:spPr>
        <a:xfrm>
          <a:off x="7376456" y="2784898"/>
          <a:ext cx="3138750" cy="489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Iterate and refine based on findings </a:t>
          </a:r>
        </a:p>
      </dsp:txBody>
      <dsp:txXfrm>
        <a:off x="7376456" y="2784898"/>
        <a:ext cx="3138750" cy="48933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69BB00-2EF1-4C79-BCE7-8738E26D3068}">
      <dsp:nvSpPr>
        <dsp:cNvPr id="0" name=""/>
        <dsp:cNvSpPr/>
      </dsp:nvSpPr>
      <dsp:spPr>
        <a:xfrm>
          <a:off x="4259126" y="943"/>
          <a:ext cx="1997347" cy="12982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i="0" kern="1200"/>
            <a:t>Importance of Feedback:</a:t>
          </a:r>
          <a:r>
            <a:rPr lang="en-US" sz="1300" b="0" i="0" kern="1200"/>
            <a:t> Essential for refining prototypes and ensuring they meet user needs.</a:t>
          </a:r>
          <a:endParaRPr lang="en-US" sz="1300" kern="1200"/>
        </a:p>
      </dsp:txBody>
      <dsp:txXfrm>
        <a:off x="4322503" y="64320"/>
        <a:ext cx="1870593" cy="1171522"/>
      </dsp:txXfrm>
    </dsp:sp>
    <dsp:sp modelId="{E8B9D88E-86D5-4CBB-99E7-3DE9DA2ED043}">
      <dsp:nvSpPr>
        <dsp:cNvPr id="0" name=""/>
        <dsp:cNvSpPr/>
      </dsp:nvSpPr>
      <dsp:spPr>
        <a:xfrm>
          <a:off x="3527484" y="650081"/>
          <a:ext cx="3460630" cy="3460630"/>
        </a:xfrm>
        <a:custGeom>
          <a:avLst/>
          <a:gdLst/>
          <a:ahLst/>
          <a:cxnLst/>
          <a:rect l="0" t="0" r="0" b="0"/>
          <a:pathLst>
            <a:path>
              <a:moveTo>
                <a:pt x="2996640" y="551158"/>
              </a:moveTo>
              <a:arcTo wR="1730315" hR="1730315" stAng="19022485" swAng="230041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35D1AF-635B-4C07-82E3-886FF9CACD89}">
      <dsp:nvSpPr>
        <dsp:cNvPr id="0" name=""/>
        <dsp:cNvSpPr/>
      </dsp:nvSpPr>
      <dsp:spPr>
        <a:xfrm>
          <a:off x="5757623" y="2596416"/>
          <a:ext cx="1997347" cy="12982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i="0" kern="1200"/>
            <a:t>Methods:</a:t>
          </a:r>
          <a:r>
            <a:rPr lang="en-US" sz="1300" b="0" i="0" kern="1200"/>
            <a:t> User testing, surveys, interviews, and observation.</a:t>
          </a:r>
          <a:endParaRPr lang="en-US" sz="1300" kern="1200"/>
        </a:p>
      </dsp:txBody>
      <dsp:txXfrm>
        <a:off x="5821000" y="2659793"/>
        <a:ext cx="1870593" cy="1171522"/>
      </dsp:txXfrm>
    </dsp:sp>
    <dsp:sp modelId="{82956FEC-F2C1-4734-A892-3DEADFB1A6A9}">
      <dsp:nvSpPr>
        <dsp:cNvPr id="0" name=""/>
        <dsp:cNvSpPr/>
      </dsp:nvSpPr>
      <dsp:spPr>
        <a:xfrm>
          <a:off x="3527484" y="650081"/>
          <a:ext cx="3460630" cy="3460630"/>
        </a:xfrm>
        <a:custGeom>
          <a:avLst/>
          <a:gdLst/>
          <a:ahLst/>
          <a:cxnLst/>
          <a:rect l="0" t="0" r="0" b="0"/>
          <a:pathLst>
            <a:path>
              <a:moveTo>
                <a:pt x="2260637" y="3377357"/>
              </a:moveTo>
              <a:arcTo wR="1730315" hR="1730315" stAng="4329135" swAng="214172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8C4016-30E7-4002-B719-5E4007A4D4E2}">
      <dsp:nvSpPr>
        <dsp:cNvPr id="0" name=""/>
        <dsp:cNvSpPr/>
      </dsp:nvSpPr>
      <dsp:spPr>
        <a:xfrm>
          <a:off x="2760629" y="2596416"/>
          <a:ext cx="1997347" cy="12982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i="0" kern="1200"/>
            <a:t>Iterative Process:</a:t>
          </a:r>
          <a:r>
            <a:rPr lang="en-US" sz="1300" b="0" i="0" kern="1200"/>
            <a:t> Use feedback to make improvements, test again, and repeat until the design is optimal. </a:t>
          </a:r>
          <a:endParaRPr lang="en-US" sz="1300" kern="1200"/>
        </a:p>
      </dsp:txBody>
      <dsp:txXfrm>
        <a:off x="2824006" y="2659793"/>
        <a:ext cx="1870593" cy="1171522"/>
      </dsp:txXfrm>
    </dsp:sp>
    <dsp:sp modelId="{2470B64B-3223-49FA-AF78-BA6812D04DEB}">
      <dsp:nvSpPr>
        <dsp:cNvPr id="0" name=""/>
        <dsp:cNvSpPr/>
      </dsp:nvSpPr>
      <dsp:spPr>
        <a:xfrm>
          <a:off x="3527484" y="650081"/>
          <a:ext cx="3460630" cy="3460630"/>
        </a:xfrm>
        <a:custGeom>
          <a:avLst/>
          <a:gdLst/>
          <a:ahLst/>
          <a:cxnLst/>
          <a:rect l="0" t="0" r="0" b="0"/>
          <a:pathLst>
            <a:path>
              <a:moveTo>
                <a:pt x="5618" y="1590991"/>
              </a:moveTo>
              <a:arcTo wR="1730315" hR="1730315" stAng="11077105" swAng="230041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985F53-4E28-4DE8-9C4B-BDAAD1F94B70}">
      <dsp:nvSpPr>
        <dsp:cNvPr id="0" name=""/>
        <dsp:cNvSpPr/>
      </dsp:nvSpPr>
      <dsp:spPr>
        <a:xfrm>
          <a:off x="319342" y="812797"/>
          <a:ext cx="993990" cy="993990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2938EE-1C21-4D59-9F17-7102A1A5B854}">
      <dsp:nvSpPr>
        <dsp:cNvPr id="0" name=""/>
        <dsp:cNvSpPr/>
      </dsp:nvSpPr>
      <dsp:spPr>
        <a:xfrm>
          <a:off x="531176" y="1024631"/>
          <a:ext cx="570322" cy="5703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86FE6E-1F01-4650-BB29-CCE8DBCA08E3}">
      <dsp:nvSpPr>
        <dsp:cNvPr id="0" name=""/>
        <dsp:cNvSpPr/>
      </dsp:nvSpPr>
      <dsp:spPr>
        <a:xfrm>
          <a:off x="1591" y="2116391"/>
          <a:ext cx="1629492" cy="868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i="0" kern="1200"/>
            <a:t>Final Refinements:</a:t>
          </a:r>
          <a:r>
            <a:rPr lang="en-US" sz="1100" b="0" i="0" kern="1200"/>
            <a:t> Use insights from the final prototype to make necessary adjustments.</a:t>
          </a:r>
          <a:endParaRPr lang="en-US" sz="1100" kern="1200"/>
        </a:p>
      </dsp:txBody>
      <dsp:txXfrm>
        <a:off x="1591" y="2116391"/>
        <a:ext cx="1629492" cy="868850"/>
      </dsp:txXfrm>
    </dsp:sp>
    <dsp:sp modelId="{F4AAB681-7FF5-4B87-8259-AB46337131B0}">
      <dsp:nvSpPr>
        <dsp:cNvPr id="0" name=""/>
        <dsp:cNvSpPr/>
      </dsp:nvSpPr>
      <dsp:spPr>
        <a:xfrm>
          <a:off x="2233995" y="812797"/>
          <a:ext cx="993990" cy="993990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553E3C-92F4-4EC0-81B1-77E0E347C27C}">
      <dsp:nvSpPr>
        <dsp:cNvPr id="0" name=""/>
        <dsp:cNvSpPr/>
      </dsp:nvSpPr>
      <dsp:spPr>
        <a:xfrm>
          <a:off x="2445829" y="1024631"/>
          <a:ext cx="570322" cy="57032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681AE8-DB01-49D8-896B-E6B8B3A3C26B}">
      <dsp:nvSpPr>
        <dsp:cNvPr id="0" name=""/>
        <dsp:cNvSpPr/>
      </dsp:nvSpPr>
      <dsp:spPr>
        <a:xfrm>
          <a:off x="1916244" y="2116391"/>
          <a:ext cx="1629492" cy="868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i="0" kern="1200"/>
            <a:t>Planning:</a:t>
          </a:r>
          <a:r>
            <a:rPr lang="en-US" sz="1100" b="0" i="0" kern="1200"/>
            <a:t> Develop a detailed plan for production or launch.</a:t>
          </a:r>
          <a:endParaRPr lang="en-US" sz="1100" kern="1200"/>
        </a:p>
      </dsp:txBody>
      <dsp:txXfrm>
        <a:off x="1916244" y="2116391"/>
        <a:ext cx="1629492" cy="868850"/>
      </dsp:txXfrm>
    </dsp:sp>
    <dsp:sp modelId="{29A50A25-6FE1-4975-B377-F95AFC70A6D3}">
      <dsp:nvSpPr>
        <dsp:cNvPr id="0" name=""/>
        <dsp:cNvSpPr/>
      </dsp:nvSpPr>
      <dsp:spPr>
        <a:xfrm>
          <a:off x="4148649" y="812797"/>
          <a:ext cx="993990" cy="993990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C76CAF-3AAC-4275-AB15-C87596593A72}">
      <dsp:nvSpPr>
        <dsp:cNvPr id="0" name=""/>
        <dsp:cNvSpPr/>
      </dsp:nvSpPr>
      <dsp:spPr>
        <a:xfrm>
          <a:off x="4360483" y="1024631"/>
          <a:ext cx="570322" cy="57032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3AD3BF-BEE2-453A-A7E4-3B8C01426E24}">
      <dsp:nvSpPr>
        <dsp:cNvPr id="0" name=""/>
        <dsp:cNvSpPr/>
      </dsp:nvSpPr>
      <dsp:spPr>
        <a:xfrm>
          <a:off x="3830898" y="2116391"/>
          <a:ext cx="1629492" cy="868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i="0" kern="1200"/>
            <a:t>Execution:</a:t>
          </a:r>
          <a:r>
            <a:rPr lang="en-US" sz="1100" b="0" i="0" kern="1200"/>
            <a:t> Move from the prototype stage to full implementation, ensuring quality and consistency. </a:t>
          </a:r>
          <a:endParaRPr lang="en-US" sz="1100" kern="1200"/>
        </a:p>
      </dsp:txBody>
      <dsp:txXfrm>
        <a:off x="3830898" y="2116391"/>
        <a:ext cx="1629492" cy="8688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6CE01-50B8-47F6-AF3D-DDF029913422}" type="datetimeFigureOut">
              <a:t>1/27/2025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794F9-7099-4676-90F9-F1A1A25ECE9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12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US" b="1">
                <a:solidFill>
                  <a:srgbClr val="0F4761"/>
                </a:solidFill>
                <a:latin typeface="Aptos"/>
              </a:rPr>
              <a:t>Speaker Notes:</a:t>
            </a:r>
            <a:r>
              <a:rPr lang="en-US">
                <a:solidFill>
                  <a:srgbClr val="0F4761"/>
                </a:solidFill>
                <a:latin typeface="Aptos"/>
              </a:rPr>
              <a:t> </a:t>
            </a:r>
            <a:endParaRPr lang="en-US" b="0" i="0">
              <a:solidFill>
                <a:srgbClr val="0F4761"/>
              </a:solidFill>
              <a:effectLst/>
              <a:latin typeface="Aptos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Aptos"/>
              </a:rPr>
              <a:t>Welcome to our session on Public Health By Design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Aptos"/>
              </a:rPr>
              <a:t>Today, we will explore how design principles can be applied to public health to develop, implement, and sustain innovative solutions.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Aptos"/>
              </a:rPr>
              <a:t>We will cover key concepts such as problem identification, empathy and research, ideation, prototyping, testing and feedback, and implementation.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Aptos"/>
              </a:rPr>
              <a:t>Let me take you through a </a:t>
            </a:r>
            <a:r>
              <a:rPr lang="en-US" b="0" i="0">
                <a:solidFill>
                  <a:srgbClr val="000000"/>
                </a:solidFill>
                <a:effectLst/>
                <a:latin typeface="WordVisi_MSFontService"/>
              </a:rPr>
              <a:t>structured approach to creating innovative and sustainable solutions for these challenges.</a:t>
            </a:r>
            <a:endParaRPr lang="en-US">
              <a:solidFill>
                <a:srgbClr val="000000"/>
              </a:solidFill>
              <a:latin typeface="Aptos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  <a:highlight>
                <a:srgbClr val="FFFFFF"/>
              </a:highlight>
              <a:latin typeface="Aptos" panose="020B00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566CADCF-FAB6-4E5B-B98C-51305A53BCC1}" type="slidenum">
              <a:rPr lang="en-US">
                <a:solidFill>
                  <a:prstClr val="black"/>
                </a:solidFill>
                <a:latin typeface="Aptos" panose="02110004020202020204"/>
              </a:rPr>
              <a:pPr defTabSz="931774">
                <a:defRPr/>
              </a:pPr>
              <a:t>1</a:t>
            </a:fld>
            <a:endParaRPr lang="en-US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36797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US" sz="1800" b="1" i="0">
                <a:solidFill>
                  <a:srgbClr val="0F4761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Speaker Notes: </a:t>
            </a:r>
            <a:endParaRPr lang="en-US" b="1" i="0">
              <a:solidFill>
                <a:srgbClr val="0F4761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Low-fidelity prototyping is a great way to start refining ideas without investing too much time or resources. It involves using simple materials, like paper, to create a basic version of your design.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Paper prototyping is particularly useful for testing and iterating on user interfaces, allowing us to quickly make changes based on feedback.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1800" b="0" i="0">
              <a:solidFill>
                <a:srgbClr val="000000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algn="l" rtl="0" fontAlgn="base"/>
            <a:r>
              <a:rPr lang="en-US" sz="1800" b="1" i="0">
                <a:solidFill>
                  <a:srgbClr val="0F4761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Reference</a:t>
            </a:r>
            <a:r>
              <a:rPr lang="en-US" sz="1800" b="1" i="1">
                <a:solidFill>
                  <a:srgbClr val="0F4761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:</a:t>
            </a:r>
            <a:r>
              <a:rPr lang="en-US" sz="1800" b="0" i="1">
                <a:solidFill>
                  <a:srgbClr val="0F4761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 </a:t>
            </a:r>
            <a:endParaRPr lang="en-US" b="0" i="1">
              <a:solidFill>
                <a:srgbClr val="0F4761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Snyder, C. (2003). </a:t>
            </a:r>
            <a:r>
              <a:rPr lang="en-US" sz="1800" b="0" i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Paper prototyping: The fast and easy way to design and refine user interfaces</a:t>
            </a: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. Morgan Kaufmann.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1C98-AD3E-4D7D-87CF-70347B2783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55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US" sz="1800" b="1" i="0">
                <a:solidFill>
                  <a:srgbClr val="0F4761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Speaker Notes: </a:t>
            </a:r>
            <a:endParaRPr lang="en-US" b="1" i="0">
              <a:solidFill>
                <a:srgbClr val="0F4761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Wireframing is an essential step in the design of digital products.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It allows us to focus on the layout and structure without getting distracted by colors or fonts.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Wireframes act as a blueprint for the user interface, helping us ensure that the flow of information and navigation meets user needs before we dive into more detailed design work.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1800" b="0" i="0">
              <a:solidFill>
                <a:srgbClr val="000000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algn="l" rtl="0" fontAlgn="base"/>
            <a:r>
              <a:rPr lang="en-US" sz="1800" b="1" i="0">
                <a:solidFill>
                  <a:srgbClr val="0F4761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Reference:</a:t>
            </a:r>
            <a:endParaRPr lang="en-US" b="0" i="0">
              <a:solidFill>
                <a:srgbClr val="0F4761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Garrett, J. J. (2011). </a:t>
            </a:r>
            <a:r>
              <a:rPr lang="en-US" sz="1800" b="0" i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The elements of user experience: User-centered design for the web and beyond</a:t>
            </a: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 (2nd ed.). New Riders. </a:t>
            </a:r>
          </a:p>
          <a:p>
            <a:pPr algn="l" rtl="0" fontAlgn="base"/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 </a:t>
            </a:r>
            <a:endParaRPr lang="en-US" b="0" i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1C98-AD3E-4D7D-87CF-70347B2783D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53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US" sz="1800" b="1" i="0">
                <a:solidFill>
                  <a:srgbClr val="0F4761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Speaker Notes: </a:t>
            </a:r>
            <a:endParaRPr lang="en-US" b="1" i="0">
              <a:solidFill>
                <a:srgbClr val="0F4761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Prototyping isn't just for physical products—it's equally important for services and experiences. </a:t>
            </a:r>
          </a:p>
          <a:p>
            <a:pPr lvl="1"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Service prototyping helps us understand and improve the delivery of a service by simulating the interactions between users and the service. </a:t>
            </a:r>
          </a:p>
          <a:p>
            <a:pPr lvl="1"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Product prototyping allows us to test the physical aspects of a design, ensuring it's functional and user-friendly. </a:t>
            </a:r>
          </a:p>
          <a:p>
            <a:pPr lvl="1"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Experience prototyping integrates various elements to simulate the entire user journey, helping us refine the overall experience.</a:t>
            </a:r>
          </a:p>
          <a:p>
            <a:pPr lvl="1" algn="l" rtl="0" fontAlgn="base">
              <a:buFont typeface="Arial" panose="020B0604020202020204" pitchFamily="34" charset="0"/>
              <a:buNone/>
            </a:pP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 </a:t>
            </a:r>
          </a:p>
          <a:p>
            <a:pPr algn="l" rtl="0" fontAlgn="base"/>
            <a:r>
              <a:rPr lang="en-US" sz="1800" b="1" i="0">
                <a:solidFill>
                  <a:srgbClr val="0F4761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Reference:</a:t>
            </a:r>
            <a:endParaRPr lang="en-US" b="1" i="0">
              <a:solidFill>
                <a:srgbClr val="0F4761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Blomkvist</a:t>
            </a: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, J., </a:t>
            </a:r>
            <a:r>
              <a:rPr lang="en-US" sz="1800" b="0" i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Holmlid</a:t>
            </a: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, S., &amp; </a:t>
            </a:r>
            <a:r>
              <a:rPr lang="en-US" sz="1800" b="0" i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Segelström</a:t>
            </a: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, F. (2010). Service prototyping according to service design practitioners. In </a:t>
            </a:r>
            <a:r>
              <a:rPr lang="en-US" sz="1800" b="0" i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Proceedings of the 2nd Service Design and Service Innovation Conference</a:t>
            </a: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 (pp. 1-11). </a:t>
            </a:r>
          </a:p>
          <a:p>
            <a:pPr algn="l" rtl="0" fontAlgn="base"/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 </a:t>
            </a:r>
            <a:endParaRPr lang="en-US" b="0" i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1C98-AD3E-4D7D-87CF-70347B2783D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972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US" sz="1800" b="1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Speaker’s Notes:</a:t>
            </a: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 </a:t>
            </a:r>
            <a:endParaRPr lang="en-US" b="0" i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Prototyping allows us to bring ideas to life quickly and test them in a tangible way.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These prototypes don’t have to be perfect—they should be simple representations that allow us to test key features and gather early feedback from stakeholders. 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en-US" b="0" i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1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Reference:</a:t>
            </a: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 </a:t>
            </a:r>
            <a:endParaRPr lang="en-US" b="0" i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Martin, R. L. (2009). </a:t>
            </a:r>
            <a:r>
              <a:rPr lang="en-US" sz="1800" b="0" i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The design of business: Why design thinking is the next competitive advantage</a:t>
            </a: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. Harvard Business Press. </a:t>
            </a:r>
            <a:endParaRPr lang="en-US" b="0" i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1C98-AD3E-4D7D-87CF-70347B2783D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9813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US" sz="1800" b="1" i="0">
                <a:solidFill>
                  <a:srgbClr val="0F4761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Speaker Notes: </a:t>
            </a:r>
            <a:endParaRPr lang="en-US" b="1" i="0">
              <a:solidFill>
                <a:srgbClr val="0F4761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Storytelling is a powerful tool in prototyping. u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It helps communicate the purpose and potential impact of your design, making it more relatable to stakeholders and users.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By using narratives, personas, and scenarios, we can craft a story around our prototype that highlights its value and addresses user needs.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This approach not only makes our prototypes more engaging but also ensures they are understood and appreciated by everyone involved.</a:t>
            </a:r>
          </a:p>
          <a:p>
            <a:pPr algn="l" rtl="0" fontAlgn="base"/>
            <a:endParaRPr lang="en-US" sz="1800" b="1" i="1">
              <a:solidFill>
                <a:srgbClr val="0F4761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algn="l" rtl="0" fontAlgn="base"/>
            <a:r>
              <a:rPr lang="en-US" sz="1800" b="1" i="0">
                <a:solidFill>
                  <a:srgbClr val="0F4761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Reference:</a:t>
            </a:r>
            <a:endParaRPr lang="en-US" b="1" i="0">
              <a:solidFill>
                <a:srgbClr val="0F4761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Gothelf, J., &amp; </a:t>
            </a:r>
            <a:r>
              <a:rPr lang="en-US" sz="1800" b="0" i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Seiden</a:t>
            </a: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, J. (2013). </a:t>
            </a:r>
            <a:r>
              <a:rPr lang="en-US" sz="1800" b="0" i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Lean UX: Applying lean principles to improve user experience</a:t>
            </a: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. O'Reilly Media. 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1C98-AD3E-4D7D-87CF-70347B2783D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796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US" sz="1800" b="1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Speaker’s Notes:</a:t>
            </a: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 </a:t>
            </a:r>
            <a:endParaRPr lang="en-US" b="0" i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Testing in real-world settings is crucial.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It’s about putting the prototype into the environment where it will actually be used, collecting data, and refining the solution based on what we learn.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Iteration is a continuous process of improvement. 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en-US" b="0" i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1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Reference:</a:t>
            </a: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 </a:t>
            </a:r>
            <a:endParaRPr lang="en-US" b="0" i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Ries, E. (2011). </a:t>
            </a:r>
            <a:r>
              <a:rPr lang="en-US" sz="1800" b="0" i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The lean startup: How today's entrepreneurs use continuous innovation to create radically successful businesses</a:t>
            </a: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. Crown Business. </a:t>
            </a:r>
            <a:endParaRPr lang="en-US" b="0" i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1C98-AD3E-4D7D-87CF-70347B2783D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686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US" sz="1800" b="1" i="0">
                <a:solidFill>
                  <a:srgbClr val="0F4761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Speaker Notes:</a:t>
            </a:r>
            <a:r>
              <a:rPr lang="en-US" sz="1800" b="0" i="0">
                <a:solidFill>
                  <a:srgbClr val="0F4761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Feedback is a crucial part of the prototyping process.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It allows us to understand how users interact with our prototypes and what needs to be improved.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Through methods like user testing, surveys, and interviews, we gather insights that guide our iterations.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Prototyping is inherently an iterative process—each round of feedback brings us closer to a final design that truly meets user needs.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1800" b="0" i="0">
              <a:solidFill>
                <a:srgbClr val="000000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algn="l" rtl="0" fontAlgn="base"/>
            <a:r>
              <a:rPr lang="en-US" sz="1800" b="1" i="0">
                <a:solidFill>
                  <a:srgbClr val="0F4761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Reference:</a:t>
            </a:r>
            <a:r>
              <a:rPr lang="en-US" sz="1800" b="0" i="0">
                <a:solidFill>
                  <a:srgbClr val="0F4761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Nielsen, J. (1993). </a:t>
            </a:r>
            <a:r>
              <a:rPr lang="en-US" sz="1800" b="0" i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Usability engineering</a:t>
            </a: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. Morgan Kaufmann. 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5887">
              <a:defRPr/>
            </a:pPr>
            <a:fld id="{2FC7B313-F3D8-4B65-BEE8-A751CA27C93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5887">
                <a:defRPr/>
              </a:pPr>
              <a:t>16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475697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US" sz="1800" b="1" i="0">
                <a:solidFill>
                  <a:srgbClr val="0F4761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Speaker Notes: </a:t>
            </a:r>
            <a:endParaRPr lang="en-US" b="1" i="0">
              <a:solidFill>
                <a:srgbClr val="0F4761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Once we've iterated on our prototypes and gathered sufficient feedback, it's time to move towards implementation.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The final prototype should inform any last adjustments before we enter the production or launch phase.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At this stage, detailed planning is crucial to ensure that the transition from prototype to final product or service is smooth and successful.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1800" b="0" i="0">
              <a:solidFill>
                <a:srgbClr val="000000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1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Reference</a:t>
            </a:r>
            <a:r>
              <a:rPr lang="en-US" sz="1800" b="1" i="0">
                <a:solidFill>
                  <a:srgbClr val="0F4761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: </a:t>
            </a:r>
            <a:endParaRPr lang="en-US" b="1" i="0">
              <a:solidFill>
                <a:srgbClr val="0F4761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Curedale</a:t>
            </a: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, R. (2016). </a:t>
            </a:r>
            <a:r>
              <a:rPr lang="en-US" sz="1800" b="0" i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Design thinking: Process and methods manual</a:t>
            </a: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. Design Community College Inc. </a:t>
            </a:r>
          </a:p>
          <a:p>
            <a:pPr algn="l" rtl="0" fontAlgn="base"/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 </a:t>
            </a:r>
            <a:endParaRPr lang="en-US" b="0" i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1C98-AD3E-4D7D-87CF-70347B2783D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871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US" sz="1800" b="1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Speaker’s Notes:</a:t>
            </a: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 </a:t>
            </a:r>
            <a:endParaRPr lang="en-US" b="0" i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Once a solution has been refined, it’s time to plan for implementation.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This involves thinking about how to scale the solution, what resources and partnerships will be needed, and how to ensure the solution is sustainable over the long term. </a:t>
            </a:r>
            <a:endParaRPr lang="en-US" sz="1200" b="0" i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en-US" sz="1200" b="0" i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marL="0" indent="0" algn="l" rtl="0" fontAlgn="base">
              <a:buFont typeface="Arial" panose="020B0604020202020204" pitchFamily="34" charset="0"/>
              <a:buNone/>
            </a:pPr>
            <a:r>
              <a:rPr lang="en-US" sz="1200" b="1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</a:rPr>
              <a:t>Reference:</a:t>
            </a:r>
          </a:p>
          <a:p>
            <a:pPr marL="0" indent="0" algn="l" rtl="0" fontAlgn="base">
              <a:buFont typeface="Arial" panose="020B0604020202020204" pitchFamily="34" charset="0"/>
              <a:buNone/>
            </a:pP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Osterwalder, A., &amp; Pigneur, Y. (2010). </a:t>
            </a:r>
            <a:r>
              <a:rPr lang="en-US" sz="1800" b="0" i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Business model generation: A handbook for visionaries, game changers, and challengers</a:t>
            </a: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. Wiley. </a:t>
            </a:r>
            <a:endParaRPr lang="en-US" b="0" i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1C98-AD3E-4D7D-87CF-70347B2783D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794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US" sz="1800" b="1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Speaker’s Notes:</a:t>
            </a: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 </a:t>
            </a:r>
            <a:endParaRPr lang="en-US" sz="1800" b="0" i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Designing for public health presents unique challenges, such as limited resources and cultural barriers.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To overcome these, we can focus on collaboration, adaptability, and the strategic use of technology.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These strategies help ensure that solutions are both effective and equitable. </a:t>
            </a:r>
            <a:endParaRPr lang="en-US" sz="1800" b="0" i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algn="l" rtl="0" fontAlgn="base"/>
            <a:endParaRPr lang="en-US" sz="1800" b="1" i="0">
              <a:solidFill>
                <a:srgbClr val="000000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algn="l" rtl="0" fontAlgn="base"/>
            <a:r>
              <a:rPr lang="en-US" sz="1800" b="1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Reference:</a:t>
            </a: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 </a:t>
            </a:r>
            <a:endParaRPr lang="en-US" sz="1800" b="0" i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Bazzano</a:t>
            </a: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, A. N., Martin, J., Hicks, E., </a:t>
            </a:r>
            <a:r>
              <a:rPr lang="en-US" sz="1800" b="0" i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Faughnan</a:t>
            </a: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, M., &amp; Murphy, L. (2017). The role of design thinking in health care innovation: The first step in human-centered design. </a:t>
            </a:r>
            <a:r>
              <a:rPr lang="en-US" sz="1800" b="0" i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JMIR Human Factors</a:t>
            </a: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, 4(1), e12. </a:t>
            </a:r>
            <a:endParaRPr lang="en-US" sz="1800" b="0" i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 </a:t>
            </a:r>
            <a:endParaRPr lang="en-US" sz="1800" b="0" i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65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C7B313-F3D8-4B65-BEE8-A751CA27C93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658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7654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US" sz="1800" b="1">
                <a:solidFill>
                  <a:srgbClr val="0F4761"/>
                </a:solidFill>
                <a:latin typeface="Aptos"/>
              </a:rPr>
              <a:t>Speaker Notes:</a:t>
            </a:r>
            <a:r>
              <a:rPr lang="en-US" sz="1800">
                <a:solidFill>
                  <a:srgbClr val="0F4761"/>
                </a:solidFill>
                <a:latin typeface="Aptos"/>
              </a:rPr>
              <a:t> </a:t>
            </a:r>
            <a:endParaRPr lang="en-US" b="0" i="0">
              <a:solidFill>
                <a:srgbClr val="0F4761"/>
              </a:solidFill>
              <a:effectLst/>
              <a:latin typeface="Aptos"/>
              <a:cs typeface="Segoe UI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000000"/>
                </a:solidFill>
                <a:latin typeface="Aptos"/>
              </a:rPr>
              <a:t>We will introduce students to the design thinking process and guide them from problem identification to ideation and cover concepts related to prototyping a solution.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000000"/>
                </a:solidFill>
                <a:latin typeface="Aptos"/>
              </a:rPr>
              <a:t>Throughout this presentation, we will look at various examples and case studies to see how these concepts work in real-world scenarios.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900">
                <a:solidFill>
                  <a:srgbClr val="000000"/>
                </a:solidFill>
                <a:latin typeface="WordVisi_MSFontService"/>
              </a:rPr>
              <a:t>In public health, the complexity of problems demands a thoughtful approach to design.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900">
                <a:solidFill>
                  <a:srgbClr val="000000"/>
                </a:solidFill>
                <a:latin typeface="WordVisi_MSFontService"/>
              </a:rPr>
              <a:t>This presentation will outline a step-by-step process that integrates empathy, research, and iteration to develop solutions that are both innovative and practical.</a:t>
            </a:r>
            <a:endParaRPr lang="en-US" sz="1800">
              <a:solidFill>
                <a:srgbClr val="000000"/>
              </a:solidFill>
              <a:latin typeface="Aptos"/>
            </a:endParaRPr>
          </a:p>
          <a:p>
            <a:pPr algn="l" rtl="0" fontAlgn="base"/>
            <a:endParaRPr lang="en-US" sz="1800">
              <a:solidFill>
                <a:srgbClr val="000000"/>
              </a:solidFill>
              <a:latin typeface="Aptos"/>
            </a:endParaRPr>
          </a:p>
          <a:p>
            <a:pPr algn="l" rtl="0" fontAlgn="base"/>
            <a:r>
              <a:rPr lang="en-US" sz="1800" b="1">
                <a:solidFill>
                  <a:srgbClr val="000000"/>
                </a:solidFill>
                <a:latin typeface="Aptos"/>
              </a:rPr>
              <a:t>Reference:</a:t>
            </a:r>
          </a:p>
          <a:p>
            <a:pPr algn="l" rtl="0" fontAlgn="base"/>
            <a:r>
              <a:rPr lang="en-US" sz="1800">
                <a:solidFill>
                  <a:srgbClr val="000000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World Health Organization. (2019). </a:t>
            </a:r>
            <a:r>
              <a:rPr lang="en-US" sz="1800" i="1">
                <a:solidFill>
                  <a:srgbClr val="000000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Designing solutions for complex public health issues.</a:t>
            </a:r>
            <a:r>
              <a:rPr lang="en-US" sz="1800">
                <a:solidFill>
                  <a:srgbClr val="000000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 Geneva: WHO Press. </a:t>
            </a:r>
            <a:endParaRPr lang="en-US" b="0" i="0">
              <a:solidFill>
                <a:srgbClr val="000000"/>
              </a:solidFill>
              <a:effectLst/>
              <a:latin typeface="Apto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566CADCF-FAB6-4E5B-B98C-51305A53BCC1}" type="slidenum">
              <a:rPr lang="en-US">
                <a:solidFill>
                  <a:prstClr val="black"/>
                </a:solidFill>
                <a:latin typeface="Aptos" panose="02110004020202020204"/>
              </a:rPr>
              <a:pPr defTabSz="931774">
                <a:defRPr/>
              </a:pPr>
              <a:t>2</a:t>
            </a:fld>
            <a:endParaRPr lang="en-US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524445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Speaker’s Notes: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i="0">
                <a:solidFill>
                  <a:srgbClr val="000000"/>
                </a:solidFill>
                <a:effectLst/>
                <a:latin typeface="WordVisi_MSFontService"/>
              </a:rPr>
              <a:t>I hope this presentation has given you a comprehensive understanding of the prototyping process, from initial concepts to final implementation. </a:t>
            </a:r>
            <a:endParaRPr lang="en-US" sz="1800" b="1" i="0">
              <a:solidFill>
                <a:srgbClr val="000000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To conclude, we’ve walked through a structured design process that emphasizes empathy, inclusivity, and iteration.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These principles are critical in developing public health solutions that are innovative, effective, and sustainable.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I encourage you to apply these approaches in your work. 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566CADCF-FAB6-4E5B-B98C-51305A53BCC1}" type="slidenum">
              <a:rPr lang="en-US">
                <a:solidFill>
                  <a:prstClr val="black"/>
                </a:solidFill>
                <a:latin typeface="Aptos" panose="02110004020202020204"/>
              </a:rPr>
              <a:pPr defTabSz="931774">
                <a:defRPr/>
              </a:pPr>
              <a:t>20</a:t>
            </a:fld>
            <a:endParaRPr lang="en-US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61343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US" sz="1800" b="1">
                <a:solidFill>
                  <a:srgbClr val="0F4761"/>
                </a:solidFill>
                <a:latin typeface="Aptos"/>
              </a:rPr>
              <a:t>Speaker Notes:</a:t>
            </a:r>
            <a:r>
              <a:rPr lang="en-US" sz="1800">
                <a:solidFill>
                  <a:srgbClr val="0F4761"/>
                </a:solidFill>
                <a:latin typeface="Aptos"/>
              </a:rPr>
              <a:t> </a:t>
            </a:r>
            <a:endParaRPr lang="en-US" b="0" i="0">
              <a:solidFill>
                <a:srgbClr val="0F4761"/>
              </a:solidFill>
              <a:effectLst/>
              <a:latin typeface="Aptos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000000"/>
                </a:solidFill>
                <a:latin typeface="Aptos"/>
              </a:rPr>
              <a:t>Our learning objectives for today are to: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Aptos" panose="020B0004020202020204" pitchFamily="34" charset="0"/>
              </a:rPr>
              <a:t>Understand how design can effectively address public health challenges.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Aptos" panose="020B0004020202020204" pitchFamily="34" charset="0"/>
              </a:rPr>
              <a:t>Recognize the main stages in the design process for public health solutions.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Aptos" panose="020B0004020202020204" pitchFamily="34" charset="0"/>
              </a:rPr>
              <a:t>Learn to apply design thinking principles to create innovative public health interventions.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Aptos" panose="020B0004020202020204" pitchFamily="34" charset="0"/>
              </a:rPr>
              <a:t>Grasp the importance of engaging stakeholders to ensure relevant and effective solutions.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Aptos" panose="020B0004020202020204" pitchFamily="34" charset="0"/>
              </a:rPr>
              <a:t>Develop strategies to overcome common challenges in public health design.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5887">
              <a:defRPr/>
            </a:pPr>
            <a:fld id="{2FC7B313-F3D8-4B65-BEE8-A751CA27C93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5887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0551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US" sz="1800" b="1">
                <a:solidFill>
                  <a:srgbClr val="0F4761"/>
                </a:solidFill>
                <a:latin typeface="Aptos"/>
              </a:rPr>
              <a:t>Speaker Notes:</a:t>
            </a:r>
            <a:r>
              <a:rPr lang="en-US" sz="1800">
                <a:solidFill>
                  <a:srgbClr val="0F4761"/>
                </a:solidFill>
                <a:latin typeface="Aptos"/>
              </a:rPr>
              <a:t> </a:t>
            </a:r>
            <a:endParaRPr lang="en-US" b="0" i="0">
              <a:solidFill>
                <a:srgbClr val="0F4761"/>
              </a:solidFill>
              <a:effectLst/>
              <a:latin typeface="Aptos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000000"/>
                </a:solidFill>
                <a:latin typeface="Aptos"/>
              </a:rPr>
              <a:t>Design is all about identifying opportunities and creating value.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000000"/>
                </a:solidFill>
                <a:latin typeface="Aptos"/>
              </a:rPr>
              <a:t>It involves taking risks and being innovative to bring new ideas to life.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000000"/>
                </a:solidFill>
                <a:latin typeface="Aptos"/>
              </a:rPr>
              <a:t>In the context of public health, this means developing new solutions to improve health outcomes and address health disparities.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1800">
              <a:solidFill>
                <a:srgbClr val="000000"/>
              </a:solidFill>
              <a:latin typeface="Aptos"/>
            </a:endParaRPr>
          </a:p>
          <a:p>
            <a:pPr algn="l" rtl="0" fontAlgn="base">
              <a:buFont typeface="Arial" panose="020B0604020202020204" pitchFamily="34" charset="0"/>
              <a:buNone/>
            </a:pPr>
            <a:r>
              <a:rPr lang="en-US" sz="1800">
                <a:solidFill>
                  <a:srgbClr val="000000"/>
                </a:solidFill>
                <a:latin typeface="Aptos"/>
              </a:rPr>
              <a:t>More on Design:</a:t>
            </a:r>
          </a:p>
          <a:p>
            <a:r>
              <a:rPr lang="en-US" sz="2900" b="1"/>
              <a:t>Design</a:t>
            </a:r>
            <a:r>
              <a:rPr lang="en-US" sz="2900"/>
              <a:t> is a creative and systematic process of envisioning, planning, and producing a solution, product, or experience with a specific purpose or set of goals in mind. It involves identifying problems, understanding user needs, generating ideas, and iterating on prototypes to develop a functional and aesthetically pleasing outcome. In broader terms, design can refer to the plan or blueprint that guides the creation of something new, whether it’s a physical object, a digital interface, a process, or a service.</a:t>
            </a:r>
          </a:p>
          <a:p>
            <a:r>
              <a:rPr lang="en-US" sz="2900"/>
              <a:t>Key aspects of design include: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900" b="1"/>
              <a:t>Problem-Solving:</a:t>
            </a:r>
            <a:r>
              <a:rPr lang="en-US" sz="2900"/>
              <a:t> Design aims to address a specific problem or need, finding effective and innovative ways to meet those requirements.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900" b="1"/>
              <a:t>Creativity:</a:t>
            </a:r>
            <a:r>
              <a:rPr lang="en-US" sz="2900"/>
              <a:t> Design relies heavily on creative thinking to generate new ideas and explore multiple possibilities.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900" b="1"/>
              <a:t>User-Centeredness:</a:t>
            </a:r>
            <a:r>
              <a:rPr lang="en-US" sz="2900"/>
              <a:t> Good design is often user-centered, meaning it considers the needs, behaviors, and experiences of the people who will use the product or service.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900" b="1"/>
              <a:t>Functionality:</a:t>
            </a:r>
            <a:r>
              <a:rPr lang="en-US" sz="2900"/>
              <a:t> While aesthetics are important, the primary goal of design is to ensure that the final product works well and fulfills its intended purpose.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900" b="1"/>
              <a:t>Iteration:</a:t>
            </a:r>
            <a:r>
              <a:rPr lang="en-US" sz="2900"/>
              <a:t> Design is an iterative process, where ideas are tested, refined, and improved based on feedback and testing.</a:t>
            </a:r>
          </a:p>
          <a:p>
            <a:r>
              <a:rPr lang="en-US" sz="2900"/>
              <a:t>In summary, design is both a process and a mindset focused on creating solutions that are functional, efficient, and aligned with user needs.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180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r>
              <a:rPr lang="en-US" b="1"/>
              <a:t>Reference:</a:t>
            </a:r>
          </a:p>
          <a:p>
            <a:r>
              <a:rPr lang="en-US"/>
              <a:t>Norman, D. A. (2013). </a:t>
            </a:r>
            <a:r>
              <a:rPr lang="en-US" i="1"/>
              <a:t>The design of everyday things</a:t>
            </a:r>
            <a:r>
              <a:rPr lang="en-US"/>
              <a:t> (Revised and expanded edition). Basic Books.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566CADCF-FAB6-4E5B-B98C-51305A53BCC1}" type="slidenum">
              <a:rPr lang="en-US">
                <a:solidFill>
                  <a:prstClr val="black"/>
                </a:solidFill>
                <a:latin typeface="Aptos" panose="02110004020202020204"/>
              </a:rPr>
              <a:pPr defTabSz="931774">
                <a:defRPr/>
              </a:pPr>
              <a:t>4</a:t>
            </a:fld>
            <a:endParaRPr lang="en-US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02928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Speaker Notes: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Prototyping is a key step in the design process, providing a tangible representation of ideas.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It enables us to experiment, iterate, and improve our designs through direct user feedback.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Whether we're working on a product, service, or experience, prototyping helps us visualize and refine our concepts in a cost-effective manner.</a:t>
            </a:r>
          </a:p>
          <a:p>
            <a:pPr>
              <a:buFont typeface="Arial" panose="020B0604020202020204" pitchFamily="34" charset="0"/>
              <a:buChar char="•"/>
            </a:pPr>
            <a:endParaRPr lang="en-US"/>
          </a:p>
          <a:p>
            <a:r>
              <a:rPr lang="en-US" b="1"/>
              <a:t>Reference: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Dam, R. F., &amp; Siang, T. Y. (2020). </a:t>
            </a:r>
            <a:r>
              <a:rPr lang="en-US" i="1"/>
              <a:t>What is prototyping?</a:t>
            </a:r>
            <a:r>
              <a:rPr lang="en-US"/>
              <a:t>. Interaction Design Foundation. Retrieved from https://www.interaction-design.org/literature/article/what-is-prototyping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1C98-AD3E-4D7D-87CF-70347B2783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59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Speaker Notes: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Prototyping is essential because it helps us mitigate risks by catching errors early in the design process.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It's cheaper and quicker to make changes to a prototype than to a finished product.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Prototyping also keeps us user-focused, ensuring that our designs align with user needs and expectations.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The iterative nature of prototyping means we can continually improve our designs.</a:t>
            </a:r>
          </a:p>
          <a:p>
            <a:endParaRPr lang="en-US" b="1"/>
          </a:p>
          <a:p>
            <a:r>
              <a:rPr lang="en-US" b="1"/>
              <a:t>Reference: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Brown, T. (2009). </a:t>
            </a:r>
            <a:r>
              <a:rPr lang="en-US" i="1"/>
              <a:t>Change by design: How design thinking creates new alternatives for business and society</a:t>
            </a:r>
            <a:r>
              <a:rPr lang="en-US"/>
              <a:t>. Harper Business.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1C98-AD3E-4D7D-87CF-70347B2783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00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Speaker Notes: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Prototyping can be categorized into three main types: role, look and feel, and implementation.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Each serves a distinct purpose in the design process.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Role prototyping helps us understand how different users will interact with the product or service in various contexts.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Look and feel prototyping is about the aesthetics and user experience, ensuring that the design resonates emotionally with users.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Implementation prototyping focuses on the technical aspects, testing whether the design functions as intended and can be built effectively.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/>
          </a:p>
          <a:p>
            <a:r>
              <a:rPr lang="en-US" b="1"/>
              <a:t>Reference: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err="1"/>
              <a:t>Houde</a:t>
            </a:r>
            <a:r>
              <a:rPr lang="en-US"/>
              <a:t>, S., &amp; Hill, C. (1997). What do prototypes prototype? </a:t>
            </a:r>
            <a:r>
              <a:rPr lang="en-US" i="1"/>
              <a:t>Handbook of Human-Computer Interaction</a:t>
            </a:r>
            <a:r>
              <a:rPr lang="en-US"/>
              <a:t>, 2, 367-381.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1C98-AD3E-4D7D-87CF-70347B2783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91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US" sz="1800" b="1" i="0">
                <a:solidFill>
                  <a:srgbClr val="0F4761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Speaker’s Notes:</a:t>
            </a:r>
            <a:endParaRPr lang="en-US" b="0" i="0">
              <a:solidFill>
                <a:srgbClr val="0F4761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Each type of prototyping serves a specific role in refining the design. </a:t>
            </a:r>
          </a:p>
          <a:p>
            <a:pPr lvl="1"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Role prototyping is crucial for testing how different users will interact with the system or service, ensuring that the design accommodates various user needs. </a:t>
            </a:r>
          </a:p>
          <a:p>
            <a:pPr lvl="1"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Look and feel prototyping helps us fine-tune the visual and experiential aspects, making sure that the design is not only functional but also appealing and engaging. </a:t>
            </a:r>
          </a:p>
          <a:p>
            <a:pPr lvl="1"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Implementation prototyping, on the other hand, focuses on the practicalities—whether the design is technically feasible and functions as expected.</a:t>
            </a:r>
          </a:p>
          <a:p>
            <a:pPr algn="l" rtl="0" fontAlgn="base"/>
            <a:endParaRPr lang="en-US" sz="1800" b="1" i="0">
              <a:solidFill>
                <a:srgbClr val="0F4761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algn="l" rtl="0" fontAlgn="base"/>
            <a:r>
              <a:rPr lang="en-US" sz="1800" b="1" i="0">
                <a:solidFill>
                  <a:srgbClr val="0F4761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Reference</a:t>
            </a:r>
            <a:endParaRPr lang="en-US" b="0" i="0">
              <a:solidFill>
                <a:srgbClr val="0F4761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Houde</a:t>
            </a: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, S., &amp; Hill, C. (1997). What do prototypes prototype? </a:t>
            </a:r>
            <a:r>
              <a:rPr lang="en-US" sz="1800" b="0" i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Handbook of Human-Computer Interaction</a:t>
            </a: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, 2, 367-381. 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1C98-AD3E-4D7D-87CF-70347B2783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5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US" sz="1800" b="1" i="0">
                <a:solidFill>
                  <a:srgbClr val="0F4761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Speaker Notes:</a:t>
            </a:r>
            <a:r>
              <a:rPr lang="en-US" sz="1800" b="0" i="0">
                <a:solidFill>
                  <a:srgbClr val="0F4761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 </a:t>
            </a:r>
            <a:endParaRPr lang="en-US" b="0" i="0">
              <a:solidFill>
                <a:srgbClr val="0F4761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Different types of role prototyping serve different purposes. </a:t>
            </a:r>
          </a:p>
          <a:p>
            <a:pPr lvl="1"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Low-fidelity prototypes are quick and cheap ways to visualize ideas. </a:t>
            </a:r>
          </a:p>
          <a:p>
            <a:pPr lvl="1"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Wireframing helps map out the structure of digital products, focusing on user navigation. </a:t>
            </a:r>
          </a:p>
          <a:p>
            <a:pPr lvl="1"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Service and product prototyping allow us to test physical and process aspects</a:t>
            </a:r>
          </a:p>
          <a:p>
            <a:pPr lvl="1"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Experience prototyping offers a holistic view of how users engage with our designs.</a:t>
            </a:r>
          </a:p>
          <a:p>
            <a:pPr lvl="1" algn="l" rtl="0" fontAlgn="base">
              <a:buFont typeface="Arial" panose="020B0604020202020204" pitchFamily="34" charset="0"/>
              <a:buChar char="•"/>
            </a:pPr>
            <a:endParaRPr lang="en-US" sz="1800" b="0" i="0">
              <a:solidFill>
                <a:srgbClr val="000000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algn="l" rtl="0" fontAlgn="base"/>
            <a:r>
              <a:rPr lang="en-US" sz="1800" b="1" i="0">
                <a:solidFill>
                  <a:srgbClr val="0F4761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Reference</a:t>
            </a:r>
            <a:r>
              <a:rPr lang="en-US" sz="1800" b="1" i="1">
                <a:solidFill>
                  <a:srgbClr val="0F4761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:</a:t>
            </a:r>
            <a:r>
              <a:rPr lang="en-US" sz="1800" b="0" i="1">
                <a:solidFill>
                  <a:srgbClr val="0F4761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 </a:t>
            </a:r>
            <a:endParaRPr lang="en-US" b="0" i="1">
              <a:solidFill>
                <a:srgbClr val="0F4761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Houde</a:t>
            </a: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, S., &amp; Hill, C. (1997). What do prototypes prototype? </a:t>
            </a:r>
            <a:r>
              <a:rPr lang="en-US" sz="1800" b="0" i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Handbook of Human-Computer Interaction</a:t>
            </a: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, 2, 367-381. 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1C98-AD3E-4D7D-87CF-70347B2783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8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latin typeface="Bitter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8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1569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solidFill>
                  <a:srgbClr val="215695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07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94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4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29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9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33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35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81904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917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559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7053E-3DB6-DFDF-9F84-D4C5C49A4B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74BDD6-F803-71AC-0AB3-4948B16270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52816-9DF8-5187-9717-15BE1A6E1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689D6-E9C9-4908-BC0D-34FD72C86434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5AC83-6D09-DFBE-A41C-C524A540A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DA093-57F2-5FA1-4903-D1AF2B536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FC74E-6BE8-4D08-AE4E-C19679F1B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491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F4291-6FF3-4DDE-4FA4-81D9FFF1C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51B40-7072-B423-2734-69C4CD411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AF6DF-8025-DD87-0EE2-89B3CB03F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689D6-E9C9-4908-BC0D-34FD72C86434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5F990-AEC9-7EC8-BDB2-8F0848ACA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95A58-4595-5465-99E3-BCAF11D3A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FC74E-6BE8-4D08-AE4E-C19679F1B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7338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23E50-B90F-9B54-4822-E475A4819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21F9CB-3827-0CC7-7712-6CF5CBCD3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718B5-0736-034C-1D3C-9540EAF8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689D6-E9C9-4908-BC0D-34FD72C86434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6A67F-18E2-0ADB-AD2F-D1BA4E256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ABE9A-986A-CA07-E06B-72396903F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FC74E-6BE8-4D08-AE4E-C19679F1B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943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DC322-6F9C-87FB-13FF-2FFDBF9B6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14251-8074-7A45-8B6A-A6A24F5F49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ADDE44-FE5C-6CDD-CFFE-7889472BEA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6EF67D-21FE-FD68-9388-DDA25F31F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689D6-E9C9-4908-BC0D-34FD72C86434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A7B48C-F414-048C-C019-E02BB17C5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17C96B-7C38-51F3-3537-34B366D0D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FC74E-6BE8-4D08-AE4E-C19679F1B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147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C65DF-DAC6-17DE-2427-9EAB67338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21AE91-7E98-ED7B-6272-F76C6BD59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3E363F-F6A2-9F05-3A09-63887F151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A90051-B38B-7C55-543E-C590D6E263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895FDB-F37D-A9E3-9E23-F7F51F2273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1265C7-4BDF-C306-D1E3-6BE85DD58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689D6-E9C9-4908-BC0D-34FD72C86434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7B489F-9BA1-0D23-0BB0-FF80973BC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374894-F809-78DA-ACDE-0001AFE80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FC74E-6BE8-4D08-AE4E-C19679F1B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872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2F6AD-AC51-F895-A6B0-16BB86ADC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2AA862-C006-2BB6-89FD-6588FC17C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689D6-E9C9-4908-BC0D-34FD72C86434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23F382-E94A-A798-8049-6E9D8DB68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D39048-A291-8EC0-ECC2-9FDCD7953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FC74E-6BE8-4D08-AE4E-C19679F1B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104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284ED4-B652-76CF-93A6-79833BD99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689D6-E9C9-4908-BC0D-34FD72C86434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C73493-0AC8-9310-A3ED-64EC42FC5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F801C-76AB-32AE-EEDB-7C66112F8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FC74E-6BE8-4D08-AE4E-C19679F1B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49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D31F3-4404-23F0-CD8A-9F2A53E3D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0F44D-BCDB-7049-3735-15B37E58D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38EFF4-2C0A-9B3B-2859-CC603EA25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32A103-3DE0-51A8-507B-FE8FF4697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689D6-E9C9-4908-BC0D-34FD72C86434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3EB947-06B6-01F5-EABD-034DBFC7E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7E691A-AE69-207F-F5D2-1F17E800F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FC74E-6BE8-4D08-AE4E-C19679F1B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61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D5C77-C111-E399-4BA4-10B4151A0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09C450-3C55-14E1-D7FF-9347158C28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23515B-080D-7264-14E9-7EA9D9E13C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D4FE3C-5D11-F2D6-49B7-C6FC3FD0C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689D6-E9C9-4908-BC0D-34FD72C86434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04483F-6D9B-F486-C2D2-0053B4647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F756A0-857D-572D-C93B-95952B818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FC74E-6BE8-4D08-AE4E-C19679F1B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375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16EBE-CC2D-FCA9-F8AE-B6424386F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9AA9C3-06E8-2E65-4086-DF0C3F8D98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22D2C-47C2-9799-7829-BF30E78D3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689D6-E9C9-4908-BC0D-34FD72C86434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A8DFC-95FF-2580-474A-F4BCCFF36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0DB8F-999D-474B-382C-10B454DBB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FC74E-6BE8-4D08-AE4E-C19679F1B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020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2EAEC7-FA31-297B-6D44-73BC4E9052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7CBF46-9569-E788-DCA5-262631EF4F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05700-E898-9472-FFD0-78D143C20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689D6-E9C9-4908-BC0D-34FD72C86434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B9884-391C-D9DA-7253-FBCD9EDE9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6959B-87C2-4C9D-D197-CBE140E6E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FC74E-6BE8-4D08-AE4E-C19679F1B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43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77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Bitter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2C389C-1A54-1852-C50D-9D3AFC6B8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121D7-8695-7C1C-5CED-470FCB8E3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76119-9AB8-62E2-7DC0-13561E2ADC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E689D6-E9C9-4908-BC0D-34FD72C86434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D847C-BC10-74A1-6DAB-97C12F9DF2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D5066-856F-8594-FB9B-BF25E886C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EFC74E-6BE8-4D08-AE4E-C19679F1B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390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2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5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2.png"/><Relationship Id="rId9" Type="http://schemas.microsoft.com/office/2007/relationships/diagramDrawing" Target="../diagrams/drawing8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2.png"/><Relationship Id="rId9" Type="http://schemas.microsoft.com/office/2007/relationships/diagramDrawing" Target="../diagrams/drawin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0849E-BC80-4E9A-8189-987073FFB3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i="0">
                <a:solidFill>
                  <a:schemeClr val="accent1">
                    <a:lumMod val="50000"/>
                  </a:schemeClr>
                </a:solidFill>
                <a:effectLst/>
                <a:latin typeface="Bitter"/>
              </a:rPr>
              <a:t>Public Health By Design: </a:t>
            </a:r>
            <a:br>
              <a:rPr lang="en-US" sz="5400" i="0">
                <a:solidFill>
                  <a:schemeClr val="accent1">
                    <a:lumMod val="50000"/>
                  </a:schemeClr>
                </a:solidFill>
                <a:effectLst/>
                <a:latin typeface="Bitter"/>
              </a:rPr>
            </a:br>
            <a:r>
              <a:rPr lang="en-US" sz="5400" i="0">
                <a:solidFill>
                  <a:schemeClr val="accent1">
                    <a:lumMod val="50000"/>
                  </a:schemeClr>
                </a:solidFill>
                <a:effectLst/>
                <a:latin typeface="Bitter"/>
              </a:rPr>
              <a:t>Prototyping and Implementation</a:t>
            </a:r>
            <a:endParaRPr lang="en-US" sz="4900">
              <a:solidFill>
                <a:schemeClr val="accent1">
                  <a:lumMod val="50000"/>
                </a:schemeClr>
              </a:solidFill>
              <a:latin typeface="Bitter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A53614-1224-4CC6-9762-E81DB96C88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5225" y="3713393"/>
            <a:ext cx="8701549" cy="734059"/>
          </a:xfrm>
        </p:spPr>
        <p:txBody>
          <a:bodyPr>
            <a:normAutofit/>
          </a:bodyPr>
          <a:lstStyle/>
          <a:p>
            <a:r>
              <a:rPr lang="en-US" b="0" i="0">
                <a:solidFill>
                  <a:srgbClr val="000000"/>
                </a:solidFill>
                <a:effectLst/>
                <a:latin typeface="Bitter"/>
              </a:rPr>
              <a:t>Innovating Solutions for Healthier Communities</a:t>
            </a:r>
            <a:endParaRPr lang="en-US">
              <a:latin typeface="Bitter"/>
            </a:endParaRPr>
          </a:p>
          <a:p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A15233-63BD-524B-0C3B-BBC94245EA73}"/>
              </a:ext>
            </a:extLst>
          </p:cNvPr>
          <p:cNvSpPr/>
          <p:nvPr/>
        </p:nvSpPr>
        <p:spPr>
          <a:xfrm>
            <a:off x="10168890" y="219393"/>
            <a:ext cx="1908810" cy="18059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Picture 11" descr="A black background with blue and grey text&#10;&#10;Description automatically generated">
            <a:extLst>
              <a:ext uri="{FF2B5EF4-FFF2-40B4-BE49-F238E27FC236}">
                <a16:creationId xmlns:a16="http://schemas.microsoft.com/office/drawing/2014/main" id="{BE350A87-7C76-05DF-F254-DC543A53B7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513" y="102895"/>
            <a:ext cx="2930632" cy="13871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26C3EA-2130-2873-1B50-B91253AC21A5}"/>
              </a:ext>
            </a:extLst>
          </p:cNvPr>
          <p:cNvSpPr txBox="1"/>
          <p:nvPr/>
        </p:nvSpPr>
        <p:spPr>
          <a:xfrm>
            <a:off x="4280451" y="4492405"/>
            <a:ext cx="3631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Workshop by: Michelle Jeu, MPH</a:t>
            </a:r>
          </a:p>
        </p:txBody>
      </p:sp>
    </p:spTree>
    <p:extLst>
      <p:ext uri="{BB962C8B-B14F-4D97-AF65-F5344CB8AC3E}">
        <p14:creationId xmlns:p14="http://schemas.microsoft.com/office/powerpoint/2010/main" val="1903044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olourful translucent figure">
            <a:extLst>
              <a:ext uri="{FF2B5EF4-FFF2-40B4-BE49-F238E27FC236}">
                <a16:creationId xmlns:a16="http://schemas.microsoft.com/office/drawing/2014/main" id="{C7AF50C6-2F5A-AF1B-3A63-4AC5D2C9C2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57" r="3025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6925FA-0A21-2A88-292A-3DCF4A6E4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Low-Fidelity and Paper Prototyping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F1465-B642-4F23-8D10-12805F397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1900"/>
              <a:t>Low-Fidelity Prototyping: </a:t>
            </a:r>
            <a:r>
              <a:rPr lang="en-US" sz="1900" b="0"/>
              <a:t>Quick, simple prototypes made from inexpensive materials like paper to visualize ideas and test basic functionality.</a:t>
            </a:r>
          </a:p>
          <a:p>
            <a:endParaRPr lang="en-US" sz="1900"/>
          </a:p>
          <a:p>
            <a:r>
              <a:rPr lang="en-US" sz="1900"/>
              <a:t>Paper Prototyping Process: </a:t>
            </a:r>
            <a:r>
              <a:rPr lang="en-US" sz="1900" b="0"/>
              <a:t>Involves sketching interfaces or processes, testing interactions, and iterating based on user feedback.</a:t>
            </a:r>
          </a:p>
        </p:txBody>
      </p:sp>
      <p:pic>
        <p:nvPicPr>
          <p:cNvPr id="7" name="Picture 6" descr="A black background with blue and grey text&#10;&#10;Description automatically generated">
            <a:extLst>
              <a:ext uri="{FF2B5EF4-FFF2-40B4-BE49-F238E27FC236}">
                <a16:creationId xmlns:a16="http://schemas.microsoft.com/office/drawing/2014/main" id="{837E78ED-D517-9409-BD14-FC8C75B535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377"/>
            <a:ext cx="2186609" cy="103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03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erson writing on a notepad">
            <a:extLst>
              <a:ext uri="{FF2B5EF4-FFF2-40B4-BE49-F238E27FC236}">
                <a16:creationId xmlns:a16="http://schemas.microsoft.com/office/drawing/2014/main" id="{0D784330-4BDE-0C4F-566B-9B78E9D6C4F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433" r="15048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1B8F4A-8AB7-F3FD-536B-75DE843E8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en-US" sz="4000"/>
              <a:t>Wireframing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AE32D-25F6-B2E7-E01B-4A1978EA8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en-US" sz="2000" b="1" i="0"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What is Wireframing?</a:t>
            </a:r>
            <a:r>
              <a:rPr lang="en-US" sz="2000" b="0" i="0"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 A low-fidelity sketch of a digital interface, focusing on layout and functionality.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000" b="1" i="0"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Purpose:</a:t>
            </a:r>
            <a:r>
              <a:rPr lang="en-US" sz="2000" b="0" i="0"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 Helps in visualizing the structure and flow of a website or app before adding details.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000" b="1" i="0"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Tools:</a:t>
            </a:r>
            <a:r>
              <a:rPr lang="en-US" sz="2000" b="0" i="0"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 Can be done on paper or using software like Sketch, Figma, Canva, or Balsamiq.</a:t>
            </a:r>
          </a:p>
          <a:p>
            <a:endParaRPr lang="en-US" sz="2000"/>
          </a:p>
        </p:txBody>
      </p:sp>
      <p:pic>
        <p:nvPicPr>
          <p:cNvPr id="4" name="Picture 3" descr="A black background with blue and grey text&#10;&#10;Description automatically generated">
            <a:extLst>
              <a:ext uri="{FF2B5EF4-FFF2-40B4-BE49-F238E27FC236}">
                <a16:creationId xmlns:a16="http://schemas.microsoft.com/office/drawing/2014/main" id="{0B4C377E-CB73-47A3-F9DC-1E511D594B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391" y="84672"/>
            <a:ext cx="2186609" cy="103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49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8D129F-449E-0D7C-40F3-1C0D240AC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r>
              <a:rPr lang="en-US" sz="3700"/>
              <a:t>Prototyping for Services, Products, and Experiences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714153E-7FDD-CF8A-05B1-7E54131783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818" r="12336" b="2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49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0FCE2188-E480-28C8-CF47-920160FA677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538750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Picture 3" descr="A black background with blue and grey text&#10;&#10;Description automatically generated">
            <a:extLst>
              <a:ext uri="{FF2B5EF4-FFF2-40B4-BE49-F238E27FC236}">
                <a16:creationId xmlns:a16="http://schemas.microsoft.com/office/drawing/2014/main" id="{54EC0695-6A0B-6876-DB0B-980E513CFD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78" y="6012980"/>
            <a:ext cx="1669774" cy="79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789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ticky notes on a wall">
            <a:extLst>
              <a:ext uri="{FF2B5EF4-FFF2-40B4-BE49-F238E27FC236}">
                <a16:creationId xmlns:a16="http://schemas.microsoft.com/office/drawing/2014/main" id="{2AC22CB7-C730-4B28-9456-F7BFD055D7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80" r="375" b="2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092F28-6A06-C68E-E70D-3099891FF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Activity Time - Prototyping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34D90-65D4-4A56-3C15-95DB89444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Develop low-fidelity prototypes 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Test ideas quickly and gather feedback 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Focus on key features and functionalities </a:t>
            </a:r>
          </a:p>
          <a:p>
            <a:endParaRPr lang="en-US" sz="2000"/>
          </a:p>
        </p:txBody>
      </p:sp>
      <p:pic>
        <p:nvPicPr>
          <p:cNvPr id="4" name="Picture 3" descr="A black background with blue and grey text&#10;&#10;Description automatically generated">
            <a:extLst>
              <a:ext uri="{FF2B5EF4-FFF2-40B4-BE49-F238E27FC236}">
                <a16:creationId xmlns:a16="http://schemas.microsoft.com/office/drawing/2014/main" id="{CA7270DD-C08B-14DF-450C-9792B9EFEA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391" y="5764060"/>
            <a:ext cx="2186609" cy="103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89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erson with idea concept">
            <a:extLst>
              <a:ext uri="{FF2B5EF4-FFF2-40B4-BE49-F238E27FC236}">
                <a16:creationId xmlns:a16="http://schemas.microsoft.com/office/drawing/2014/main" id="{E135F137-DE17-4BC6-401B-B0C79C5836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884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B5CEC3-CA71-D047-8FF0-CFA533309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Storytelling in Prototyping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CE919-9FF6-4FCB-B61E-447A7C06F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en-US" sz="2000" b="1" i="0"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Why Storytelling Matters:</a:t>
            </a:r>
            <a:r>
              <a:rPr lang="en-US" sz="2000" b="0" i="0"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 Helps communicate the purpose and value of your prototype.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000" b="1" i="0"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Techniques:</a:t>
            </a:r>
            <a:r>
              <a:rPr lang="en-US" sz="2000" b="0" i="0"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 Use narratives, personas, and scenarios to make the prototype relatable and understandable.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000" b="1" i="0"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Impact:</a:t>
            </a:r>
            <a:r>
              <a:rPr lang="en-US" sz="2000" b="0" i="0"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 Engages stakeholders and users, making the prototype more memorable and impactful.</a:t>
            </a:r>
          </a:p>
          <a:p>
            <a:endParaRPr lang="en-US" sz="2000"/>
          </a:p>
        </p:txBody>
      </p:sp>
      <p:pic>
        <p:nvPicPr>
          <p:cNvPr id="4" name="Picture 3" descr="A black background with blue and grey text&#10;&#10;Description automatically generated">
            <a:extLst>
              <a:ext uri="{FF2B5EF4-FFF2-40B4-BE49-F238E27FC236}">
                <a16:creationId xmlns:a16="http://schemas.microsoft.com/office/drawing/2014/main" id="{DD5710EB-6BBB-D993-ED21-9E1A9BEBD7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7711"/>
            <a:ext cx="1858185" cy="87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456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8278435D-B509-6F6B-D6CA-D47C3E1E38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9CD01F-B99C-2822-D77D-A5CBC2FED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 Testing and Iteration </a:t>
            </a:r>
          </a:p>
        </p:txBody>
      </p:sp>
      <p:graphicFrame>
        <p:nvGraphicFramePr>
          <p:cNvPr id="34" name="Content Placeholder 2">
            <a:extLst>
              <a:ext uri="{FF2B5EF4-FFF2-40B4-BE49-F238E27FC236}">
                <a16:creationId xmlns:a16="http://schemas.microsoft.com/office/drawing/2014/main" id="{7A7D1136-833A-F492-6459-B1D796425B75}"/>
              </a:ext>
            </a:extLst>
          </p:cNvPr>
          <p:cNvGraphicFramePr/>
          <p:nvPr/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Picture 3" descr="A black background with blue and grey text&#10;&#10;Description automatically generated">
            <a:extLst>
              <a:ext uri="{FF2B5EF4-FFF2-40B4-BE49-F238E27FC236}">
                <a16:creationId xmlns:a16="http://schemas.microsoft.com/office/drawing/2014/main" id="{35C9844A-7F20-AD8A-0A44-43FF74439E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9" y="5784688"/>
            <a:ext cx="2186609" cy="103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6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4F46C-3AEC-4420-B870-C2CB9AF71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Gathering Feedback and Iterating</a:t>
            </a:r>
            <a:endParaRPr lang="en-US" b="1">
              <a:latin typeface="Bitter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310284-4215-65E1-D0B3-C491579184CE}"/>
              </a:ext>
            </a:extLst>
          </p:cNvPr>
          <p:cNvSpPr/>
          <p:nvPr/>
        </p:nvSpPr>
        <p:spPr>
          <a:xfrm>
            <a:off x="9525000" y="250371"/>
            <a:ext cx="2460171" cy="1654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icture 3" descr="A black background with blue and grey text&#10;&#10;Description automatically generated">
            <a:extLst>
              <a:ext uri="{FF2B5EF4-FFF2-40B4-BE49-F238E27FC236}">
                <a16:creationId xmlns:a16="http://schemas.microsoft.com/office/drawing/2014/main" id="{8762D08F-4E2E-293E-D113-19381F352E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217" y="102894"/>
            <a:ext cx="3208928" cy="1518893"/>
          </a:xfrm>
          <a:prstGeom prst="rect">
            <a:avLst/>
          </a:prstGeom>
        </p:spPr>
      </p:pic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AD362725-C8DB-AF05-D5BE-76173E06E25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092426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E74FE2-A91D-A867-2826-30B73BEF0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766330" cy="1454051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From Prototype to Implementation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A black background with blue and grey text&#10;&#10;Description automatically generated">
            <a:extLst>
              <a:ext uri="{FF2B5EF4-FFF2-40B4-BE49-F238E27FC236}">
                <a16:creationId xmlns:a16="http://schemas.microsoft.com/office/drawing/2014/main" id="{C1049D79-F0D2-799F-EFA6-17897D9882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92" y="2912170"/>
            <a:ext cx="4142232" cy="1957204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FBB7927-7F40-90D4-CA01-5431FC19040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8129" y="2273720"/>
          <a:ext cx="5461982" cy="3798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9893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B8BA08-8B96-5D8F-B31B-A383AE45E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sz="3700"/>
              <a:t>Planning, Implementation, and Scale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CA95FB0-F773-91F5-19F9-4F039C2052E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A black background with blue and grey text&#10;&#10;Description automatically generated">
            <a:extLst>
              <a:ext uri="{FF2B5EF4-FFF2-40B4-BE49-F238E27FC236}">
                <a16:creationId xmlns:a16="http://schemas.microsoft.com/office/drawing/2014/main" id="{A9053675-FB5A-0E39-F2FD-27C6C4F54E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7" y="5576065"/>
            <a:ext cx="2943884" cy="139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958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4F46C-3AEC-4420-B870-C2CB9AF71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Challenges in Designing for Public Health</a:t>
            </a:r>
            <a:endParaRPr lang="en-US" sz="3600" b="1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310284-4215-65E1-D0B3-C491579184CE}"/>
              </a:ext>
            </a:extLst>
          </p:cNvPr>
          <p:cNvSpPr/>
          <p:nvPr/>
        </p:nvSpPr>
        <p:spPr>
          <a:xfrm>
            <a:off x="9525000" y="250371"/>
            <a:ext cx="2460171" cy="1654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icture 3" descr="A black background with blue and grey text&#10;&#10;Description automatically generated">
            <a:extLst>
              <a:ext uri="{FF2B5EF4-FFF2-40B4-BE49-F238E27FC236}">
                <a16:creationId xmlns:a16="http://schemas.microsoft.com/office/drawing/2014/main" id="{8762D08F-4E2E-293E-D113-19381F352E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017" y="102894"/>
            <a:ext cx="2904128" cy="1374621"/>
          </a:xfrm>
          <a:prstGeom prst="rect">
            <a:avLst/>
          </a:prstGeom>
        </p:spPr>
      </p:pic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FAF3D7DF-3129-FFDF-400C-E798572606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72785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6ECA6DCB-B7E1-40A9-9524-540C6DA40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BB62FF-A4AC-D87A-8944-CA766BD0D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i="0" kern="120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j-lt"/>
                <a:ea typeface="+mj-ea"/>
                <a:cs typeface="+mj-cs"/>
              </a:rPr>
              <a:t>Introduction to Public Health By </a:t>
            </a:r>
            <a:br>
              <a:rPr lang="en-US" sz="2800" b="1" i="0" kern="120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j-lt"/>
                <a:ea typeface="+mj-ea"/>
                <a:cs typeface="+mj-cs"/>
              </a:rPr>
            </a:br>
            <a:r>
              <a:rPr lang="en-US" sz="2800" b="1" i="0" kern="120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j-lt"/>
                <a:ea typeface="+mj-ea"/>
                <a:cs typeface="+mj-cs"/>
              </a:rPr>
              <a:t>Design</a:t>
            </a:r>
            <a:endParaRPr lang="en-US" sz="28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7F547-D7DA-D531-A01F-81FD183B35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5278066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Public health problems require innovative solutions that are both sustainable and effective. By applying a structured design process, we can create impactful interventions that address the root causes and consider the needs of diverse populations. 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The goal of this workshop is to introduce student learners to the design thinking process, guiding them from identifying a problem to creating an initial prototype.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Placeholder 6" descr="A blue sign with white text&#10;&#10;Description automatically generated">
            <a:extLst>
              <a:ext uri="{FF2B5EF4-FFF2-40B4-BE49-F238E27FC236}">
                <a16:creationId xmlns:a16="http://schemas.microsoft.com/office/drawing/2014/main" id="{B0AB9CA3-3F9E-7C8F-91DF-FBE5E24AF45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5" r="1497" b="-1"/>
          <a:stretch/>
        </p:blipFill>
        <p:spPr>
          <a:xfrm>
            <a:off x="7083423" y="581892"/>
            <a:ext cx="4397433" cy="2518756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background with blue and grey text&#10;&#10;Description automatically generated">
            <a:extLst>
              <a:ext uri="{FF2B5EF4-FFF2-40B4-BE49-F238E27FC236}">
                <a16:creationId xmlns:a16="http://schemas.microsoft.com/office/drawing/2014/main" id="{5524FA64-842E-0A3A-15E4-55951B4F51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487" y="3981803"/>
            <a:ext cx="5321303" cy="251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3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 descr="A black background with blue and grey text&#10;&#10;Description automatically generated">
            <a:extLst>
              <a:ext uri="{FF2B5EF4-FFF2-40B4-BE49-F238E27FC236}">
                <a16:creationId xmlns:a16="http://schemas.microsoft.com/office/drawing/2014/main" id="{E0054551-362D-1E0C-FEB1-3BE523C883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328" y="5623351"/>
            <a:ext cx="2125005" cy="10058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199060-49EB-00AC-B4BB-9098EB6F77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" y="266700"/>
            <a:ext cx="11306175" cy="6324600"/>
          </a:xfrm>
          <a:prstGeom prst="rect">
            <a:avLst/>
          </a:prstGeom>
        </p:spPr>
      </p:pic>
      <p:pic>
        <p:nvPicPr>
          <p:cNvPr id="3" name="Picture 2" descr="A black background with blue and grey text&#10;&#10;Description automatically generated">
            <a:extLst>
              <a:ext uri="{FF2B5EF4-FFF2-40B4-BE49-F238E27FC236}">
                <a16:creationId xmlns:a16="http://schemas.microsoft.com/office/drawing/2014/main" id="{80D40DE5-8021-20B5-AD4C-E7F08A143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094" y="5778479"/>
            <a:ext cx="2278776" cy="108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767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in a room&#10;&#10;Description automatically generated">
            <a:extLst>
              <a:ext uri="{FF2B5EF4-FFF2-40B4-BE49-F238E27FC236}">
                <a16:creationId xmlns:a16="http://schemas.microsoft.com/office/drawing/2014/main" id="{06689C8E-4B25-A344-A303-F0D8959C15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04234"/>
            <a:ext cx="7790849" cy="36367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2ACB3A-82F2-3245-AF66-29EC23B106FC}"/>
              </a:ext>
            </a:extLst>
          </p:cNvPr>
          <p:cNvSpPr/>
          <p:nvPr/>
        </p:nvSpPr>
        <p:spPr>
          <a:xfrm>
            <a:off x="0" y="5718220"/>
            <a:ext cx="8474299" cy="608482"/>
          </a:xfrm>
          <a:prstGeom prst="rect">
            <a:avLst/>
          </a:prstGeom>
          <a:solidFill>
            <a:srgbClr val="1A4A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24F46C-3AEC-4420-B870-C2CB9AF71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Objectives:</a:t>
            </a:r>
            <a:endParaRPr lang="en-US" b="1">
              <a:latin typeface="Bitter" pitchFamily="2" charset="77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ADF87EC-4D29-21B7-FC8D-6D16017E3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6985" y="2035242"/>
            <a:ext cx="3999740" cy="3736786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US" sz="1800" b="0">
                <a:solidFill>
                  <a:srgbClr val="000000"/>
                </a:solidFill>
                <a:latin typeface="Aptos" panose="020B0004020202020204" pitchFamily="34" charset="0"/>
              </a:rPr>
              <a:t>Understand how design can effectively address public health challenges.</a:t>
            </a:r>
          </a:p>
          <a:p>
            <a:pPr fontAlgn="base"/>
            <a:r>
              <a:rPr lang="en-US" sz="1800" b="0">
                <a:solidFill>
                  <a:srgbClr val="000000"/>
                </a:solidFill>
                <a:latin typeface="Aptos" panose="020B0004020202020204" pitchFamily="34" charset="0"/>
              </a:rPr>
              <a:t>Recognize the main stages in the design process for public health solutions for prototyping, testing, feedback, and implementation</a:t>
            </a:r>
          </a:p>
          <a:p>
            <a:pPr fontAlgn="base"/>
            <a:r>
              <a:rPr lang="en-US" sz="1800" b="0">
                <a:solidFill>
                  <a:srgbClr val="000000"/>
                </a:solidFill>
                <a:latin typeface="Aptos" panose="020B0004020202020204" pitchFamily="34" charset="0"/>
              </a:rPr>
              <a:t>Learn to apply design thinking principles to create innovative public health interventions.</a:t>
            </a:r>
          </a:p>
          <a:p>
            <a:pPr fontAlgn="base"/>
            <a:r>
              <a:rPr lang="en-US" sz="1800" b="0">
                <a:solidFill>
                  <a:srgbClr val="000000"/>
                </a:solidFill>
                <a:latin typeface="Aptos" panose="020B0004020202020204" pitchFamily="34" charset="0"/>
              </a:rPr>
              <a:t>Grasp the importance of engaging stakeholders to ensure relevant and effective solutions.</a:t>
            </a:r>
          </a:p>
          <a:p>
            <a:pPr fontAlgn="base"/>
            <a:r>
              <a:rPr lang="en-US" sz="1800" b="0">
                <a:solidFill>
                  <a:srgbClr val="000000"/>
                </a:solidFill>
                <a:latin typeface="Aptos" panose="020B0004020202020204" pitchFamily="34" charset="0"/>
              </a:rPr>
              <a:t>Develop strategies to overcome common challenges in public health design.</a:t>
            </a: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310284-4215-65E1-D0B3-C491579184CE}"/>
              </a:ext>
            </a:extLst>
          </p:cNvPr>
          <p:cNvSpPr/>
          <p:nvPr/>
        </p:nvSpPr>
        <p:spPr>
          <a:xfrm>
            <a:off x="9525000" y="250371"/>
            <a:ext cx="2460171" cy="1654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icture 3" descr="A black background with blue and grey text&#10;&#10;Description automatically generated">
            <a:extLst>
              <a:ext uri="{FF2B5EF4-FFF2-40B4-BE49-F238E27FC236}">
                <a16:creationId xmlns:a16="http://schemas.microsoft.com/office/drawing/2014/main" id="{8762D08F-4E2E-293E-D113-19381F352E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095" y="102894"/>
            <a:ext cx="3448050" cy="1632077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18F79BA-1413-DEB0-2CA1-68F24B6E1BC5}"/>
              </a:ext>
            </a:extLst>
          </p:cNvPr>
          <p:cNvSpPr txBox="1">
            <a:spLocks/>
          </p:cNvSpPr>
          <p:nvPr/>
        </p:nvSpPr>
        <p:spPr>
          <a:xfrm>
            <a:off x="681281" y="5840967"/>
            <a:ext cx="7764889" cy="608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21569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What you will learn</a:t>
            </a:r>
          </a:p>
        </p:txBody>
      </p:sp>
    </p:spTree>
    <p:extLst>
      <p:ext uri="{BB962C8B-B14F-4D97-AF65-F5344CB8AC3E}">
        <p14:creationId xmlns:p14="http://schemas.microsoft.com/office/powerpoint/2010/main" val="332926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275B4-0F73-430E-9A71-65AA937B7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Principles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6C921D-A657-DCBB-4C91-E1CF1DA4FABF}"/>
              </a:ext>
            </a:extLst>
          </p:cNvPr>
          <p:cNvSpPr/>
          <p:nvPr/>
        </p:nvSpPr>
        <p:spPr>
          <a:xfrm>
            <a:off x="8871857" y="121920"/>
            <a:ext cx="3198223" cy="17037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 descr="A black background with blue and grey text&#10;&#10;Description automatically generated">
            <a:extLst>
              <a:ext uri="{FF2B5EF4-FFF2-40B4-BE49-F238E27FC236}">
                <a16:creationId xmlns:a16="http://schemas.microsoft.com/office/drawing/2014/main" id="{232D6A53-4C7E-894E-5BE9-3D315B8A63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095" y="102894"/>
            <a:ext cx="3448050" cy="1632077"/>
          </a:xfrm>
          <a:prstGeom prst="rect">
            <a:avLst/>
          </a:prstGeom>
        </p:spPr>
      </p:pic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FAB02ABD-6BB3-38D2-330A-75E4589AD2F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" name="Picture 9" descr="A stuffed animal in a blue circle&#10;&#10;Description automatically generated">
            <a:extLst>
              <a:ext uri="{FF2B5EF4-FFF2-40B4-BE49-F238E27FC236}">
                <a16:creationId xmlns:a16="http://schemas.microsoft.com/office/drawing/2014/main" id="{14826E5B-0E8F-BAAC-AB39-9EC94303D6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440" y="4797425"/>
            <a:ext cx="190500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35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4BDA0B-BF24-1C6E-7188-9F8212E04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What is Prototyping?</a:t>
            </a:r>
          </a:p>
        </p:txBody>
      </p:sp>
      <p:graphicFrame>
        <p:nvGraphicFramePr>
          <p:cNvPr id="41" name="TextBox 20">
            <a:extLst>
              <a:ext uri="{FF2B5EF4-FFF2-40B4-BE49-F238E27FC236}">
                <a16:creationId xmlns:a16="http://schemas.microsoft.com/office/drawing/2014/main" id="{3521C66B-A590-38C9-F707-4C55D285FCBF}"/>
              </a:ext>
            </a:extLst>
          </p:cNvPr>
          <p:cNvGraphicFramePr/>
          <p:nvPr/>
        </p:nvGraphicFramePr>
        <p:xfrm>
          <a:off x="1151519" y="3429000"/>
          <a:ext cx="9888961" cy="2765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60623EA4-79BE-88E7-0CED-AC7F368D8864}"/>
              </a:ext>
            </a:extLst>
          </p:cNvPr>
          <p:cNvSpPr txBox="1"/>
          <p:nvPr/>
        </p:nvSpPr>
        <p:spPr>
          <a:xfrm>
            <a:off x="1151519" y="2495006"/>
            <a:ext cx="10082538" cy="932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Prototyping is the process of creating a preliminary model of a product, service, or experience to test and refine ideas.</a:t>
            </a:r>
          </a:p>
          <a:p>
            <a:endParaRPr lang="en-US"/>
          </a:p>
        </p:txBody>
      </p:sp>
      <p:pic>
        <p:nvPicPr>
          <p:cNvPr id="34" name="Picture 33" descr="A black background with blue and grey text&#10;&#10;Description automatically generated">
            <a:extLst>
              <a:ext uri="{FF2B5EF4-FFF2-40B4-BE49-F238E27FC236}">
                <a16:creationId xmlns:a16="http://schemas.microsoft.com/office/drawing/2014/main" id="{5C88163B-46D1-54F3-E3E5-DEDCB29562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879" y="5891349"/>
            <a:ext cx="2384151" cy="112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78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230C3D3F-804C-4A71-8E21-2B62A4081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54508C-5B2B-1CD5-784E-BC8DB8002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43429"/>
            <a:ext cx="10512552" cy="1328139"/>
          </a:xfrm>
        </p:spPr>
        <p:txBody>
          <a:bodyPr>
            <a:normAutofit/>
          </a:bodyPr>
          <a:lstStyle/>
          <a:p>
            <a:r>
              <a:rPr lang="en-US" sz="4000"/>
              <a:t>Why Prototyping is Important?</a:t>
            </a:r>
          </a:p>
        </p:txBody>
      </p:sp>
      <p:graphicFrame>
        <p:nvGraphicFramePr>
          <p:cNvPr id="23" name="Rectangle 1">
            <a:extLst>
              <a:ext uri="{FF2B5EF4-FFF2-40B4-BE49-F238E27FC236}">
                <a16:creationId xmlns:a16="http://schemas.microsoft.com/office/drawing/2014/main" id="{FB5B6929-0EEC-AC70-C82B-0F211A1CC88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66637" y="1817157"/>
          <a:ext cx="6717792" cy="4285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A black background with blue and grey text&#10;&#10;Description automatically generated">
            <a:extLst>
              <a:ext uri="{FF2B5EF4-FFF2-40B4-BE49-F238E27FC236}">
                <a16:creationId xmlns:a16="http://schemas.microsoft.com/office/drawing/2014/main" id="{778A647D-B3CB-DF3C-A107-5A324375F3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69" y="2380022"/>
            <a:ext cx="4432299" cy="209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49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 person reaching for a paper on a table full of paper and sticky notes">
            <a:extLst>
              <a:ext uri="{FF2B5EF4-FFF2-40B4-BE49-F238E27FC236}">
                <a16:creationId xmlns:a16="http://schemas.microsoft.com/office/drawing/2014/main" id="{5DCF709C-5286-B244-751A-E9145625B3F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45" r="3437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F46147-440C-93FC-9DC8-736EFA493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Types of Prototyping</a:t>
            </a:r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id="{29E0E18E-898B-F3D4-A1DB-AE63FC0E5F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531610" y="2434201"/>
            <a:ext cx="3822189" cy="37427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19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en-US" altLang="en-US" sz="19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Role Prototyping:</a:t>
            </a:r>
            <a:r>
              <a:rPr kumimoji="0" lang="en-US" altLang="en-US" sz="19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 Focuses on how different users interact with the product or service in various scenarios.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en-US" altLang="en-US" sz="19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Look and Feel Prototyping:</a:t>
            </a:r>
            <a:r>
              <a:rPr kumimoji="0" lang="en-US" altLang="en-US" sz="19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 Explores the visual design and user experience, focusing on aesthetics and emotional impact.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en-US" altLang="en-US" sz="19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Implementation Prototyping:</a:t>
            </a:r>
            <a:r>
              <a:rPr kumimoji="0" lang="en-US" altLang="en-US" sz="19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 Tests the technical feasibility and functionality of the product, focusing on how it works.</a:t>
            </a:r>
          </a:p>
        </p:txBody>
      </p:sp>
      <p:pic>
        <p:nvPicPr>
          <p:cNvPr id="5" name="Picture 4" descr="A black background with blue and grey text&#10;&#10;Description automatically generated">
            <a:extLst>
              <a:ext uri="{FF2B5EF4-FFF2-40B4-BE49-F238E27FC236}">
                <a16:creationId xmlns:a16="http://schemas.microsoft.com/office/drawing/2014/main" id="{3DE8B70D-B002-FF21-04C2-BCF7D939E5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298" y="88014"/>
            <a:ext cx="1833154" cy="86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606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C9B9F33B-F0CC-4410-85D0-1B957DF43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0FFD38-0EF1-57A0-A06B-AFF75B5E0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en-US" sz="3400"/>
              <a:t>Role, Look and Feel, and Implementation Prototyping</a:t>
            </a: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55CB1B7E-4B0B-4E99-9560-9667270DA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0631" y="2700688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196DE3D2-178D-4017-842D-87C88CE92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3881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55865" y="1026771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E52FCB6B-E33A-D73F-0792-7BCAF2D124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668" r="14840" b="-4"/>
          <a:stretch/>
        </p:blipFill>
        <p:spPr>
          <a:xfrm>
            <a:off x="6852687" y="4701600"/>
            <a:ext cx="2733741" cy="2172801"/>
          </a:xfrm>
          <a:custGeom>
            <a:avLst/>
            <a:gdLst/>
            <a:ahLst/>
            <a:cxnLst/>
            <a:rect l="l" t="t" r="r" b="b"/>
            <a:pathLst>
              <a:path w="2733741" h="2172801">
                <a:moveTo>
                  <a:pt x="1366871" y="0"/>
                </a:moveTo>
                <a:cubicBezTo>
                  <a:pt x="2121772" y="0"/>
                  <a:pt x="2733741" y="595368"/>
                  <a:pt x="2733741" y="1329791"/>
                </a:cubicBezTo>
                <a:cubicBezTo>
                  <a:pt x="2733741" y="1605200"/>
                  <a:pt x="2647683" y="1861054"/>
                  <a:pt x="2500301" y="2073290"/>
                </a:cubicBezTo>
                <a:lnTo>
                  <a:pt x="2423813" y="2172801"/>
                </a:lnTo>
                <a:lnTo>
                  <a:pt x="309928" y="2172801"/>
                </a:lnTo>
                <a:lnTo>
                  <a:pt x="233440" y="2073290"/>
                </a:lnTo>
                <a:cubicBezTo>
                  <a:pt x="86058" y="1861054"/>
                  <a:pt x="0" y="1605200"/>
                  <a:pt x="0" y="1329791"/>
                </a:cubicBezTo>
                <a:cubicBezTo>
                  <a:pt x="0" y="595368"/>
                  <a:pt x="611969" y="0"/>
                  <a:pt x="1366871" y="0"/>
                </a:cubicBezTo>
                <a:close/>
              </a:path>
            </a:pathLst>
          </a:custGeom>
        </p:spPr>
      </p:pic>
      <p:sp>
        <p:nvSpPr>
          <p:cNvPr id="63" name="Arc 62">
            <a:extLst>
              <a:ext uri="{FF2B5EF4-FFF2-40B4-BE49-F238E27FC236}">
                <a16:creationId xmlns:a16="http://schemas.microsoft.com/office/drawing/2014/main" id="{034ACCCC-54D4-4F78-9B85-4A34FEBAA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54998">
            <a:off x="6055857" y="4209253"/>
            <a:ext cx="3868217" cy="3868217"/>
          </a:xfrm>
          <a:prstGeom prst="arc">
            <a:avLst>
              <a:gd name="adj1" fmla="val 16200000"/>
              <a:gd name="adj2" fmla="val 20479261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72413CFE-8B8A-45C9-B7BA-CF49986D4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61DBF4B9-4FF9-8498-CDAB-6B7B8C7275F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1" y="2401330"/>
          <a:ext cx="6092686" cy="3323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Picture 11" descr="A black background with blue and grey text&#10;&#10;Description automatically generated">
            <a:extLst>
              <a:ext uri="{FF2B5EF4-FFF2-40B4-BE49-F238E27FC236}">
                <a16:creationId xmlns:a16="http://schemas.microsoft.com/office/drawing/2014/main" id="{0007F646-8C7D-7B55-77B2-BBB1689B4F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979" y="1690688"/>
            <a:ext cx="3479281" cy="164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32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AC67D4-A624-7183-F830-788DACD15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sz="6800"/>
              <a:t>Ways to Role Prototype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358BEB3-47BB-72CC-A7EA-8DE0DBC9455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37025" y="642639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A black background with blue and grey text&#10;&#10;Description automatically generated">
            <a:extLst>
              <a:ext uri="{FF2B5EF4-FFF2-40B4-BE49-F238E27FC236}">
                <a16:creationId xmlns:a16="http://schemas.microsoft.com/office/drawing/2014/main" id="{8D082615-AE5E-37A6-041C-6023772DF5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83"/>
            <a:ext cx="3479281" cy="164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29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1_Office Theme</vt:lpstr>
      <vt:lpstr>2_Office Theme</vt:lpstr>
      <vt:lpstr>Public Health By Design:  Prototyping and Implementation</vt:lpstr>
      <vt:lpstr>Introduction to Public Health By  Design</vt:lpstr>
      <vt:lpstr>Learning Objectives:</vt:lpstr>
      <vt:lpstr>Design Principles</vt:lpstr>
      <vt:lpstr>What is Prototyping?</vt:lpstr>
      <vt:lpstr>Why Prototyping is Important?</vt:lpstr>
      <vt:lpstr>Types of Prototyping</vt:lpstr>
      <vt:lpstr>Role, Look and Feel, and Implementation Prototyping</vt:lpstr>
      <vt:lpstr>Ways to Role Prototype</vt:lpstr>
      <vt:lpstr>Low-Fidelity and Paper Prototyping</vt:lpstr>
      <vt:lpstr>Wireframing</vt:lpstr>
      <vt:lpstr>Prototyping for Services, Products, and Experiences</vt:lpstr>
      <vt:lpstr>Activity Time - Prototyping </vt:lpstr>
      <vt:lpstr>Storytelling in Prototyping</vt:lpstr>
      <vt:lpstr> Testing and Iteration </vt:lpstr>
      <vt:lpstr>Gathering Feedback and Iterating</vt:lpstr>
      <vt:lpstr>From Prototype to Implementation</vt:lpstr>
      <vt:lpstr>Planning, Implementation, and Scale</vt:lpstr>
      <vt:lpstr>Challenges in Designing for Public Health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5</cp:revision>
  <dcterms:created xsi:type="dcterms:W3CDTF">2013-07-15T20:26:40Z</dcterms:created>
  <dcterms:modified xsi:type="dcterms:W3CDTF">2025-01-27T17:51:32Z</dcterms:modified>
</cp:coreProperties>
</file>