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  <p:sldMasterId id="2147483648" r:id="rId2"/>
  </p:sldMasterIdLst>
  <p:notesMasterIdLst>
    <p:notesMasterId r:id="rId4"/>
  </p:notesMasterIdLst>
  <p:handoutMasterIdLst>
    <p:handoutMasterId r:id="rId5"/>
  </p:handoutMasterIdLst>
  <p:sldIdLst>
    <p:sldId id="333" r:id="rId3"/>
  </p:sldIdLst>
  <p:sldSz cx="43891200" cy="32918400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700" b="1" kern="1200">
        <a:solidFill>
          <a:srgbClr val="0000FF"/>
        </a:solidFill>
        <a:latin typeface="Arial" pitchFamily="34" charset="0"/>
        <a:ea typeface="MS Gothic" pitchFamily="49" charset="-128"/>
        <a:cs typeface="+mn-cs"/>
      </a:defRPr>
    </a:lvl1pPr>
    <a:lvl2pPr marL="2193925" indent="-1736725" algn="l" rtl="0" fontAlgn="base">
      <a:spcBef>
        <a:spcPct val="0"/>
      </a:spcBef>
      <a:spcAft>
        <a:spcPct val="0"/>
      </a:spcAft>
      <a:defRPr sz="18700" b="1" kern="1200">
        <a:solidFill>
          <a:srgbClr val="0000FF"/>
        </a:solidFill>
        <a:latin typeface="Arial" pitchFamily="34" charset="0"/>
        <a:ea typeface="MS Gothic" pitchFamily="49" charset="-128"/>
        <a:cs typeface="+mn-cs"/>
      </a:defRPr>
    </a:lvl2pPr>
    <a:lvl3pPr marL="4387850" indent="-3473450" algn="l" rtl="0" fontAlgn="base">
      <a:spcBef>
        <a:spcPct val="0"/>
      </a:spcBef>
      <a:spcAft>
        <a:spcPct val="0"/>
      </a:spcAft>
      <a:defRPr sz="18700" b="1" kern="1200">
        <a:solidFill>
          <a:srgbClr val="0000FF"/>
        </a:solidFill>
        <a:latin typeface="Arial" pitchFamily="34" charset="0"/>
        <a:ea typeface="MS Gothic" pitchFamily="49" charset="-128"/>
        <a:cs typeface="+mn-cs"/>
      </a:defRPr>
    </a:lvl3pPr>
    <a:lvl4pPr marL="6583363" indent="-5211763" algn="l" rtl="0" fontAlgn="base">
      <a:spcBef>
        <a:spcPct val="0"/>
      </a:spcBef>
      <a:spcAft>
        <a:spcPct val="0"/>
      </a:spcAft>
      <a:defRPr sz="18700" b="1" kern="1200">
        <a:solidFill>
          <a:srgbClr val="0000FF"/>
        </a:solidFill>
        <a:latin typeface="Arial" pitchFamily="34" charset="0"/>
        <a:ea typeface="MS Gothic" pitchFamily="49" charset="-128"/>
        <a:cs typeface="+mn-cs"/>
      </a:defRPr>
    </a:lvl4pPr>
    <a:lvl5pPr marL="8777288" indent="-6948488" algn="l" rtl="0" fontAlgn="base">
      <a:spcBef>
        <a:spcPct val="0"/>
      </a:spcBef>
      <a:spcAft>
        <a:spcPct val="0"/>
      </a:spcAft>
      <a:defRPr sz="18700" b="1" kern="1200">
        <a:solidFill>
          <a:srgbClr val="0000FF"/>
        </a:solidFill>
        <a:latin typeface="Arial" pitchFamily="34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18700" b="1" kern="1200">
        <a:solidFill>
          <a:srgbClr val="0000FF"/>
        </a:solidFill>
        <a:latin typeface="Arial" pitchFamily="34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18700" b="1" kern="1200">
        <a:solidFill>
          <a:srgbClr val="0000FF"/>
        </a:solidFill>
        <a:latin typeface="Arial" pitchFamily="34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18700" b="1" kern="1200">
        <a:solidFill>
          <a:srgbClr val="0000FF"/>
        </a:solidFill>
        <a:latin typeface="Arial" pitchFamily="34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18700" b="1" kern="1200">
        <a:solidFill>
          <a:srgbClr val="0000FF"/>
        </a:solidFill>
        <a:latin typeface="Arial" pitchFamily="34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6600"/>
    <a:srgbClr val="A84400"/>
    <a:srgbClr val="660066"/>
    <a:srgbClr val="A50021"/>
    <a:srgbClr val="FF33CC"/>
    <a:srgbClr val="D60093"/>
    <a:srgbClr val="FFCC00"/>
    <a:srgbClr val="F5573D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692" autoAdjust="0"/>
    <p:restoredTop sz="99501" autoAdjust="0"/>
  </p:normalViewPr>
  <p:slideViewPr>
    <p:cSldViewPr>
      <p:cViewPr>
        <p:scale>
          <a:sx n="28" d="100"/>
          <a:sy n="28" d="100"/>
        </p:scale>
        <p:origin x="-1446" y="-72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908" y="-84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l" defTabSz="930437">
              <a:defRPr sz="1300" b="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437">
              <a:defRPr sz="1300" b="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l" defTabSz="930437">
              <a:defRPr sz="1300" b="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437">
              <a:defRPr sz="1300" b="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23714BA9-2D26-4198-B894-56C4380B4E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284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l" defTabSz="930437">
              <a:defRPr sz="1300" b="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>
            <a:lvl1pPr algn="r" defTabSz="930437">
              <a:defRPr sz="1300" b="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7" tIns="46514" rIns="93027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l" defTabSz="930437">
              <a:defRPr sz="1300" b="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27" tIns="46514" rIns="93027" bIns="46514" numCol="1" anchor="b" anchorCtr="0" compatLnSpc="1">
            <a:prstTxWarp prst="textNoShape">
              <a:avLst/>
            </a:prstTxWarp>
          </a:bodyPr>
          <a:lstStyle>
            <a:lvl1pPr algn="r" defTabSz="930437">
              <a:defRPr sz="1300" b="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E85F408F-880B-4416-B8D2-A99A9216F8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4186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2193925" algn="l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4387850" algn="l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6583363" algn="l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8777288" algn="l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1097280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defTabSz="930275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defTabSz="930275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defTabSz="930275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defTabSz="930275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eaLnBrk="1" hangingPunct="1"/>
            <a:fld id="{36BAC029-3DC2-465E-8926-E95C0FFE0938}" type="slidenum">
              <a:rPr lang="zh-CN" altLang="en-US" sz="1300" b="0" smtClean="0">
                <a:solidFill>
                  <a:schemeClr val="tx1"/>
                </a:solidFill>
                <a:latin typeface="Times New Roman" pitchFamily="18" charset="0"/>
              </a:rPr>
              <a:pPr eaLnBrk="1" hangingPunct="1"/>
              <a:t>1</a:t>
            </a:fld>
            <a:endParaRPr lang="en-US" altLang="zh-CN" sz="1300" b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70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/>
            </a:lvl1pPr>
            <a:lvl2pPr marL="2194560" indent="0" algn="ctr">
              <a:buNone/>
              <a:defRPr/>
            </a:lvl2pPr>
            <a:lvl3pPr marL="4389120" indent="0" algn="ctr">
              <a:buNone/>
              <a:defRPr/>
            </a:lvl3pPr>
            <a:lvl4pPr marL="6583680" indent="0" algn="ctr">
              <a:buNone/>
              <a:defRPr/>
            </a:lvl4pPr>
            <a:lvl5pPr marL="8778240" indent="0" algn="ctr">
              <a:buNone/>
              <a:defRPr/>
            </a:lvl5pPr>
            <a:lvl6pPr marL="10972800" indent="0" algn="ctr">
              <a:buNone/>
              <a:defRPr/>
            </a:lvl6pPr>
            <a:lvl7pPr marL="13167360" indent="0" algn="ctr">
              <a:buNone/>
              <a:defRPr/>
            </a:lvl7pPr>
            <a:lvl8pPr marL="15361920" indent="0" algn="ctr">
              <a:buNone/>
              <a:defRPr/>
            </a:lvl8pPr>
            <a:lvl9pPr marL="1755648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5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788363" y="-114300"/>
            <a:ext cx="8862062" cy="2053590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2" y="-114300"/>
            <a:ext cx="25862280" cy="205359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45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-114300"/>
            <a:ext cx="29969462" cy="58140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194560" y="6217920"/>
            <a:ext cx="35455862" cy="1420368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840880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"/>
          <p:cNvSpPr txBox="1">
            <a:spLocks noChangeArrowheads="1"/>
          </p:cNvSpPr>
          <p:nvPr/>
        </p:nvSpPr>
        <p:spPr bwMode="auto">
          <a:xfrm>
            <a:off x="30357763" y="30433963"/>
            <a:ext cx="13533437" cy="193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24640" rIns="432000" bIns="224640">
            <a:spAutoFit/>
          </a:bodyPr>
          <a:lstStyle>
            <a:lvl1pPr eaLnBrk="0" hangingPunct="0"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3399"/>
              </a:buClr>
              <a:buFont typeface="Calibri" pitchFamily="34" charset="0"/>
              <a:buNone/>
            </a:pPr>
            <a:r>
              <a:rPr lang="en-GB" sz="4800" b="0">
                <a:solidFill>
                  <a:srgbClr val="003399"/>
                </a:solidFill>
              </a:rPr>
              <a:t>BPU:  Sustainable Technology for a Healthier Environment / MIMSAC / May 9, 2008 / </a:t>
            </a:r>
            <a:fld id="{6A9A03A0-C469-480C-8D6F-846D027782F8}" type="slidenum">
              <a:rPr lang="en-GB" sz="4800" b="0">
                <a:solidFill>
                  <a:srgbClr val="003399"/>
                </a:solidFill>
              </a:rPr>
              <a:pPr eaLnBrk="1" hangingPunct="1">
                <a:buClr>
                  <a:srgbClr val="003399"/>
                </a:buClr>
                <a:buFont typeface="Calibri" pitchFamily="34" charset="0"/>
                <a:buNone/>
              </a:pPr>
              <a:t>‹#›</a:t>
            </a:fld>
            <a:r>
              <a:rPr lang="en-GB" sz="4800" b="0">
                <a:solidFill>
                  <a:srgbClr val="003399"/>
                </a:solidFill>
              </a:rPr>
              <a:t> of 17 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553275"/>
            <a:ext cx="438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Freeform 6"/>
          <p:cNvSpPr>
            <a:spLocks noChangeArrowheads="1"/>
          </p:cNvSpPr>
          <p:nvPr/>
        </p:nvSpPr>
        <p:spPr bwMode="auto">
          <a:xfrm>
            <a:off x="92075" y="5303838"/>
            <a:ext cx="43676888" cy="7937"/>
          </a:xfrm>
          <a:custGeom>
            <a:avLst/>
            <a:gdLst>
              <a:gd name="T0" fmla="*/ 0 w 25277"/>
              <a:gd name="T1" fmla="*/ 0 h 6"/>
              <a:gd name="T2" fmla="*/ 25276 w 25277"/>
              <a:gd name="T3" fmla="*/ 5 h 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277" h="6">
                <a:moveTo>
                  <a:pt x="0" y="0"/>
                </a:moveTo>
                <a:lnTo>
                  <a:pt x="25276" y="5"/>
                </a:lnTo>
              </a:path>
            </a:pathLst>
          </a:custGeom>
          <a:solidFill>
            <a:srgbClr val="009999"/>
          </a:solidFill>
          <a:ln w="25560">
            <a:solidFill>
              <a:srgbClr val="C4C4C4"/>
            </a:solidFill>
            <a:miter lim="800000"/>
            <a:headEnd/>
            <a:tailEnd/>
          </a:ln>
        </p:spPr>
        <p:txBody>
          <a:bodyPr wrap="none" lIns="438912" tIns="219456" rIns="438912" bIns="219456" anchor="ctr"/>
          <a:lstStyle/>
          <a:p>
            <a:endParaRPr lang="en-US"/>
          </a:p>
        </p:txBody>
      </p:sp>
      <p:pic>
        <p:nvPicPr>
          <p:cNvPr id="6" name="Picture 11" descr="BEST_final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4" r="2553" b="8174"/>
          <a:stretch>
            <a:fillRect/>
          </a:stretch>
        </p:blipFill>
        <p:spPr bwMode="auto">
          <a:xfrm>
            <a:off x="0" y="30235525"/>
            <a:ext cx="17084675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 descr="BE_RESPONSIBLE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7300" y="30472063"/>
            <a:ext cx="60277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5"/>
            <a:ext cx="39479222" cy="54635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14995525" y="29976763"/>
            <a:ext cx="13876338" cy="2263775"/>
          </a:xfrm>
          <a:prstGeom prst="rect">
            <a:avLst/>
          </a:prstGeom>
        </p:spPr>
        <p:txBody>
          <a:bodyPr lIns="438912" tIns="219456" rIns="438912" bIns="219456"/>
          <a:lstStyle>
            <a:lvl1pPr algn="l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1"/>
          </p:nvPr>
        </p:nvSpPr>
        <p:spPr>
          <a:xfrm>
            <a:off x="31454725" y="29976763"/>
            <a:ext cx="10218738" cy="2263775"/>
          </a:xfrm>
          <a:prstGeom prst="rect">
            <a:avLst/>
          </a:prstGeom>
        </p:spPr>
        <p:txBody>
          <a:bodyPr lIns="438912" tIns="219456" rIns="438912" bIns="219456"/>
          <a:lstStyle>
            <a:lvl1pPr algn="l">
              <a:defRPr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4010F4E-71BB-40EC-88F3-995821F954C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1358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74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/>
            </a:lvl1pPr>
            <a:lvl2pPr marL="2194560" indent="0">
              <a:buNone/>
              <a:defRPr sz="8600"/>
            </a:lvl2pPr>
            <a:lvl3pPr marL="4389120" indent="0">
              <a:buNone/>
              <a:defRPr sz="7700"/>
            </a:lvl3pPr>
            <a:lvl4pPr marL="6583680" indent="0">
              <a:buNone/>
              <a:defRPr sz="6700"/>
            </a:lvl4pPr>
            <a:lvl5pPr marL="8778240" indent="0">
              <a:buNone/>
              <a:defRPr sz="6700"/>
            </a:lvl5pPr>
            <a:lvl6pPr marL="10972800" indent="0">
              <a:buNone/>
              <a:defRPr sz="6700"/>
            </a:lvl6pPr>
            <a:lvl7pPr marL="13167360" indent="0">
              <a:buNone/>
              <a:defRPr sz="6700"/>
            </a:lvl7pPr>
            <a:lvl8pPr marL="15361920" indent="0">
              <a:buNone/>
              <a:defRPr sz="6700"/>
            </a:lvl8pPr>
            <a:lvl9pPr marL="17556480" indent="0">
              <a:buNone/>
              <a:defRPr sz="6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4776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8046720"/>
            <a:ext cx="20482560" cy="20848320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8046720"/>
            <a:ext cx="20482560" cy="20848320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23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20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460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8718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97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09615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6393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30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369760" y="1463040"/>
            <a:ext cx="10424160" cy="2743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1463040"/>
            <a:ext cx="30540960" cy="2743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943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 descr="ba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8912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6" descr="logo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6100" y="30014863"/>
            <a:ext cx="8861425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5"/>
            <a:ext cx="39479222" cy="54635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8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/>
            </a:lvl1pPr>
            <a:lvl2pPr marL="2194560" indent="0">
              <a:buNone/>
              <a:defRPr sz="8600"/>
            </a:lvl2pPr>
            <a:lvl3pPr marL="4389120" indent="0">
              <a:buNone/>
              <a:defRPr sz="7700"/>
            </a:lvl3pPr>
            <a:lvl4pPr marL="6583680" indent="0">
              <a:buNone/>
              <a:defRPr sz="6700"/>
            </a:lvl4pPr>
            <a:lvl5pPr marL="8778240" indent="0">
              <a:buNone/>
              <a:defRPr sz="6700"/>
            </a:lvl5pPr>
            <a:lvl6pPr marL="10972800" indent="0">
              <a:buNone/>
              <a:defRPr sz="6700"/>
            </a:lvl6pPr>
            <a:lvl7pPr marL="13167360" indent="0">
              <a:buNone/>
              <a:defRPr sz="6700"/>
            </a:lvl7pPr>
            <a:lvl8pPr marL="15361920" indent="0">
              <a:buNone/>
              <a:defRPr sz="6700"/>
            </a:lvl8pPr>
            <a:lvl9pPr marL="17556480" indent="0">
              <a:buNone/>
              <a:defRPr sz="6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294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2" y="6217920"/>
            <a:ext cx="17358360" cy="14203680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284443" y="6217920"/>
            <a:ext cx="17365982" cy="14203680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55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34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7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6490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838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8134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"/>
          <p:cNvSpPr txBox="1">
            <a:spLocks noChangeArrowheads="1"/>
          </p:cNvSpPr>
          <p:nvPr/>
        </p:nvSpPr>
        <p:spPr bwMode="auto">
          <a:xfrm>
            <a:off x="30357763" y="30433963"/>
            <a:ext cx="13533437" cy="193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24640" rIns="432000" bIns="224640">
            <a:spAutoFit/>
          </a:bodyPr>
          <a:lstStyle>
            <a:lvl1pPr eaLnBrk="0" hangingPunct="0"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2193925" algn="l"/>
                <a:tab pos="4387850" algn="l"/>
                <a:tab pos="6583363" algn="l"/>
                <a:tab pos="8777288" algn="l"/>
                <a:tab pos="10972800" algn="l"/>
                <a:tab pos="13166725" algn="l"/>
                <a:tab pos="15360650" algn="l"/>
                <a:tab pos="17556163" algn="l"/>
                <a:tab pos="19750088" algn="l"/>
                <a:tab pos="21945600" algn="l"/>
                <a:tab pos="24139525" algn="l"/>
                <a:tab pos="26333450" algn="l"/>
                <a:tab pos="28528963" algn="l"/>
                <a:tab pos="30722888" algn="l"/>
                <a:tab pos="32918400" algn="l"/>
                <a:tab pos="35112325" algn="l"/>
                <a:tab pos="37306250" algn="l"/>
                <a:tab pos="39501763" algn="l"/>
                <a:tab pos="41695688" algn="l"/>
                <a:tab pos="43891200" algn="l"/>
              </a:tabLs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3399"/>
              </a:buClr>
              <a:buFont typeface="Calibri" pitchFamily="34" charset="0"/>
              <a:buNone/>
            </a:pPr>
            <a:r>
              <a:rPr lang="en-GB" sz="4800" b="0">
                <a:solidFill>
                  <a:srgbClr val="003399"/>
                </a:solidFill>
              </a:rPr>
              <a:t>BPU:  Sustainable Technology for a Healthier Environment / MIMSAC / May 9, 2008 / </a:t>
            </a:r>
            <a:fld id="{6357C735-D6C9-46DC-BB8C-BA5016545EFE}" type="slidenum">
              <a:rPr lang="en-GB" sz="4800" b="0">
                <a:solidFill>
                  <a:srgbClr val="003399"/>
                </a:solidFill>
              </a:rPr>
              <a:pPr eaLnBrk="1" hangingPunct="1">
                <a:buClr>
                  <a:srgbClr val="003399"/>
                </a:buClr>
                <a:buFont typeface="Calibri" pitchFamily="34" charset="0"/>
                <a:buNone/>
              </a:pPr>
              <a:t>‹#›</a:t>
            </a:fld>
            <a:r>
              <a:rPr lang="en-GB" sz="4800" b="0">
                <a:solidFill>
                  <a:srgbClr val="003399"/>
                </a:solidFill>
              </a:rPr>
              <a:t> of 17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-114300"/>
            <a:ext cx="29970413" cy="581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432000" tIns="224640" rIns="432000" bIns="2246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6218238"/>
            <a:ext cx="35456813" cy="1420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432000" tIns="224640" rIns="432000" bIns="2246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553275"/>
            <a:ext cx="43891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30" name="Freeform 6"/>
          <p:cNvSpPr>
            <a:spLocks noChangeArrowheads="1"/>
          </p:cNvSpPr>
          <p:nvPr/>
        </p:nvSpPr>
        <p:spPr bwMode="auto">
          <a:xfrm>
            <a:off x="92075" y="5303838"/>
            <a:ext cx="43676888" cy="7937"/>
          </a:xfrm>
          <a:custGeom>
            <a:avLst/>
            <a:gdLst>
              <a:gd name="T0" fmla="*/ 0 w 25277"/>
              <a:gd name="T1" fmla="*/ 0 h 6"/>
              <a:gd name="T2" fmla="*/ 25276 w 25277"/>
              <a:gd name="T3" fmla="*/ 5 h 6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5277" h="6">
                <a:moveTo>
                  <a:pt x="0" y="0"/>
                </a:moveTo>
                <a:lnTo>
                  <a:pt x="25276" y="5"/>
                </a:lnTo>
              </a:path>
            </a:pathLst>
          </a:custGeom>
          <a:solidFill>
            <a:srgbClr val="009999"/>
          </a:solidFill>
          <a:ln w="25560">
            <a:solidFill>
              <a:srgbClr val="C4C4C4"/>
            </a:solidFill>
            <a:miter lim="800000"/>
            <a:headEnd/>
            <a:tailEnd/>
          </a:ln>
        </p:spPr>
        <p:txBody>
          <a:bodyPr wrap="none" lIns="438912" tIns="219456" rIns="438912" bIns="219456" anchor="ctr"/>
          <a:lstStyle/>
          <a:p>
            <a:endParaRPr lang="en-US"/>
          </a:p>
        </p:txBody>
      </p:sp>
      <p:pic>
        <p:nvPicPr>
          <p:cNvPr id="1031" name="Picture 5" descr="BEST_finalLogo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4" r="2553" b="8174"/>
          <a:stretch>
            <a:fillRect/>
          </a:stretch>
        </p:blipFill>
        <p:spPr bwMode="auto">
          <a:xfrm>
            <a:off x="0" y="30235525"/>
            <a:ext cx="17084675" cy="227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6" descr="BE_RESPONSIBLE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07300" y="30472063"/>
            <a:ext cx="6027738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93" r:id="rId13"/>
  </p:sldLayoutIdLst>
  <p:txStyles>
    <p:titleStyle>
      <a:lvl1pPr algn="l" defTabSz="2193925" rtl="0" eaLnBrk="0" fontAlgn="base" hangingPunct="0">
        <a:lnSpc>
          <a:spcPct val="103000"/>
        </a:lnSpc>
        <a:spcBef>
          <a:spcPct val="0"/>
        </a:spcBef>
        <a:spcAft>
          <a:spcPct val="0"/>
        </a:spcAft>
        <a:buClr>
          <a:srgbClr val="003457"/>
        </a:buClr>
        <a:buSzPct val="100000"/>
        <a:buFont typeface="Baskerville-Normal"/>
        <a:defRPr sz="17300" i="1">
          <a:solidFill>
            <a:srgbClr val="003457"/>
          </a:solidFill>
          <a:latin typeface="+mj-lt"/>
          <a:ea typeface="+mj-ea"/>
          <a:cs typeface="+mj-cs"/>
        </a:defRPr>
      </a:lvl1pPr>
      <a:lvl2pPr algn="l" defTabSz="2193925" rtl="0" eaLnBrk="0" fontAlgn="base" hangingPunct="0">
        <a:lnSpc>
          <a:spcPct val="103000"/>
        </a:lnSpc>
        <a:spcBef>
          <a:spcPct val="0"/>
        </a:spcBef>
        <a:spcAft>
          <a:spcPct val="0"/>
        </a:spcAft>
        <a:buClr>
          <a:srgbClr val="003457"/>
        </a:buClr>
        <a:buSzPct val="100000"/>
        <a:buFont typeface="Baskerville-Normal"/>
        <a:defRPr sz="17300" i="1">
          <a:solidFill>
            <a:srgbClr val="003457"/>
          </a:solidFill>
          <a:latin typeface="Baskerville-Normal" charset="0"/>
          <a:ea typeface="MS Gothic" charset="-128"/>
        </a:defRPr>
      </a:lvl2pPr>
      <a:lvl3pPr algn="l" defTabSz="2193925" rtl="0" eaLnBrk="0" fontAlgn="base" hangingPunct="0">
        <a:lnSpc>
          <a:spcPct val="103000"/>
        </a:lnSpc>
        <a:spcBef>
          <a:spcPct val="0"/>
        </a:spcBef>
        <a:spcAft>
          <a:spcPct val="0"/>
        </a:spcAft>
        <a:buClr>
          <a:srgbClr val="003457"/>
        </a:buClr>
        <a:buSzPct val="100000"/>
        <a:buFont typeface="Baskerville-Normal"/>
        <a:defRPr sz="17300" i="1">
          <a:solidFill>
            <a:srgbClr val="003457"/>
          </a:solidFill>
          <a:latin typeface="Baskerville-Normal" charset="0"/>
          <a:ea typeface="MS Gothic" charset="-128"/>
        </a:defRPr>
      </a:lvl3pPr>
      <a:lvl4pPr algn="l" defTabSz="2193925" rtl="0" eaLnBrk="0" fontAlgn="base" hangingPunct="0">
        <a:lnSpc>
          <a:spcPct val="103000"/>
        </a:lnSpc>
        <a:spcBef>
          <a:spcPct val="0"/>
        </a:spcBef>
        <a:spcAft>
          <a:spcPct val="0"/>
        </a:spcAft>
        <a:buClr>
          <a:srgbClr val="003457"/>
        </a:buClr>
        <a:buSzPct val="100000"/>
        <a:buFont typeface="Baskerville-Normal"/>
        <a:defRPr sz="17300" i="1">
          <a:solidFill>
            <a:srgbClr val="003457"/>
          </a:solidFill>
          <a:latin typeface="Baskerville-Normal" charset="0"/>
          <a:ea typeface="MS Gothic" charset="-128"/>
        </a:defRPr>
      </a:lvl4pPr>
      <a:lvl5pPr algn="l" defTabSz="2193925" rtl="0" eaLnBrk="0" fontAlgn="base" hangingPunct="0">
        <a:lnSpc>
          <a:spcPct val="103000"/>
        </a:lnSpc>
        <a:spcBef>
          <a:spcPct val="0"/>
        </a:spcBef>
        <a:spcAft>
          <a:spcPct val="0"/>
        </a:spcAft>
        <a:buClr>
          <a:srgbClr val="003457"/>
        </a:buClr>
        <a:buSzPct val="100000"/>
        <a:buFont typeface="Baskerville-Normal"/>
        <a:defRPr sz="17300" i="1">
          <a:solidFill>
            <a:srgbClr val="003457"/>
          </a:solidFill>
          <a:latin typeface="Baskerville-Normal" charset="0"/>
          <a:ea typeface="MS Gothic" charset="-128"/>
        </a:defRPr>
      </a:lvl5pPr>
      <a:lvl6pPr marL="2194560" algn="l" defTabSz="2194560" rtl="0" eaLnBrk="0" fontAlgn="base" hangingPunct="0">
        <a:lnSpc>
          <a:spcPct val="103000"/>
        </a:lnSpc>
        <a:spcBef>
          <a:spcPct val="0"/>
        </a:spcBef>
        <a:spcAft>
          <a:spcPct val="0"/>
        </a:spcAft>
        <a:buClr>
          <a:srgbClr val="003457"/>
        </a:buClr>
        <a:buSzPct val="100000"/>
        <a:buFont typeface="Baskerville-Normal" charset="0"/>
        <a:defRPr sz="17300" i="1">
          <a:solidFill>
            <a:srgbClr val="003457"/>
          </a:solidFill>
          <a:latin typeface="Baskerville-Normal" charset="0"/>
          <a:ea typeface="MS Gothic" charset="-128"/>
        </a:defRPr>
      </a:lvl6pPr>
      <a:lvl7pPr marL="4389120" algn="l" defTabSz="2194560" rtl="0" eaLnBrk="0" fontAlgn="base" hangingPunct="0">
        <a:lnSpc>
          <a:spcPct val="103000"/>
        </a:lnSpc>
        <a:spcBef>
          <a:spcPct val="0"/>
        </a:spcBef>
        <a:spcAft>
          <a:spcPct val="0"/>
        </a:spcAft>
        <a:buClr>
          <a:srgbClr val="003457"/>
        </a:buClr>
        <a:buSzPct val="100000"/>
        <a:buFont typeface="Baskerville-Normal" charset="0"/>
        <a:defRPr sz="17300" i="1">
          <a:solidFill>
            <a:srgbClr val="003457"/>
          </a:solidFill>
          <a:latin typeface="Baskerville-Normal" charset="0"/>
          <a:ea typeface="MS Gothic" charset="-128"/>
        </a:defRPr>
      </a:lvl7pPr>
      <a:lvl8pPr marL="6583680" algn="l" defTabSz="2194560" rtl="0" eaLnBrk="0" fontAlgn="base" hangingPunct="0">
        <a:lnSpc>
          <a:spcPct val="103000"/>
        </a:lnSpc>
        <a:spcBef>
          <a:spcPct val="0"/>
        </a:spcBef>
        <a:spcAft>
          <a:spcPct val="0"/>
        </a:spcAft>
        <a:buClr>
          <a:srgbClr val="003457"/>
        </a:buClr>
        <a:buSzPct val="100000"/>
        <a:buFont typeface="Baskerville-Normal" charset="0"/>
        <a:defRPr sz="17300" i="1">
          <a:solidFill>
            <a:srgbClr val="003457"/>
          </a:solidFill>
          <a:latin typeface="Baskerville-Normal" charset="0"/>
          <a:ea typeface="MS Gothic" charset="-128"/>
        </a:defRPr>
      </a:lvl8pPr>
      <a:lvl9pPr marL="8778240" algn="l" defTabSz="2194560" rtl="0" eaLnBrk="0" fontAlgn="base" hangingPunct="0">
        <a:lnSpc>
          <a:spcPct val="103000"/>
        </a:lnSpc>
        <a:spcBef>
          <a:spcPct val="0"/>
        </a:spcBef>
        <a:spcAft>
          <a:spcPct val="0"/>
        </a:spcAft>
        <a:buClr>
          <a:srgbClr val="003457"/>
        </a:buClr>
        <a:buSzPct val="100000"/>
        <a:buFont typeface="Baskerville-Normal" charset="0"/>
        <a:defRPr sz="17300" i="1">
          <a:solidFill>
            <a:srgbClr val="003457"/>
          </a:solidFill>
          <a:latin typeface="Baskerville-Normal" charset="0"/>
          <a:ea typeface="MS Gothic" charset="-128"/>
        </a:defRPr>
      </a:lvl9pPr>
    </p:titleStyle>
    <p:bodyStyle>
      <a:lvl1pPr marL="1622425" indent="-1622425" algn="l" defTabSz="2193925" rtl="0" eaLnBrk="0" fontAlgn="base" hangingPunct="0">
        <a:lnSpc>
          <a:spcPct val="81000"/>
        </a:lnSpc>
        <a:spcBef>
          <a:spcPts val="2875"/>
        </a:spcBef>
        <a:spcAft>
          <a:spcPct val="0"/>
        </a:spcAft>
        <a:buClr>
          <a:srgbClr val="000000"/>
        </a:buClr>
        <a:buSzPct val="80000"/>
        <a:buFont typeface="Wingdings" pitchFamily="2" charset="2"/>
        <a:buChar char=""/>
        <a:defRPr sz="11500">
          <a:solidFill>
            <a:srgbClr val="003457"/>
          </a:solidFill>
          <a:latin typeface="+mn-lt"/>
          <a:ea typeface="+mn-ea"/>
          <a:cs typeface="+mn-cs"/>
        </a:defRPr>
      </a:lvl1pPr>
      <a:lvl2pPr marL="3543300" indent="-1347788" algn="l" defTabSz="2193925" rtl="0" eaLnBrk="0" fontAlgn="base" hangingPunct="0">
        <a:lnSpc>
          <a:spcPct val="81000"/>
        </a:lnSpc>
        <a:spcBef>
          <a:spcPts val="24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defRPr sz="9600">
          <a:solidFill>
            <a:srgbClr val="003457"/>
          </a:solidFill>
          <a:latin typeface="+mn-lt"/>
          <a:ea typeface="+mn-ea"/>
        </a:defRPr>
      </a:lvl2pPr>
      <a:lvl3pPr marL="5486400" indent="-1096963" algn="l" defTabSz="2193925" rtl="0" eaLnBrk="0" fontAlgn="base" hangingPunct="0">
        <a:lnSpc>
          <a:spcPct val="81000"/>
        </a:lnSpc>
        <a:spcBef>
          <a:spcPts val="2163"/>
        </a:spcBef>
        <a:spcAft>
          <a:spcPct val="0"/>
        </a:spcAft>
        <a:buClr>
          <a:srgbClr val="0088E4"/>
        </a:buClr>
        <a:buSzPct val="100000"/>
        <a:buFont typeface="Arial" pitchFamily="34" charset="0"/>
        <a:defRPr>
          <a:solidFill>
            <a:srgbClr val="003457"/>
          </a:solidFill>
          <a:latin typeface="+mn-lt"/>
          <a:ea typeface="+mn-ea"/>
        </a:defRPr>
      </a:lvl3pPr>
      <a:lvl4pPr marL="7680325" indent="-1096963" algn="l" defTabSz="2193925" rtl="0" eaLnBrk="0" fontAlgn="base" hangingPunct="0">
        <a:lnSpc>
          <a:spcPct val="81000"/>
        </a:lnSpc>
        <a:spcBef>
          <a:spcPts val="2163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"/>
        <a:defRPr>
          <a:solidFill>
            <a:srgbClr val="003457"/>
          </a:solidFill>
          <a:latin typeface="+mn-lt"/>
          <a:ea typeface="+mn-ea"/>
        </a:defRPr>
      </a:lvl4pPr>
      <a:lvl5pPr marL="9874250" indent="-1096963" algn="l" defTabSz="2193925" rtl="0" eaLnBrk="0" fontAlgn="base" hangingPunct="0">
        <a:lnSpc>
          <a:spcPct val="81000"/>
        </a:lnSpc>
        <a:spcBef>
          <a:spcPts val="1925"/>
        </a:spcBef>
        <a:spcAft>
          <a:spcPct val="0"/>
        </a:spcAft>
        <a:buClr>
          <a:srgbClr val="000000"/>
        </a:buClr>
        <a:buSzPct val="100000"/>
        <a:buFont typeface="Arial" pitchFamily="34" charset="0"/>
        <a:buChar char="•"/>
        <a:defRPr sz="7700">
          <a:solidFill>
            <a:srgbClr val="003457"/>
          </a:solidFill>
          <a:latin typeface="+mn-lt"/>
          <a:ea typeface="+mn-ea"/>
        </a:defRPr>
      </a:lvl5pPr>
      <a:lvl6pPr marL="12070080" indent="-1097280" algn="l" defTabSz="2194560" rtl="0" eaLnBrk="0" fontAlgn="base" hangingPunct="0">
        <a:lnSpc>
          <a:spcPct val="81000"/>
        </a:lnSpc>
        <a:spcBef>
          <a:spcPts val="192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7700">
          <a:solidFill>
            <a:srgbClr val="003457"/>
          </a:solidFill>
          <a:latin typeface="+mn-lt"/>
          <a:ea typeface="+mn-ea"/>
        </a:defRPr>
      </a:lvl6pPr>
      <a:lvl7pPr marL="14264640" indent="-1097280" algn="l" defTabSz="2194560" rtl="0" eaLnBrk="0" fontAlgn="base" hangingPunct="0">
        <a:lnSpc>
          <a:spcPct val="81000"/>
        </a:lnSpc>
        <a:spcBef>
          <a:spcPts val="192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7700">
          <a:solidFill>
            <a:srgbClr val="003457"/>
          </a:solidFill>
          <a:latin typeface="+mn-lt"/>
          <a:ea typeface="+mn-ea"/>
        </a:defRPr>
      </a:lvl7pPr>
      <a:lvl8pPr marL="16459200" indent="-1097280" algn="l" defTabSz="2194560" rtl="0" eaLnBrk="0" fontAlgn="base" hangingPunct="0">
        <a:lnSpc>
          <a:spcPct val="81000"/>
        </a:lnSpc>
        <a:spcBef>
          <a:spcPts val="192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7700">
          <a:solidFill>
            <a:srgbClr val="003457"/>
          </a:solidFill>
          <a:latin typeface="+mn-lt"/>
          <a:ea typeface="+mn-ea"/>
        </a:defRPr>
      </a:lvl8pPr>
      <a:lvl9pPr marL="18653760" indent="-1097280" algn="l" defTabSz="2194560" rtl="0" eaLnBrk="0" fontAlgn="base" hangingPunct="0">
        <a:lnSpc>
          <a:spcPct val="81000"/>
        </a:lnSpc>
        <a:spcBef>
          <a:spcPts val="192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7700">
          <a:solidFill>
            <a:srgbClr val="003457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96963" y="8047038"/>
            <a:ext cx="41697275" cy="20848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38912" tIns="219456" rIns="438912" bIns="2194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96963" y="1463675"/>
            <a:ext cx="416972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pic>
        <p:nvPicPr>
          <p:cNvPr id="2052" name="Picture 11" descr="ba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38912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4" descr="ba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625925"/>
            <a:ext cx="43891200" cy="329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6" descr="logo_white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6100" y="30014863"/>
            <a:ext cx="8861425" cy="2538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600" b="1">
          <a:solidFill>
            <a:schemeClr val="tx2"/>
          </a:solidFill>
          <a:latin typeface="Arial" charset="0"/>
        </a:defRPr>
      </a:lvl5pPr>
      <a:lvl6pPr marL="2194560" algn="l" rtl="0" fontAlgn="base">
        <a:spcBef>
          <a:spcPct val="0"/>
        </a:spcBef>
        <a:spcAft>
          <a:spcPct val="0"/>
        </a:spcAft>
        <a:defRPr sz="20600" b="1">
          <a:solidFill>
            <a:schemeClr val="tx2"/>
          </a:solidFill>
          <a:latin typeface="Arial" charset="0"/>
        </a:defRPr>
      </a:lvl6pPr>
      <a:lvl7pPr marL="4389120" algn="l" rtl="0" fontAlgn="base">
        <a:spcBef>
          <a:spcPct val="0"/>
        </a:spcBef>
        <a:spcAft>
          <a:spcPct val="0"/>
        </a:spcAft>
        <a:defRPr sz="20600" b="1">
          <a:solidFill>
            <a:schemeClr val="tx2"/>
          </a:solidFill>
          <a:latin typeface="Arial" charset="0"/>
        </a:defRPr>
      </a:lvl7pPr>
      <a:lvl8pPr marL="6583680" algn="l" rtl="0" fontAlgn="base">
        <a:spcBef>
          <a:spcPct val="0"/>
        </a:spcBef>
        <a:spcAft>
          <a:spcPct val="0"/>
        </a:spcAft>
        <a:defRPr sz="20600" b="1">
          <a:solidFill>
            <a:schemeClr val="tx2"/>
          </a:solidFill>
          <a:latin typeface="Arial" charset="0"/>
        </a:defRPr>
      </a:lvl8pPr>
      <a:lvl9pPr marL="8778240" algn="l" rtl="0" fontAlgn="base">
        <a:spcBef>
          <a:spcPct val="0"/>
        </a:spcBef>
        <a:spcAft>
          <a:spcPct val="0"/>
        </a:spcAft>
        <a:defRPr sz="20600" b="1">
          <a:solidFill>
            <a:schemeClr val="tx2"/>
          </a:solidFill>
          <a:latin typeface="Arial" charset="0"/>
        </a:defRPr>
      </a:lvl9pPr>
    </p:titleStyle>
    <p:bodyStyle>
      <a:lvl1pPr marL="1644650" indent="-1644650" algn="l" rtl="0" eaLnBrk="0" fontAlgn="base" hangingPunct="0">
        <a:spcBef>
          <a:spcPct val="20000"/>
        </a:spcBef>
        <a:spcAft>
          <a:spcPct val="0"/>
        </a:spcAft>
        <a:buChar char="•"/>
        <a:defRPr sz="15400">
          <a:solidFill>
            <a:schemeClr val="tx1"/>
          </a:solidFill>
          <a:latin typeface="+mn-lt"/>
          <a:ea typeface="+mn-ea"/>
          <a:cs typeface="+mn-cs"/>
        </a:defRPr>
      </a:lvl1pPr>
      <a:lvl2pPr marL="3565525" indent="-1371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3400">
          <a:solidFill>
            <a:schemeClr val="tx1"/>
          </a:solidFill>
          <a:latin typeface="+mn-lt"/>
        </a:defRPr>
      </a:lvl2pPr>
      <a:lvl3pPr marL="5486400" indent="-1096963" algn="l" rtl="0" eaLnBrk="0" fontAlgn="base" hangingPunct="0">
        <a:spcBef>
          <a:spcPct val="20000"/>
        </a:spcBef>
        <a:spcAft>
          <a:spcPct val="0"/>
        </a:spcAft>
        <a:buChar char="–"/>
        <a:defRPr sz="11500">
          <a:solidFill>
            <a:schemeClr val="tx1"/>
          </a:solidFill>
          <a:latin typeface="+mn-lt"/>
        </a:defRPr>
      </a:lvl3pPr>
      <a:lvl4pPr marL="7680325" indent="-1096963" algn="l" rtl="0" eaLnBrk="0" fontAlgn="base" hangingPunct="0">
        <a:spcBef>
          <a:spcPct val="20000"/>
        </a:spcBef>
        <a:spcAft>
          <a:spcPct val="0"/>
        </a:spcAft>
        <a:buChar char="&gt;"/>
        <a:defRPr sz="9600">
          <a:solidFill>
            <a:schemeClr val="tx1"/>
          </a:solidFill>
          <a:latin typeface="+mn-lt"/>
        </a:defRPr>
      </a:lvl4pPr>
      <a:lvl5pPr marL="9874250" indent="-1096963" algn="l" rtl="0" eaLnBrk="0" fontAlgn="base" hangingPunct="0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5pPr>
      <a:lvl6pPr marL="12070080" indent="-1097280" algn="l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6pPr>
      <a:lvl7pPr marL="14264640" indent="-1097280" algn="l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7pPr>
      <a:lvl8pPr marL="16459200" indent="-1097280" algn="l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8pPr>
      <a:lvl9pPr marL="18653760" indent="-1097280" algn="l" rtl="0" fontAlgn="base">
        <a:spcBef>
          <a:spcPct val="20000"/>
        </a:spcBef>
        <a:spcAft>
          <a:spcPct val="0"/>
        </a:spcAft>
        <a:buChar char="»"/>
        <a:defRPr sz="9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7.jpeg"/><Relationship Id="rId5" Type="http://schemas.openxmlformats.org/officeDocument/2006/relationships/hyperlink" Target="http://www.memphis.edu/sph/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Picture 40" descr="Picture1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5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0" y="5775960"/>
            <a:ext cx="43891200" cy="27371040"/>
          </a:xfrm>
          <a:prstGeom prst="rect">
            <a:avLst/>
          </a:prstGeom>
          <a:solidFill>
            <a:srgbClr val="FF6600"/>
          </a:solidFill>
          <a:ln w="9525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chemeClr val="tx1">
                <a:alpha val="50000"/>
              </a:schemeClr>
            </a:outerShdw>
          </a:effectLst>
        </p:spPr>
      </p:pic>
      <p:sp>
        <p:nvSpPr>
          <p:cNvPr id="5129" name="TextBox 20"/>
          <p:cNvSpPr txBox="1">
            <a:spLocks noChangeArrowheads="1"/>
          </p:cNvSpPr>
          <p:nvPr/>
        </p:nvSpPr>
        <p:spPr bwMode="auto">
          <a:xfrm>
            <a:off x="0" y="5684520"/>
            <a:ext cx="43891200" cy="18288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algn="ctr" eaLnBrk="1" hangingPunct="1"/>
            <a:endParaRPr lang="zh-CN" altLang="en-US" sz="200"/>
          </a:p>
        </p:txBody>
      </p:sp>
      <p:pic>
        <p:nvPicPr>
          <p:cNvPr id="5146" name="Picture 81" descr="School of Public Health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93" r="10852" b="11305"/>
          <a:stretch>
            <a:fillRect/>
          </a:stretch>
        </p:blipFill>
        <p:spPr bwMode="auto">
          <a:xfrm>
            <a:off x="431800" y="3505200"/>
            <a:ext cx="9525000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7" name="Picture 83" descr="UofMlogo280K_h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77925"/>
            <a:ext cx="8382000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990600" y="6499802"/>
            <a:ext cx="10058400" cy="8751568"/>
            <a:chOff x="990600" y="6499801"/>
            <a:chExt cx="10058400" cy="11012329"/>
          </a:xfrm>
        </p:grpSpPr>
        <p:sp>
          <p:nvSpPr>
            <p:cNvPr id="5122" name="Subtitle 2"/>
            <p:cNvSpPr txBox="1">
              <a:spLocks/>
            </p:cNvSpPr>
            <p:nvPr/>
          </p:nvSpPr>
          <p:spPr bwMode="auto">
            <a:xfrm>
              <a:off x="990600" y="6499801"/>
              <a:ext cx="10058400" cy="110123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  <a:effectLst>
              <a:outerShdw blurRad="254000" dist="38100" dir="2700000" sx="102000" sy="102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228600" tIns="219456" rIns="228600" bIns="219456"/>
            <a:lstStyle>
              <a:lvl1pPr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1pPr>
              <a:lvl2pPr marL="742950" indent="-28575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2pPr>
              <a:lvl3pPr marL="11430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3pPr>
              <a:lvl4pPr marL="16002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4pPr>
              <a:lvl5pPr marL="20574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9pPr>
            </a:lstStyle>
            <a:p>
              <a:pPr algn="just" eaLnBrk="1" hangingPunct="1">
                <a:spcAft>
                  <a:spcPct val="30000"/>
                </a:spcAft>
              </a:pPr>
              <a:endParaRPr lang="en-US" altLang="zh-CN" sz="1200" i="1" u="sng" dirty="0" smtClean="0">
                <a:solidFill>
                  <a:schemeClr val="accent5">
                    <a:lumMod val="50000"/>
                  </a:schemeClr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1200" i="1" u="sng" dirty="0">
                <a:solidFill>
                  <a:schemeClr val="accent5">
                    <a:lumMod val="50000"/>
                  </a:schemeClr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2000" i="1" u="sng" dirty="0" smtClean="0">
                <a:solidFill>
                  <a:schemeClr val="accent5">
                    <a:lumMod val="50000"/>
                  </a:schemeClr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4400" b="0" dirty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</p:txBody>
        </p:sp>
        <p:sp>
          <p:nvSpPr>
            <p:cNvPr id="28" name="TextBox 28"/>
            <p:cNvSpPr txBox="1">
              <a:spLocks noChangeArrowheads="1"/>
            </p:cNvSpPr>
            <p:nvPr/>
          </p:nvSpPr>
          <p:spPr bwMode="auto">
            <a:xfrm>
              <a:off x="1066800" y="6539329"/>
              <a:ext cx="9966960" cy="1017438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  <a:shade val="30000"/>
                    <a:satMod val="115000"/>
                  </a:schemeClr>
                </a:gs>
                <a:gs pos="83000">
                  <a:schemeClr val="accent6">
                    <a:shade val="67500"/>
                    <a:satMod val="115000"/>
                    <a:alpha val="78000"/>
                    <a:lumMod val="24000"/>
                    <a:lumOff val="76000"/>
                  </a:schemeClr>
                </a:gs>
                <a:gs pos="0">
                  <a:schemeClr val="accent6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1pPr>
              <a:lvl2pPr marL="742950" indent="-28575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2pPr>
              <a:lvl3pPr marL="11430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3pPr>
              <a:lvl4pPr marL="16002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4pPr>
              <a:lvl5pPr marL="20574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9pPr>
            </a:lstStyle>
            <a:p>
              <a:pPr algn="ctr" eaLnBrk="1" hangingPunct="1"/>
              <a:r>
                <a:rPr lang="en-US" altLang="zh-CN" sz="48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Abstract</a:t>
              </a:r>
              <a:endParaRPr lang="en-US" altLang="zh-CN" sz="4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42" name="Title 1"/>
          <p:cNvSpPr txBox="1">
            <a:spLocks/>
          </p:cNvSpPr>
          <p:nvPr/>
        </p:nvSpPr>
        <p:spPr bwMode="auto">
          <a:xfrm>
            <a:off x="9448799" y="1219200"/>
            <a:ext cx="31038115" cy="423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algn="ctr"/>
            <a:r>
              <a:rPr lang="en-US" sz="8000" dirty="0" smtClean="0"/>
              <a:t>Title</a:t>
            </a:r>
            <a:endParaRPr lang="en-US" sz="8000" dirty="0" smtClean="0"/>
          </a:p>
          <a:p>
            <a:pPr algn="ctr">
              <a:spcBef>
                <a:spcPts val="600"/>
              </a:spcBef>
            </a:pPr>
            <a:r>
              <a:rPr lang="en-US" sz="5400" dirty="0">
                <a:solidFill>
                  <a:srgbClr val="336600"/>
                </a:solidFill>
                <a:latin typeface="+mn-lt"/>
                <a:cs typeface="Aharoni" pitchFamily="2" charset="-79"/>
              </a:rPr>
              <a:t>Authors</a:t>
            </a:r>
            <a:endParaRPr lang="en-US" sz="4800" dirty="0">
              <a:solidFill>
                <a:srgbClr val="336600"/>
              </a:solidFill>
              <a:latin typeface="+mn-lt"/>
              <a:cs typeface="Aharoni" pitchFamily="2" charset="-79"/>
            </a:endParaRPr>
          </a:p>
          <a:p>
            <a:pPr algn="ctr" eaLnBrk="0" hangingPunct="0">
              <a:spcBef>
                <a:spcPts val="1200"/>
              </a:spcBef>
              <a:defRPr/>
            </a:pPr>
            <a:r>
              <a:rPr lang="en-US" altLang="zh-CN" sz="4400" dirty="0">
                <a:solidFill>
                  <a:schemeClr val="tx1"/>
                </a:solidFill>
                <a:cs typeface="Arial" panose="020B0604020202020204" pitchFamily="34" charset="0"/>
              </a:rPr>
              <a:t>Affiliation</a:t>
            </a:r>
            <a:endParaRPr lang="en-US" altLang="zh-CN" sz="360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059873" y="15536762"/>
            <a:ext cx="10058400" cy="16048137"/>
            <a:chOff x="990600" y="18350330"/>
            <a:chExt cx="10058400" cy="13234570"/>
          </a:xfrm>
        </p:grpSpPr>
        <p:sp>
          <p:nvSpPr>
            <p:cNvPr id="45" name="Subtitle 2"/>
            <p:cNvSpPr txBox="1">
              <a:spLocks/>
            </p:cNvSpPr>
            <p:nvPr/>
          </p:nvSpPr>
          <p:spPr bwMode="auto">
            <a:xfrm>
              <a:off x="990600" y="18350330"/>
              <a:ext cx="10058400" cy="132345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  <a:effectLst>
              <a:outerShdw blurRad="254000" dist="38100" dir="2700000" sx="102000" sy="102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228600" tIns="219456" rIns="228600" bIns="219456"/>
            <a:lstStyle>
              <a:lvl1pPr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1pPr>
              <a:lvl2pPr marL="742950" indent="-28575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2pPr>
              <a:lvl3pPr marL="11430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3pPr>
              <a:lvl4pPr marL="16002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4pPr>
              <a:lvl5pPr marL="20574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9pPr>
            </a:lstStyle>
            <a:p>
              <a:pPr algn="just" eaLnBrk="1" hangingPunct="1">
                <a:spcAft>
                  <a:spcPct val="30000"/>
                </a:spcAft>
              </a:pPr>
              <a:endParaRPr lang="en-US" altLang="zh-CN" sz="1200" i="1" u="sng" dirty="0" smtClean="0">
                <a:solidFill>
                  <a:schemeClr val="accent5">
                    <a:lumMod val="50000"/>
                  </a:schemeClr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1200" i="1" u="sng" dirty="0">
                <a:solidFill>
                  <a:schemeClr val="accent5">
                    <a:lumMod val="50000"/>
                  </a:schemeClr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2000" i="1" u="sng" dirty="0" smtClean="0">
                <a:solidFill>
                  <a:schemeClr val="accent5">
                    <a:lumMod val="50000"/>
                  </a:schemeClr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40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40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4000" b="0" dirty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40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4000" b="0" dirty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40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4000" b="0" dirty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40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4000" b="0" dirty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40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r>
                <a:rPr lang="en-US" altLang="zh-CN" sz="4000" b="0" dirty="0" smtClean="0">
                  <a:solidFill>
                    <a:schemeClr val="tx1"/>
                  </a:solidFill>
                  <a:ea typeface="MS PGothic" pitchFamily="34" charset="-128"/>
                </a:rPr>
                <a:t> </a:t>
              </a: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4400" b="0" dirty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</p:txBody>
        </p:sp>
        <p:sp>
          <p:nvSpPr>
            <p:cNvPr id="48" name="TextBox 28"/>
            <p:cNvSpPr txBox="1">
              <a:spLocks noChangeArrowheads="1"/>
            </p:cNvSpPr>
            <p:nvPr/>
          </p:nvSpPr>
          <p:spPr bwMode="auto">
            <a:xfrm>
              <a:off x="1066800" y="18427959"/>
              <a:ext cx="9966960" cy="714501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  <a:shade val="30000"/>
                    <a:satMod val="115000"/>
                  </a:schemeClr>
                </a:gs>
                <a:gs pos="83000">
                  <a:schemeClr val="accent6">
                    <a:shade val="67500"/>
                    <a:satMod val="115000"/>
                    <a:alpha val="78000"/>
                    <a:lumMod val="24000"/>
                    <a:lumOff val="76000"/>
                  </a:schemeClr>
                </a:gs>
                <a:gs pos="0">
                  <a:schemeClr val="accent6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1pPr>
              <a:lvl2pPr marL="742950" indent="-28575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2pPr>
              <a:lvl3pPr marL="11430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3pPr>
              <a:lvl4pPr marL="16002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4pPr>
              <a:lvl5pPr marL="20574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9pPr>
            </a:lstStyle>
            <a:p>
              <a:pPr algn="ctr" eaLnBrk="1" hangingPunct="1"/>
              <a:r>
                <a:rPr lang="en-US" altLang="zh-CN" sz="48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Introduction</a:t>
              </a:r>
              <a:endParaRPr lang="en-US" altLang="zh-CN" sz="4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3793472" y="6456272"/>
            <a:ext cx="9334089" cy="25085099"/>
            <a:chOff x="33756600" y="6499801"/>
            <a:chExt cx="9144000" cy="25085099"/>
          </a:xfrm>
        </p:grpSpPr>
        <p:sp>
          <p:nvSpPr>
            <p:cNvPr id="55" name="Subtitle 2"/>
            <p:cNvSpPr txBox="1">
              <a:spLocks/>
            </p:cNvSpPr>
            <p:nvPr/>
          </p:nvSpPr>
          <p:spPr bwMode="auto">
            <a:xfrm>
              <a:off x="33756600" y="6499801"/>
              <a:ext cx="9144000" cy="250850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  <a:effectLst>
              <a:outerShdw blurRad="254000" dist="38100" dir="2700000" sx="102000" sy="102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228600" tIns="219456" rIns="228600" bIns="219456"/>
            <a:lstStyle>
              <a:lvl1pPr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1pPr>
              <a:lvl2pPr marL="742950" indent="-28575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2pPr>
              <a:lvl3pPr marL="11430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3pPr>
              <a:lvl4pPr marL="16002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4pPr>
              <a:lvl5pPr marL="20574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9pPr>
            </a:lstStyle>
            <a:p>
              <a:pPr algn="just" eaLnBrk="1" hangingPunct="1">
                <a:spcAft>
                  <a:spcPct val="30000"/>
                </a:spcAft>
              </a:pPr>
              <a:endParaRPr lang="en-US" altLang="zh-CN" sz="1200" i="1" u="sng" dirty="0" smtClean="0">
                <a:solidFill>
                  <a:schemeClr val="accent5">
                    <a:lumMod val="50000"/>
                  </a:schemeClr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1200" i="1" u="sng" dirty="0">
                <a:solidFill>
                  <a:schemeClr val="accent5">
                    <a:lumMod val="50000"/>
                  </a:schemeClr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2000" i="1" u="sng" dirty="0" smtClean="0">
                <a:solidFill>
                  <a:schemeClr val="accent5">
                    <a:lumMod val="50000"/>
                  </a:schemeClr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r>
                <a:rPr lang="en-US" altLang="zh-CN" sz="4000" b="0" dirty="0" smtClean="0">
                  <a:solidFill>
                    <a:schemeClr val="tx1"/>
                  </a:solidFill>
                  <a:ea typeface="MS PGothic" pitchFamily="34" charset="-128"/>
                </a:rPr>
                <a:t> </a:t>
              </a: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4400" b="0" dirty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</p:txBody>
        </p:sp>
        <p:sp>
          <p:nvSpPr>
            <p:cNvPr id="57" name="TextBox 28"/>
            <p:cNvSpPr txBox="1">
              <a:spLocks noChangeArrowheads="1"/>
            </p:cNvSpPr>
            <p:nvPr/>
          </p:nvSpPr>
          <p:spPr bwMode="auto">
            <a:xfrm>
              <a:off x="33879176" y="9765612"/>
              <a:ext cx="8975150" cy="830997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  <a:shade val="30000"/>
                    <a:satMod val="115000"/>
                  </a:schemeClr>
                </a:gs>
                <a:gs pos="83000">
                  <a:schemeClr val="accent6">
                    <a:shade val="67500"/>
                    <a:satMod val="115000"/>
                    <a:alpha val="78000"/>
                    <a:lumMod val="24000"/>
                    <a:lumOff val="76000"/>
                  </a:schemeClr>
                </a:gs>
                <a:gs pos="0">
                  <a:schemeClr val="accent6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1pPr>
              <a:lvl2pPr marL="742950" indent="-28575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2pPr>
              <a:lvl3pPr marL="11430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3pPr>
              <a:lvl4pPr marL="16002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4pPr>
              <a:lvl5pPr marL="20574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9pPr>
            </a:lstStyle>
            <a:p>
              <a:pPr algn="ctr" eaLnBrk="1" hangingPunct="1"/>
              <a:r>
                <a:rPr lang="en-US" altLang="zh-CN" sz="48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Conclusions</a:t>
              </a:r>
              <a:endParaRPr lang="en-US" altLang="zh-CN" sz="4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58" name="Subtitle 2"/>
          <p:cNvSpPr txBox="1">
            <a:spLocks/>
          </p:cNvSpPr>
          <p:nvPr/>
        </p:nvSpPr>
        <p:spPr bwMode="auto">
          <a:xfrm>
            <a:off x="11747935" y="13571469"/>
            <a:ext cx="10453974" cy="1801343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254000" dist="38100" dir="2700000" sx="102000" sy="102000" algn="tl" rotWithShape="0">
              <a:prstClr val="black">
                <a:alpha val="40000"/>
              </a:prstClr>
            </a:outerShdw>
          </a:effectLst>
          <a:extLst/>
        </p:spPr>
        <p:txBody>
          <a:bodyPr lIns="228600" tIns="219456" rIns="228600" bIns="219456"/>
          <a:lstStyle>
            <a:lvl1pPr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algn="just" eaLnBrk="1" hangingPunct="1">
              <a:spcAft>
                <a:spcPct val="30000"/>
              </a:spcAft>
            </a:pPr>
            <a:endParaRPr lang="en-US" altLang="zh-CN" sz="1200" i="1" u="sng" dirty="0" smtClean="0">
              <a:solidFill>
                <a:schemeClr val="accent5">
                  <a:lumMod val="50000"/>
                </a:schemeClr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endParaRPr lang="en-US" altLang="zh-CN" sz="1200" i="1" u="sng" dirty="0" smtClean="0">
              <a:solidFill>
                <a:schemeClr val="accent5">
                  <a:lumMod val="50000"/>
                </a:schemeClr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endParaRPr lang="en-US" altLang="zh-CN" sz="2000" i="1" u="sng" dirty="0" smtClean="0">
              <a:solidFill>
                <a:schemeClr val="accent5">
                  <a:lumMod val="50000"/>
                </a:schemeClr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r>
              <a:rPr lang="en-US" altLang="zh-CN" sz="4000" b="0" dirty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</a:p>
          <a:p>
            <a:pPr algn="just" eaLnBrk="1" hangingPunct="1">
              <a:spcAft>
                <a:spcPct val="30000"/>
              </a:spcAft>
            </a:pPr>
            <a:endParaRPr lang="en-US" altLang="zh-CN" sz="4400" b="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endParaRPr lang="en-US" altLang="zh-CN" sz="3200" b="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endParaRPr lang="en-US" altLang="zh-CN" sz="3200" b="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endParaRPr lang="en-US" altLang="zh-CN" sz="3200" b="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endParaRPr lang="en-US" altLang="zh-CN" sz="3200" b="0" dirty="0" smtClean="0">
              <a:solidFill>
                <a:schemeClr val="tx1"/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endParaRPr lang="en-US" altLang="zh-CN" sz="3200" b="0" dirty="0" smtClean="0">
              <a:solidFill>
                <a:schemeClr val="tx1"/>
              </a:solidFill>
              <a:ea typeface="MS PGothic" pitchFamily="34" charset="-128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2868891" y="6456272"/>
            <a:ext cx="10058400" cy="25031700"/>
            <a:chOff x="22936200" y="6463130"/>
            <a:chExt cx="10058400" cy="17881937"/>
          </a:xfrm>
        </p:grpSpPr>
        <p:sp>
          <p:nvSpPr>
            <p:cNvPr id="60" name="Subtitle 2"/>
            <p:cNvSpPr txBox="1">
              <a:spLocks/>
            </p:cNvSpPr>
            <p:nvPr/>
          </p:nvSpPr>
          <p:spPr bwMode="auto">
            <a:xfrm>
              <a:off x="22936200" y="6463130"/>
              <a:ext cx="10058400" cy="178819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  <a:effectLst>
              <a:outerShdw blurRad="254000" dist="38100" dir="2700000" sx="102000" sy="102000" algn="tl" rotWithShape="0">
                <a:prstClr val="black">
                  <a:alpha val="40000"/>
                </a:prstClr>
              </a:outerShdw>
            </a:effectLst>
            <a:extLst/>
          </p:spPr>
          <p:txBody>
            <a:bodyPr lIns="228600" tIns="219456" rIns="228600" bIns="219456"/>
            <a:lstStyle>
              <a:lvl1pPr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1pPr>
              <a:lvl2pPr marL="742950" indent="-28575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2pPr>
              <a:lvl3pPr marL="11430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3pPr>
              <a:lvl4pPr marL="16002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4pPr>
              <a:lvl5pPr marL="20574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9pPr>
            </a:lstStyle>
            <a:p>
              <a:pPr algn="just" eaLnBrk="1" hangingPunct="1">
                <a:spcAft>
                  <a:spcPct val="30000"/>
                </a:spcAft>
              </a:pPr>
              <a:endParaRPr lang="en-US" altLang="zh-CN" sz="1200" i="1" u="sng" dirty="0" smtClean="0">
                <a:solidFill>
                  <a:schemeClr val="accent5">
                    <a:lumMod val="50000"/>
                  </a:schemeClr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1200" i="1" u="sng" dirty="0">
                <a:solidFill>
                  <a:schemeClr val="accent5">
                    <a:lumMod val="50000"/>
                  </a:schemeClr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2000" i="1" u="sng" dirty="0" smtClean="0">
                <a:solidFill>
                  <a:schemeClr val="accent5">
                    <a:lumMod val="50000"/>
                  </a:schemeClr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r>
                <a:rPr lang="en-US" altLang="zh-CN" sz="4000" b="0" dirty="0" smtClean="0">
                  <a:solidFill>
                    <a:schemeClr val="tx1"/>
                  </a:solidFill>
                  <a:ea typeface="MS PGothic" pitchFamily="34" charset="-128"/>
                </a:rPr>
                <a:t> </a:t>
              </a: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4400" b="0" dirty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  <a:p>
              <a:pPr algn="just" eaLnBrk="1" hangingPunct="1">
                <a:spcAft>
                  <a:spcPct val="30000"/>
                </a:spcAft>
              </a:pPr>
              <a:endParaRPr lang="en-US" altLang="zh-CN" sz="3200" b="0" dirty="0" smtClean="0">
                <a:solidFill>
                  <a:schemeClr val="tx1"/>
                </a:solidFill>
                <a:ea typeface="MS PGothic" pitchFamily="34" charset="-128"/>
              </a:endParaRPr>
            </a:p>
          </p:txBody>
        </p:sp>
        <p:sp>
          <p:nvSpPr>
            <p:cNvPr id="61" name="TextBox 28"/>
            <p:cNvSpPr txBox="1">
              <a:spLocks noChangeArrowheads="1"/>
            </p:cNvSpPr>
            <p:nvPr/>
          </p:nvSpPr>
          <p:spPr bwMode="auto">
            <a:xfrm>
              <a:off x="23012400" y="6518792"/>
              <a:ext cx="9906000" cy="593641"/>
            </a:xfrm>
            <a:prstGeom prst="rect">
              <a:avLst/>
            </a:prstGeom>
            <a:gradFill flip="none" rotWithShape="1">
              <a:gsLst>
                <a:gs pos="0">
                  <a:schemeClr val="accent6">
                    <a:lumMod val="60000"/>
                    <a:lumOff val="40000"/>
                    <a:shade val="30000"/>
                    <a:satMod val="115000"/>
                  </a:schemeClr>
                </a:gs>
                <a:gs pos="83000">
                  <a:schemeClr val="accent6">
                    <a:shade val="67500"/>
                    <a:satMod val="115000"/>
                    <a:alpha val="78000"/>
                    <a:lumMod val="24000"/>
                    <a:lumOff val="76000"/>
                  </a:schemeClr>
                </a:gs>
                <a:gs pos="0">
                  <a:schemeClr val="accent6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 w="127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1pPr>
              <a:lvl2pPr marL="742950" indent="-28575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2pPr>
              <a:lvl3pPr marL="11430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3pPr>
              <a:lvl4pPr marL="16002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4pPr>
              <a:lvl5pPr marL="2057400" indent="-228600" eaLnBrk="0" hangingPunct="0"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8700" b="1">
                  <a:solidFill>
                    <a:srgbClr val="0000FF"/>
                  </a:solidFill>
                  <a:latin typeface="Arial" pitchFamily="34" charset="0"/>
                  <a:ea typeface="MS Gothic" pitchFamily="49" charset="-128"/>
                </a:defRPr>
              </a:lvl9pPr>
            </a:lstStyle>
            <a:p>
              <a:pPr algn="ctr" eaLnBrk="1" hangingPunct="1"/>
              <a:r>
                <a:rPr lang="en-US" altLang="zh-CN" sz="48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Results</a:t>
              </a:r>
              <a:endParaRPr lang="en-US" altLang="zh-CN" sz="4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89" name="TextBox 28"/>
          <p:cNvSpPr txBox="1">
            <a:spLocks noChangeArrowheads="1"/>
          </p:cNvSpPr>
          <p:nvPr/>
        </p:nvSpPr>
        <p:spPr bwMode="auto">
          <a:xfrm>
            <a:off x="34003865" y="15723053"/>
            <a:ext cx="8975150" cy="83099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83000">
                <a:schemeClr val="accent6">
                  <a:shade val="67500"/>
                  <a:satMod val="115000"/>
                  <a:alpha val="78000"/>
                  <a:lumMod val="24000"/>
                  <a:lumOff val="76000"/>
                </a:schemeClr>
              </a:gs>
              <a:gs pos="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en-US" altLang="zh-CN" sz="4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References</a:t>
            </a:r>
            <a:endParaRPr lang="en-US" altLang="zh-CN" sz="4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0" name="TextBox 28"/>
          <p:cNvSpPr txBox="1">
            <a:spLocks noChangeArrowheads="1"/>
          </p:cNvSpPr>
          <p:nvPr/>
        </p:nvSpPr>
        <p:spPr bwMode="auto">
          <a:xfrm>
            <a:off x="34011886" y="28017511"/>
            <a:ext cx="8975150" cy="83099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83000">
                <a:schemeClr val="accent6">
                  <a:shade val="67500"/>
                  <a:satMod val="115000"/>
                  <a:alpha val="78000"/>
                  <a:lumMod val="24000"/>
                  <a:lumOff val="76000"/>
                </a:schemeClr>
              </a:gs>
              <a:gs pos="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en-US" altLang="zh-CN" sz="4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Acknowledgements</a:t>
            </a:r>
            <a:endParaRPr lang="en-US" altLang="zh-CN" sz="4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200497" y="17283443"/>
            <a:ext cx="94571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39" name="Subtitle 2"/>
          <p:cNvSpPr txBox="1">
            <a:spLocks/>
          </p:cNvSpPr>
          <p:nvPr/>
        </p:nvSpPr>
        <p:spPr bwMode="auto">
          <a:xfrm>
            <a:off x="11715982" y="6449695"/>
            <a:ext cx="10451291" cy="674243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254000" dist="38100" dir="2700000" sx="102000" sy="102000" algn="tl" rotWithShape="0">
              <a:prstClr val="black">
                <a:alpha val="40000"/>
              </a:prstClr>
            </a:outerShdw>
          </a:effectLst>
          <a:extLst/>
        </p:spPr>
        <p:txBody>
          <a:bodyPr lIns="228600" tIns="219456" rIns="228600" bIns="219456"/>
          <a:lstStyle>
            <a:lvl1pPr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algn="just" eaLnBrk="1" hangingPunct="1">
              <a:spcAft>
                <a:spcPct val="30000"/>
              </a:spcAft>
            </a:pPr>
            <a:endParaRPr lang="en-US" altLang="zh-CN" sz="1200" i="1" u="sng" smtClean="0">
              <a:solidFill>
                <a:schemeClr val="accent5">
                  <a:lumMod val="50000"/>
                </a:schemeClr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endParaRPr lang="en-US" altLang="zh-CN" sz="1200" i="1" u="sng" smtClean="0">
              <a:solidFill>
                <a:schemeClr val="accent5">
                  <a:lumMod val="50000"/>
                </a:schemeClr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endParaRPr lang="en-US" altLang="zh-CN" sz="2000" i="1" u="sng" smtClean="0">
              <a:solidFill>
                <a:schemeClr val="accent5">
                  <a:lumMod val="50000"/>
                </a:schemeClr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r>
              <a:rPr lang="en-US" altLang="zh-CN" sz="4000" b="0" smtClean="0">
                <a:solidFill>
                  <a:schemeClr val="tx1"/>
                </a:solidFill>
                <a:ea typeface="MS PGothic" pitchFamily="34" charset="-128"/>
              </a:rPr>
              <a:t> </a:t>
            </a:r>
          </a:p>
          <a:p>
            <a:pPr algn="just" eaLnBrk="1" hangingPunct="1">
              <a:spcAft>
                <a:spcPct val="30000"/>
              </a:spcAft>
            </a:pPr>
            <a:endParaRPr lang="en-US" altLang="zh-CN" sz="4400" b="0" smtClean="0">
              <a:solidFill>
                <a:schemeClr val="tx1"/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endParaRPr lang="en-US" altLang="zh-CN" sz="3200" b="0" smtClean="0">
              <a:solidFill>
                <a:schemeClr val="tx1"/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endParaRPr lang="en-US" altLang="zh-CN" sz="3200" b="0" smtClean="0">
              <a:solidFill>
                <a:schemeClr val="tx1"/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endParaRPr lang="en-US" altLang="zh-CN" sz="3200" b="0" smtClean="0">
              <a:solidFill>
                <a:schemeClr val="tx1"/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endParaRPr lang="en-US" altLang="zh-CN" sz="3200" b="0" smtClean="0">
              <a:solidFill>
                <a:schemeClr val="tx1"/>
              </a:solidFill>
              <a:ea typeface="MS PGothic" pitchFamily="34" charset="-128"/>
            </a:endParaRPr>
          </a:p>
          <a:p>
            <a:pPr algn="just" eaLnBrk="1" hangingPunct="1">
              <a:spcAft>
                <a:spcPct val="30000"/>
              </a:spcAft>
            </a:pPr>
            <a:endParaRPr lang="en-US" altLang="zh-CN" sz="3200" b="0" dirty="0" smtClean="0">
              <a:solidFill>
                <a:schemeClr val="tx1"/>
              </a:solidFill>
              <a:ea typeface="MS PGothic" pitchFamily="34" charset="-12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2230100" y="7389609"/>
            <a:ext cx="9525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49" name="TextBox 28"/>
          <p:cNvSpPr txBox="1">
            <a:spLocks noChangeArrowheads="1"/>
          </p:cNvSpPr>
          <p:nvPr/>
        </p:nvSpPr>
        <p:spPr bwMode="auto">
          <a:xfrm>
            <a:off x="11887199" y="6552293"/>
            <a:ext cx="10230197" cy="83099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83000">
                <a:schemeClr val="accent6">
                  <a:shade val="67500"/>
                  <a:satMod val="115000"/>
                  <a:alpha val="78000"/>
                  <a:lumMod val="24000"/>
                  <a:lumOff val="76000"/>
                </a:schemeClr>
              </a:gs>
              <a:gs pos="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en-US" altLang="zh-CN" sz="4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Objectives</a:t>
            </a:r>
            <a:endParaRPr lang="en-US" altLang="zh-CN" sz="4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2" name="TextBox 28"/>
          <p:cNvSpPr txBox="1">
            <a:spLocks noChangeArrowheads="1"/>
          </p:cNvSpPr>
          <p:nvPr/>
        </p:nvSpPr>
        <p:spPr bwMode="auto">
          <a:xfrm>
            <a:off x="11887199" y="13734107"/>
            <a:ext cx="9906000" cy="83099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83000">
                <a:schemeClr val="accent6">
                  <a:shade val="67500"/>
                  <a:satMod val="115000"/>
                  <a:alpha val="78000"/>
                  <a:lumMod val="24000"/>
                  <a:lumOff val="76000"/>
                </a:schemeClr>
              </a:gs>
              <a:gs pos="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0" scaled="1"/>
            <a:tileRect/>
          </a:gra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1pPr>
            <a:lvl2pPr marL="742950" indent="-28575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2pPr>
            <a:lvl3pPr marL="11430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3pPr>
            <a:lvl4pPr marL="16002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4pPr>
            <a:lvl5pPr marL="2057400" indent="-228600" eaLnBrk="0" hangingPunct="0"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8700" b="1">
                <a:solidFill>
                  <a:srgbClr val="0000FF"/>
                </a:solidFill>
                <a:latin typeface="Arial" pitchFamily="34" charset="0"/>
                <a:ea typeface="MS Gothic" pitchFamily="49" charset="-128"/>
              </a:defRPr>
            </a:lvl9pPr>
          </a:lstStyle>
          <a:p>
            <a:pPr algn="ctr" eaLnBrk="1" hangingPunct="1"/>
            <a:r>
              <a:rPr lang="en-US" altLang="zh-CN" sz="4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Methods</a:t>
            </a:r>
            <a:endParaRPr lang="en-US" altLang="zh-CN" sz="48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3137091" y="7725784"/>
            <a:ext cx="9372600" cy="580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0" dirty="0" smtClean="0">
                <a:solidFill>
                  <a:schemeClr val="tx1"/>
                </a:solidFill>
                <a:ea typeface="Calibri" panose="020F0502020204030204" pitchFamily="34" charset="0"/>
              </a:rPr>
              <a:t>  </a:t>
            </a:r>
            <a:endParaRPr lang="en-US" sz="3200" b="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22902651" y="7333816"/>
            <a:ext cx="9845618" cy="124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0" i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3200" b="0" dirty="0">
              <a:solidFill>
                <a:schemeClr val="tx1"/>
              </a:solidFill>
            </a:endParaRPr>
          </a:p>
        </p:txBody>
      </p:sp>
      <p:pic>
        <p:nvPicPr>
          <p:cNvPr id="1028" name="Picture 4" descr="http://www.memphis.edu/logo/images/download/pillar2c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6915" y="1295521"/>
            <a:ext cx="3330679" cy="4321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Baskerville-Normal"/>
        <a:ea typeface="MS Gothic"/>
        <a:cs typeface=""/>
      </a:majorFont>
      <a:minorFont>
        <a:latin typeface="Arial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86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86000"/>
          </a:lnSpc>
          <a:spcBef>
            <a:spcPct val="0"/>
          </a:spcBef>
          <a:spcAft>
            <a:spcPct val="0"/>
          </a:spcAft>
          <a:buClr>
            <a:srgbClr val="FFFFFF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99"/>
      </a:accent1>
      <a:accent2>
        <a:srgbClr val="FFCC00"/>
      </a:accent2>
      <a:accent3>
        <a:srgbClr val="FFFFFF"/>
      </a:accent3>
      <a:accent4>
        <a:srgbClr val="000000"/>
      </a:accent4>
      <a:accent5>
        <a:srgbClr val="AAAACA"/>
      </a:accent5>
      <a:accent6>
        <a:srgbClr val="E7B900"/>
      </a:accent6>
      <a:hlink>
        <a:srgbClr val="DDDDDD"/>
      </a:hlink>
      <a:folHlink>
        <a:srgbClr val="0000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99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E7B900"/>
        </a:accent6>
        <a:hlink>
          <a:srgbClr val="DDDDDD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9702</TotalTime>
  <Words>19</Words>
  <Application>Microsoft Office PowerPoint</Application>
  <PresentationFormat>Custom</PresentationFormat>
  <Paragraphs>71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Default Design</vt:lpstr>
      <vt:lpstr>PowerPoint Presentation</vt:lpstr>
    </vt:vector>
  </TitlesOfParts>
  <Company>University of Memphis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J Masilak</dc:creator>
  <cp:lastModifiedBy>Pratik Banerjee</cp:lastModifiedBy>
  <cp:revision>874</cp:revision>
  <dcterms:created xsi:type="dcterms:W3CDTF">2010-09-05T20:51:13Z</dcterms:created>
  <dcterms:modified xsi:type="dcterms:W3CDTF">2017-03-04T03:27:18Z</dcterms:modified>
</cp:coreProperties>
</file>