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Lst>
  <p:sldSz cx="43891200" cy="3291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6D2A93F-542A-478F-AED1-163FCEC25347}" v="1" dt="2026-09-21T18:07:57.89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263" autoAdjust="0"/>
    <p:restoredTop sz="94660"/>
  </p:normalViewPr>
  <p:slideViewPr>
    <p:cSldViewPr snapToGrid="0">
      <p:cViewPr varScale="1">
        <p:scale>
          <a:sx n="23" d="100"/>
          <a:sy n="23" d="100"/>
        </p:scale>
        <p:origin x="1044"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microsoft.com/office/2015/10/relationships/revisionInfo" Target="revisionInfo.xml"/><Relationship Id="rId3" Type="http://schemas.openxmlformats.org/officeDocument/2006/relationships/presProps" Target="presProps.xml"/><Relationship Id="rId7"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rah Elizabeth Johnson (sjhnsn59)" userId="6f1e0054-0508-4c55-919e-000a81483773" providerId="ADAL" clId="{CBED2085-F2B0-40A7-88C0-3FA2A6B08877}"/>
    <pc:docChg chg="undo redo custSel mod modSld">
      <pc:chgData name="Sarah Elizabeth Johnson (sjhnsn59)" userId="6f1e0054-0508-4c55-919e-000a81483773" providerId="ADAL" clId="{CBED2085-F2B0-40A7-88C0-3FA2A6B08877}" dt="2026-09-21T18:07:56.219" v="221"/>
      <pc:docMkLst>
        <pc:docMk/>
      </pc:docMkLst>
    </pc:docChg>
  </pc:docChgLst>
</pc:chgInfo>
</file>

<file path=ppt/diagrams/colors1.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8ABDA75-229A-904A-9C60-18237192762F}" type="doc">
      <dgm:prSet loTypeId="urn:microsoft.com/office/officeart/2005/8/layout/venn1" loCatId="relationship" qsTypeId="urn:microsoft.com/office/officeart/2005/8/quickstyle/simple1" qsCatId="simple" csTypeId="urn:microsoft.com/office/officeart/2005/8/colors/accent1_5" csCatId="accent1" phldr="1"/>
      <dgm:spPr/>
    </dgm:pt>
    <dgm:pt modelId="{47AC1839-635B-2940-950C-BDFD430415BE}">
      <dgm:prSet phldrT="[Text]" custT="1"/>
      <dgm:spPr>
        <a:xfrm>
          <a:off x="572201" y="119078"/>
          <a:ext cx="1585777" cy="1585777"/>
        </a:xfrm>
        <a:prstGeom prst="ellipse">
          <a:avLst/>
        </a:prstGeom>
        <a:solidFill>
          <a:srgbClr val="00498F">
            <a:shade val="80000"/>
            <a:alpha val="50000"/>
            <a:hueOff val="0"/>
            <a:satOff val="0"/>
            <a:lumOff val="0"/>
            <a:alphaOff val="0"/>
          </a:srgbClr>
        </a:solidFill>
        <a:ln w="12700" cap="flat" cmpd="sng" algn="ctr">
          <a:solidFill>
            <a:srgbClr val="FFFFFF">
              <a:hueOff val="0"/>
              <a:satOff val="0"/>
              <a:lumOff val="0"/>
              <a:alphaOff val="0"/>
            </a:srgbClr>
          </a:solidFill>
          <a:prstDash val="solid"/>
          <a:miter lim="800000"/>
        </a:ln>
        <a:effectLst/>
      </dgm:spPr>
      <dgm:t>
        <a:bodyPr/>
        <a:lstStyle/>
        <a:p>
          <a:pPr>
            <a:buNone/>
          </a:pPr>
          <a:r>
            <a:rPr lang="en-US" sz="4000" b="1">
              <a:solidFill>
                <a:srgbClr val="193059">
                  <a:hueOff val="0"/>
                  <a:satOff val="0"/>
                  <a:lumOff val="0"/>
                  <a:alphaOff val="0"/>
                </a:srgbClr>
              </a:solidFill>
              <a:latin typeface="Calibri" panose="020F0502020204030204"/>
              <a:ea typeface="+mn-ea"/>
              <a:cs typeface="+mn-cs"/>
            </a:rPr>
            <a:t>A</a:t>
          </a:r>
          <a:endParaRPr lang="en-US" sz="4000" b="1" dirty="0">
            <a:solidFill>
              <a:srgbClr val="193059">
                <a:hueOff val="0"/>
                <a:satOff val="0"/>
                <a:lumOff val="0"/>
                <a:alphaOff val="0"/>
              </a:srgbClr>
            </a:solidFill>
            <a:latin typeface="Calibri" panose="020F0502020204030204"/>
            <a:ea typeface="+mn-ea"/>
            <a:cs typeface="+mn-cs"/>
          </a:endParaRPr>
        </a:p>
      </dgm:t>
    </dgm:pt>
    <dgm:pt modelId="{F0AEEBB6-37B5-7C4D-BB63-192FFC8B094D}" type="parTrans" cxnId="{7788F640-841E-4740-98F9-4864FFD1C8AC}">
      <dgm:prSet/>
      <dgm:spPr/>
      <dgm:t>
        <a:bodyPr/>
        <a:lstStyle/>
        <a:p>
          <a:endParaRPr lang="en-US"/>
        </a:p>
      </dgm:t>
    </dgm:pt>
    <dgm:pt modelId="{49D749CB-B9EC-344A-935E-CDF3754A7FD1}" type="sibTrans" cxnId="{7788F640-841E-4740-98F9-4864FFD1C8AC}">
      <dgm:prSet/>
      <dgm:spPr/>
      <dgm:t>
        <a:bodyPr/>
        <a:lstStyle/>
        <a:p>
          <a:endParaRPr lang="en-US"/>
        </a:p>
      </dgm:t>
    </dgm:pt>
    <dgm:pt modelId="{311A7AF7-F526-C04D-A3A3-C41DF6D010E4}">
      <dgm:prSet phldrT="[Text]" custT="1"/>
      <dgm:spPr>
        <a:xfrm>
          <a:off x="1144402" y="1110189"/>
          <a:ext cx="1585777" cy="1585777"/>
        </a:xfrm>
        <a:prstGeom prst="ellipse">
          <a:avLst/>
        </a:prstGeom>
        <a:solidFill>
          <a:srgbClr val="00498F">
            <a:shade val="80000"/>
            <a:alpha val="50000"/>
            <a:hueOff val="-8528"/>
            <a:satOff val="0"/>
            <a:lumOff val="1367"/>
            <a:alphaOff val="15000"/>
          </a:srgbClr>
        </a:solidFill>
        <a:ln w="12700" cap="flat" cmpd="sng" algn="ctr">
          <a:solidFill>
            <a:srgbClr val="FFFFFF">
              <a:hueOff val="0"/>
              <a:satOff val="0"/>
              <a:lumOff val="0"/>
              <a:alphaOff val="0"/>
            </a:srgbClr>
          </a:solidFill>
          <a:prstDash val="solid"/>
          <a:miter lim="800000"/>
        </a:ln>
        <a:effectLst/>
      </dgm:spPr>
      <dgm:t>
        <a:bodyPr/>
        <a:lstStyle/>
        <a:p>
          <a:pPr>
            <a:buNone/>
          </a:pPr>
          <a:r>
            <a:rPr lang="en-US" sz="4000" b="1">
              <a:solidFill>
                <a:srgbClr val="193059">
                  <a:hueOff val="0"/>
                  <a:satOff val="0"/>
                  <a:lumOff val="0"/>
                  <a:alphaOff val="0"/>
                </a:srgbClr>
              </a:solidFill>
              <a:latin typeface="Calibri" panose="020F0502020204030204"/>
              <a:ea typeface="+mn-ea"/>
              <a:cs typeface="+mn-cs"/>
            </a:rPr>
            <a:t>B</a:t>
          </a:r>
          <a:endParaRPr lang="en-US" sz="4000" b="1" dirty="0">
            <a:solidFill>
              <a:srgbClr val="193059">
                <a:hueOff val="0"/>
                <a:satOff val="0"/>
                <a:lumOff val="0"/>
                <a:alphaOff val="0"/>
              </a:srgbClr>
            </a:solidFill>
            <a:latin typeface="Calibri" panose="020F0502020204030204"/>
            <a:ea typeface="+mn-ea"/>
            <a:cs typeface="+mn-cs"/>
          </a:endParaRPr>
        </a:p>
      </dgm:t>
    </dgm:pt>
    <dgm:pt modelId="{64A5C69B-86D0-6C42-A0DA-4C4854DB5687}" type="parTrans" cxnId="{B292A10C-64A7-EC4F-8075-BBC0D009D8B5}">
      <dgm:prSet/>
      <dgm:spPr/>
      <dgm:t>
        <a:bodyPr/>
        <a:lstStyle/>
        <a:p>
          <a:endParaRPr lang="en-US"/>
        </a:p>
      </dgm:t>
    </dgm:pt>
    <dgm:pt modelId="{116A67F1-7AB0-194C-AEAB-502113E5E86C}" type="sibTrans" cxnId="{B292A10C-64A7-EC4F-8075-BBC0D009D8B5}">
      <dgm:prSet/>
      <dgm:spPr/>
      <dgm:t>
        <a:bodyPr/>
        <a:lstStyle/>
        <a:p>
          <a:endParaRPr lang="en-US"/>
        </a:p>
      </dgm:t>
    </dgm:pt>
    <dgm:pt modelId="{309EEDAF-4D20-474A-8770-E2E41589A2C5}">
      <dgm:prSet phldrT="[Text]" custT="1"/>
      <dgm:spPr>
        <a:xfrm>
          <a:off x="0" y="1110189"/>
          <a:ext cx="1585777" cy="1585777"/>
        </a:xfrm>
        <a:prstGeom prst="ellipse">
          <a:avLst/>
        </a:prstGeom>
        <a:solidFill>
          <a:srgbClr val="00498F">
            <a:shade val="80000"/>
            <a:alpha val="50000"/>
            <a:hueOff val="-17056"/>
            <a:satOff val="0"/>
            <a:lumOff val="2734"/>
            <a:alphaOff val="30000"/>
          </a:srgbClr>
        </a:solidFill>
        <a:ln w="12700" cap="flat" cmpd="sng" algn="ctr">
          <a:solidFill>
            <a:srgbClr val="FFFFFF">
              <a:hueOff val="0"/>
              <a:satOff val="0"/>
              <a:lumOff val="0"/>
              <a:alphaOff val="0"/>
            </a:srgbClr>
          </a:solidFill>
          <a:prstDash val="solid"/>
          <a:miter lim="800000"/>
        </a:ln>
        <a:effectLst/>
      </dgm:spPr>
      <dgm:t>
        <a:bodyPr/>
        <a:lstStyle/>
        <a:p>
          <a:pPr>
            <a:buNone/>
          </a:pPr>
          <a:r>
            <a:rPr lang="en-US" sz="4000" b="1">
              <a:solidFill>
                <a:srgbClr val="193059">
                  <a:hueOff val="0"/>
                  <a:satOff val="0"/>
                  <a:lumOff val="0"/>
                  <a:alphaOff val="0"/>
                </a:srgbClr>
              </a:solidFill>
              <a:latin typeface="Calibri" panose="020F0502020204030204"/>
              <a:ea typeface="+mn-ea"/>
              <a:cs typeface="+mn-cs"/>
            </a:rPr>
            <a:t>C</a:t>
          </a:r>
          <a:endParaRPr lang="en-US" sz="4000" b="1" dirty="0">
            <a:solidFill>
              <a:srgbClr val="193059">
                <a:hueOff val="0"/>
                <a:satOff val="0"/>
                <a:lumOff val="0"/>
                <a:alphaOff val="0"/>
              </a:srgbClr>
            </a:solidFill>
            <a:latin typeface="Calibri" panose="020F0502020204030204"/>
            <a:ea typeface="+mn-ea"/>
            <a:cs typeface="+mn-cs"/>
          </a:endParaRPr>
        </a:p>
      </dgm:t>
    </dgm:pt>
    <dgm:pt modelId="{A711ABC3-9D6F-0447-8510-01310D576CB1}" type="parTrans" cxnId="{27CD991B-613C-0F46-9EC0-24B6C380FA20}">
      <dgm:prSet/>
      <dgm:spPr/>
      <dgm:t>
        <a:bodyPr/>
        <a:lstStyle/>
        <a:p>
          <a:endParaRPr lang="en-US"/>
        </a:p>
      </dgm:t>
    </dgm:pt>
    <dgm:pt modelId="{5D85FD0B-2ED9-D94B-B4AD-05E3AFC18FAF}" type="sibTrans" cxnId="{27CD991B-613C-0F46-9EC0-24B6C380FA20}">
      <dgm:prSet/>
      <dgm:spPr/>
      <dgm:t>
        <a:bodyPr/>
        <a:lstStyle/>
        <a:p>
          <a:endParaRPr lang="en-US"/>
        </a:p>
      </dgm:t>
    </dgm:pt>
    <dgm:pt modelId="{8A8D7C78-BF22-C040-A885-69B2E5A7C9AD}" type="pres">
      <dgm:prSet presAssocID="{38ABDA75-229A-904A-9C60-18237192762F}" presName="compositeShape" presStyleCnt="0">
        <dgm:presLayoutVars>
          <dgm:chMax val="7"/>
          <dgm:dir/>
          <dgm:resizeHandles val="exact"/>
        </dgm:presLayoutVars>
      </dgm:prSet>
      <dgm:spPr/>
    </dgm:pt>
    <dgm:pt modelId="{29DA44A4-60AF-EE4F-80D0-4CCD7A8BB05A}" type="pres">
      <dgm:prSet presAssocID="{47AC1839-635B-2940-950C-BDFD430415BE}" presName="circ1" presStyleLbl="vennNode1" presStyleIdx="0" presStyleCnt="3"/>
      <dgm:spPr/>
    </dgm:pt>
    <dgm:pt modelId="{7BA6B385-C387-464A-8769-7FF0542A2D2E}" type="pres">
      <dgm:prSet presAssocID="{47AC1839-635B-2940-950C-BDFD430415BE}" presName="circ1Tx" presStyleLbl="revTx" presStyleIdx="0" presStyleCnt="0">
        <dgm:presLayoutVars>
          <dgm:chMax val="0"/>
          <dgm:chPref val="0"/>
          <dgm:bulletEnabled val="1"/>
        </dgm:presLayoutVars>
      </dgm:prSet>
      <dgm:spPr/>
    </dgm:pt>
    <dgm:pt modelId="{396354A4-E58D-7B4B-813E-8E6353145D08}" type="pres">
      <dgm:prSet presAssocID="{311A7AF7-F526-C04D-A3A3-C41DF6D010E4}" presName="circ2" presStyleLbl="vennNode1" presStyleIdx="1" presStyleCnt="3"/>
      <dgm:spPr/>
    </dgm:pt>
    <dgm:pt modelId="{C5E2F16F-4689-BB44-B7F0-A4BA978D93FC}" type="pres">
      <dgm:prSet presAssocID="{311A7AF7-F526-C04D-A3A3-C41DF6D010E4}" presName="circ2Tx" presStyleLbl="revTx" presStyleIdx="0" presStyleCnt="0">
        <dgm:presLayoutVars>
          <dgm:chMax val="0"/>
          <dgm:chPref val="0"/>
          <dgm:bulletEnabled val="1"/>
        </dgm:presLayoutVars>
      </dgm:prSet>
      <dgm:spPr/>
    </dgm:pt>
    <dgm:pt modelId="{D80D0045-73CC-0F47-8A42-581762B6B57B}" type="pres">
      <dgm:prSet presAssocID="{309EEDAF-4D20-474A-8770-E2E41589A2C5}" presName="circ3" presStyleLbl="vennNode1" presStyleIdx="2" presStyleCnt="3"/>
      <dgm:spPr/>
    </dgm:pt>
    <dgm:pt modelId="{20404B1D-A735-4549-A915-F52EDA6663D7}" type="pres">
      <dgm:prSet presAssocID="{309EEDAF-4D20-474A-8770-E2E41589A2C5}" presName="circ3Tx" presStyleLbl="revTx" presStyleIdx="0" presStyleCnt="0">
        <dgm:presLayoutVars>
          <dgm:chMax val="0"/>
          <dgm:chPref val="0"/>
          <dgm:bulletEnabled val="1"/>
        </dgm:presLayoutVars>
      </dgm:prSet>
      <dgm:spPr/>
    </dgm:pt>
  </dgm:ptLst>
  <dgm:cxnLst>
    <dgm:cxn modelId="{B292A10C-64A7-EC4F-8075-BBC0D009D8B5}" srcId="{38ABDA75-229A-904A-9C60-18237192762F}" destId="{311A7AF7-F526-C04D-A3A3-C41DF6D010E4}" srcOrd="1" destOrd="0" parTransId="{64A5C69B-86D0-6C42-A0DA-4C4854DB5687}" sibTransId="{116A67F1-7AB0-194C-AEAB-502113E5E86C}"/>
    <dgm:cxn modelId="{27CD991B-613C-0F46-9EC0-24B6C380FA20}" srcId="{38ABDA75-229A-904A-9C60-18237192762F}" destId="{309EEDAF-4D20-474A-8770-E2E41589A2C5}" srcOrd="2" destOrd="0" parTransId="{A711ABC3-9D6F-0447-8510-01310D576CB1}" sibTransId="{5D85FD0B-2ED9-D94B-B4AD-05E3AFC18FAF}"/>
    <dgm:cxn modelId="{2C548F35-6906-694B-BF23-507D889A00A4}" type="presOf" srcId="{309EEDAF-4D20-474A-8770-E2E41589A2C5}" destId="{20404B1D-A735-4549-A915-F52EDA6663D7}" srcOrd="1" destOrd="0" presId="urn:microsoft.com/office/officeart/2005/8/layout/venn1"/>
    <dgm:cxn modelId="{65A14C37-4C62-8142-A339-06CA2FAB22ED}" type="presOf" srcId="{47AC1839-635B-2940-950C-BDFD430415BE}" destId="{7BA6B385-C387-464A-8769-7FF0542A2D2E}" srcOrd="1" destOrd="0" presId="urn:microsoft.com/office/officeart/2005/8/layout/venn1"/>
    <dgm:cxn modelId="{7788F640-841E-4740-98F9-4864FFD1C8AC}" srcId="{38ABDA75-229A-904A-9C60-18237192762F}" destId="{47AC1839-635B-2940-950C-BDFD430415BE}" srcOrd="0" destOrd="0" parTransId="{F0AEEBB6-37B5-7C4D-BB63-192FFC8B094D}" sibTransId="{49D749CB-B9EC-344A-935E-CDF3754A7FD1}"/>
    <dgm:cxn modelId="{5687EDB0-B275-294F-8E1C-F00D11D0BA18}" type="presOf" srcId="{309EEDAF-4D20-474A-8770-E2E41589A2C5}" destId="{D80D0045-73CC-0F47-8A42-581762B6B57B}" srcOrd="0" destOrd="0" presId="urn:microsoft.com/office/officeart/2005/8/layout/venn1"/>
    <dgm:cxn modelId="{01FF2FC9-7DFD-E84B-B25A-2BD202702D1E}" type="presOf" srcId="{311A7AF7-F526-C04D-A3A3-C41DF6D010E4}" destId="{396354A4-E58D-7B4B-813E-8E6353145D08}" srcOrd="0" destOrd="0" presId="urn:microsoft.com/office/officeart/2005/8/layout/venn1"/>
    <dgm:cxn modelId="{BC7657D5-914B-404A-B4DE-5E47CDDDD755}" type="presOf" srcId="{47AC1839-635B-2940-950C-BDFD430415BE}" destId="{29DA44A4-60AF-EE4F-80D0-4CCD7A8BB05A}" srcOrd="0" destOrd="0" presId="urn:microsoft.com/office/officeart/2005/8/layout/venn1"/>
    <dgm:cxn modelId="{A9073BD6-42FE-4E40-8EE5-667AA311FC2D}" type="presOf" srcId="{311A7AF7-F526-C04D-A3A3-C41DF6D010E4}" destId="{C5E2F16F-4689-BB44-B7F0-A4BA978D93FC}" srcOrd="1" destOrd="0" presId="urn:microsoft.com/office/officeart/2005/8/layout/venn1"/>
    <dgm:cxn modelId="{2A4B91F1-547D-514A-B101-37DB6127A9FD}" type="presOf" srcId="{38ABDA75-229A-904A-9C60-18237192762F}" destId="{8A8D7C78-BF22-C040-A885-69B2E5A7C9AD}" srcOrd="0" destOrd="0" presId="urn:microsoft.com/office/officeart/2005/8/layout/venn1"/>
    <dgm:cxn modelId="{6A473C4B-FB80-114F-9212-5E24DDDF2CAA}" type="presParOf" srcId="{8A8D7C78-BF22-C040-A885-69B2E5A7C9AD}" destId="{29DA44A4-60AF-EE4F-80D0-4CCD7A8BB05A}" srcOrd="0" destOrd="0" presId="urn:microsoft.com/office/officeart/2005/8/layout/venn1"/>
    <dgm:cxn modelId="{44E54661-A4B2-6F45-95BA-51BC64B6B2B2}" type="presParOf" srcId="{8A8D7C78-BF22-C040-A885-69B2E5A7C9AD}" destId="{7BA6B385-C387-464A-8769-7FF0542A2D2E}" srcOrd="1" destOrd="0" presId="urn:microsoft.com/office/officeart/2005/8/layout/venn1"/>
    <dgm:cxn modelId="{C6D2EFFB-E1B0-7C40-A821-054A529BEA64}" type="presParOf" srcId="{8A8D7C78-BF22-C040-A885-69B2E5A7C9AD}" destId="{396354A4-E58D-7B4B-813E-8E6353145D08}" srcOrd="2" destOrd="0" presId="urn:microsoft.com/office/officeart/2005/8/layout/venn1"/>
    <dgm:cxn modelId="{D4E84A7D-CCAC-8841-B9BB-38E0A2692F41}" type="presParOf" srcId="{8A8D7C78-BF22-C040-A885-69B2E5A7C9AD}" destId="{C5E2F16F-4689-BB44-B7F0-A4BA978D93FC}" srcOrd="3" destOrd="0" presId="urn:microsoft.com/office/officeart/2005/8/layout/venn1"/>
    <dgm:cxn modelId="{A1C3EB64-B5E0-C04A-AD00-1365530C108A}" type="presParOf" srcId="{8A8D7C78-BF22-C040-A885-69B2E5A7C9AD}" destId="{D80D0045-73CC-0F47-8A42-581762B6B57B}" srcOrd="4" destOrd="0" presId="urn:microsoft.com/office/officeart/2005/8/layout/venn1"/>
    <dgm:cxn modelId="{CAEFAC6F-B3E1-9C4C-8B95-542C7BADBE53}" type="presParOf" srcId="{8A8D7C78-BF22-C040-A885-69B2E5A7C9AD}" destId="{20404B1D-A735-4549-A915-F52EDA6663D7}" srcOrd="5"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8ABDA75-229A-904A-9C60-18237192762F}" type="doc">
      <dgm:prSet loTypeId="urn:microsoft.com/office/officeart/2005/8/layout/venn1" loCatId="relationship" qsTypeId="urn:microsoft.com/office/officeart/2005/8/quickstyle/simple1" qsCatId="simple" csTypeId="urn:microsoft.com/office/officeart/2005/8/colors/accent1_5" csCatId="accent1" phldr="1"/>
      <dgm:spPr/>
      <dgm:t>
        <a:bodyPr/>
        <a:lstStyle/>
        <a:p>
          <a:endParaRPr lang="en-US"/>
        </a:p>
      </dgm:t>
    </dgm:pt>
    <dgm:pt modelId="{47AC1839-635B-2940-950C-BDFD430415BE}">
      <dgm:prSet phldrT="[Text]" custT="1"/>
      <dgm:spPr>
        <a:xfrm>
          <a:off x="655243" y="69734"/>
          <a:ext cx="1419693" cy="1419693"/>
        </a:xfrm>
        <a:prstGeom prst="ellipse">
          <a:avLst/>
        </a:prstGeom>
        <a:solidFill>
          <a:srgbClr val="00498F">
            <a:shade val="80000"/>
            <a:alpha val="50000"/>
            <a:hueOff val="0"/>
            <a:satOff val="0"/>
            <a:lumOff val="0"/>
            <a:alphaOff val="0"/>
          </a:srgbClr>
        </a:solidFill>
        <a:ln w="12700" cap="flat" cmpd="sng" algn="ctr">
          <a:solidFill>
            <a:srgbClr val="FFFFFF">
              <a:hueOff val="0"/>
              <a:satOff val="0"/>
              <a:lumOff val="0"/>
              <a:alphaOff val="0"/>
            </a:srgbClr>
          </a:solidFill>
          <a:prstDash val="solid"/>
          <a:miter lim="800000"/>
        </a:ln>
        <a:effectLst/>
      </dgm:spPr>
      <dgm:t>
        <a:bodyPr/>
        <a:lstStyle/>
        <a:p>
          <a:pPr>
            <a:buNone/>
          </a:pPr>
          <a:r>
            <a:rPr lang="en-US" sz="4000" b="1">
              <a:solidFill>
                <a:srgbClr val="193059">
                  <a:hueOff val="0"/>
                  <a:satOff val="0"/>
                  <a:lumOff val="0"/>
                  <a:alphaOff val="0"/>
                </a:srgbClr>
              </a:solidFill>
              <a:latin typeface="Calibri" panose="020F0502020204030204"/>
              <a:ea typeface="+mn-ea"/>
              <a:cs typeface="+mn-cs"/>
            </a:rPr>
            <a:t>A</a:t>
          </a:r>
          <a:endParaRPr lang="en-US" sz="4000" b="1" dirty="0">
            <a:solidFill>
              <a:srgbClr val="193059">
                <a:hueOff val="0"/>
                <a:satOff val="0"/>
                <a:lumOff val="0"/>
                <a:alphaOff val="0"/>
              </a:srgbClr>
            </a:solidFill>
            <a:latin typeface="Calibri" panose="020F0502020204030204"/>
            <a:ea typeface="+mn-ea"/>
            <a:cs typeface="+mn-cs"/>
          </a:endParaRPr>
        </a:p>
      </dgm:t>
    </dgm:pt>
    <dgm:pt modelId="{F0AEEBB6-37B5-7C4D-BB63-192FFC8B094D}" type="parTrans" cxnId="{7788F640-841E-4740-98F9-4864FFD1C8AC}">
      <dgm:prSet/>
      <dgm:spPr/>
      <dgm:t>
        <a:bodyPr/>
        <a:lstStyle/>
        <a:p>
          <a:endParaRPr lang="en-US"/>
        </a:p>
      </dgm:t>
    </dgm:pt>
    <dgm:pt modelId="{49D749CB-B9EC-344A-935E-CDF3754A7FD1}" type="sibTrans" cxnId="{7788F640-841E-4740-98F9-4864FFD1C8AC}">
      <dgm:prSet/>
      <dgm:spPr/>
      <dgm:t>
        <a:bodyPr/>
        <a:lstStyle/>
        <a:p>
          <a:endParaRPr lang="en-US"/>
        </a:p>
      </dgm:t>
    </dgm:pt>
    <dgm:pt modelId="{311A7AF7-F526-C04D-A3A3-C41DF6D010E4}">
      <dgm:prSet phldrT="[Text]" custT="1"/>
      <dgm:spPr>
        <a:xfrm>
          <a:off x="1283184" y="697676"/>
          <a:ext cx="1419693" cy="1419693"/>
        </a:xfrm>
        <a:prstGeom prst="ellipse">
          <a:avLst/>
        </a:prstGeom>
        <a:solidFill>
          <a:srgbClr val="00498F">
            <a:shade val="80000"/>
            <a:alpha val="50000"/>
            <a:hueOff val="-5685"/>
            <a:satOff val="0"/>
            <a:lumOff val="911"/>
            <a:alphaOff val="10000"/>
          </a:srgbClr>
        </a:solidFill>
        <a:ln w="12700" cap="flat" cmpd="sng" algn="ctr">
          <a:solidFill>
            <a:srgbClr val="FFFFFF">
              <a:hueOff val="0"/>
              <a:satOff val="0"/>
              <a:lumOff val="0"/>
              <a:alphaOff val="0"/>
            </a:srgbClr>
          </a:solidFill>
          <a:prstDash val="solid"/>
          <a:miter lim="800000"/>
        </a:ln>
        <a:effectLst/>
      </dgm:spPr>
      <dgm:t>
        <a:bodyPr/>
        <a:lstStyle/>
        <a:p>
          <a:pPr>
            <a:buNone/>
          </a:pPr>
          <a:r>
            <a:rPr lang="en-US" sz="4000" b="1">
              <a:solidFill>
                <a:srgbClr val="193059">
                  <a:hueOff val="0"/>
                  <a:satOff val="0"/>
                  <a:lumOff val="0"/>
                  <a:alphaOff val="0"/>
                </a:srgbClr>
              </a:solidFill>
              <a:latin typeface="Calibri" panose="020F0502020204030204"/>
              <a:ea typeface="+mn-ea"/>
              <a:cs typeface="+mn-cs"/>
            </a:rPr>
            <a:t>B</a:t>
          </a:r>
          <a:endParaRPr lang="en-US" sz="4000" b="1" dirty="0">
            <a:solidFill>
              <a:srgbClr val="193059">
                <a:hueOff val="0"/>
                <a:satOff val="0"/>
                <a:lumOff val="0"/>
                <a:alphaOff val="0"/>
              </a:srgbClr>
            </a:solidFill>
            <a:latin typeface="Calibri" panose="020F0502020204030204"/>
            <a:ea typeface="+mn-ea"/>
            <a:cs typeface="+mn-cs"/>
          </a:endParaRPr>
        </a:p>
      </dgm:t>
    </dgm:pt>
    <dgm:pt modelId="{64A5C69B-86D0-6C42-A0DA-4C4854DB5687}" type="parTrans" cxnId="{B292A10C-64A7-EC4F-8075-BBC0D009D8B5}">
      <dgm:prSet/>
      <dgm:spPr/>
      <dgm:t>
        <a:bodyPr/>
        <a:lstStyle/>
        <a:p>
          <a:endParaRPr lang="en-US"/>
        </a:p>
      </dgm:t>
    </dgm:pt>
    <dgm:pt modelId="{116A67F1-7AB0-194C-AEAB-502113E5E86C}" type="sibTrans" cxnId="{B292A10C-64A7-EC4F-8075-BBC0D009D8B5}">
      <dgm:prSet/>
      <dgm:spPr/>
      <dgm:t>
        <a:bodyPr/>
        <a:lstStyle/>
        <a:p>
          <a:endParaRPr lang="en-US"/>
        </a:p>
      </dgm:t>
    </dgm:pt>
    <dgm:pt modelId="{309EEDAF-4D20-474A-8770-E2E41589A2C5}">
      <dgm:prSet phldrT="[Text]" custT="1"/>
      <dgm:spPr>
        <a:xfrm>
          <a:off x="655243" y="1325617"/>
          <a:ext cx="1419693" cy="1419693"/>
        </a:xfrm>
        <a:prstGeom prst="ellipse">
          <a:avLst/>
        </a:prstGeom>
        <a:solidFill>
          <a:srgbClr val="00498F">
            <a:shade val="80000"/>
            <a:alpha val="50000"/>
            <a:hueOff val="-11371"/>
            <a:satOff val="0"/>
            <a:lumOff val="1823"/>
            <a:alphaOff val="20000"/>
          </a:srgbClr>
        </a:solidFill>
        <a:ln w="12700" cap="flat" cmpd="sng" algn="ctr">
          <a:solidFill>
            <a:srgbClr val="FFFFFF">
              <a:hueOff val="0"/>
              <a:satOff val="0"/>
              <a:lumOff val="0"/>
              <a:alphaOff val="0"/>
            </a:srgbClr>
          </a:solidFill>
          <a:prstDash val="solid"/>
          <a:miter lim="800000"/>
        </a:ln>
        <a:effectLst/>
      </dgm:spPr>
      <dgm:t>
        <a:bodyPr/>
        <a:lstStyle/>
        <a:p>
          <a:pPr>
            <a:buNone/>
          </a:pPr>
          <a:r>
            <a:rPr lang="en-US" sz="4000" b="1">
              <a:solidFill>
                <a:srgbClr val="193059">
                  <a:hueOff val="0"/>
                  <a:satOff val="0"/>
                  <a:lumOff val="0"/>
                  <a:alphaOff val="0"/>
                </a:srgbClr>
              </a:solidFill>
              <a:latin typeface="Calibri" panose="020F0502020204030204"/>
              <a:ea typeface="+mn-ea"/>
              <a:cs typeface="+mn-cs"/>
            </a:rPr>
            <a:t>C</a:t>
          </a:r>
          <a:endParaRPr lang="en-US" sz="4000" b="1" dirty="0">
            <a:solidFill>
              <a:srgbClr val="193059">
                <a:hueOff val="0"/>
                <a:satOff val="0"/>
                <a:lumOff val="0"/>
                <a:alphaOff val="0"/>
              </a:srgbClr>
            </a:solidFill>
            <a:latin typeface="Calibri" panose="020F0502020204030204"/>
            <a:ea typeface="+mn-ea"/>
            <a:cs typeface="+mn-cs"/>
          </a:endParaRPr>
        </a:p>
      </dgm:t>
    </dgm:pt>
    <dgm:pt modelId="{A711ABC3-9D6F-0447-8510-01310D576CB1}" type="parTrans" cxnId="{27CD991B-613C-0F46-9EC0-24B6C380FA20}">
      <dgm:prSet/>
      <dgm:spPr/>
      <dgm:t>
        <a:bodyPr/>
        <a:lstStyle/>
        <a:p>
          <a:endParaRPr lang="en-US"/>
        </a:p>
      </dgm:t>
    </dgm:pt>
    <dgm:pt modelId="{5D85FD0B-2ED9-D94B-B4AD-05E3AFC18FAF}" type="sibTrans" cxnId="{27CD991B-613C-0F46-9EC0-24B6C380FA20}">
      <dgm:prSet/>
      <dgm:spPr/>
      <dgm:t>
        <a:bodyPr/>
        <a:lstStyle/>
        <a:p>
          <a:endParaRPr lang="en-US"/>
        </a:p>
      </dgm:t>
    </dgm:pt>
    <dgm:pt modelId="{75E40DB3-66D7-EC47-A66A-A2A8537DB16F}">
      <dgm:prSet custT="1"/>
      <dgm:spPr>
        <a:xfrm>
          <a:off x="27301" y="697676"/>
          <a:ext cx="1419693" cy="1419693"/>
        </a:xfrm>
        <a:prstGeom prst="ellipse">
          <a:avLst/>
        </a:prstGeom>
        <a:solidFill>
          <a:srgbClr val="00498F">
            <a:shade val="80000"/>
            <a:alpha val="50000"/>
            <a:hueOff val="-17056"/>
            <a:satOff val="0"/>
            <a:lumOff val="2734"/>
            <a:alphaOff val="30000"/>
          </a:srgbClr>
        </a:solidFill>
        <a:ln w="12700" cap="flat" cmpd="sng" algn="ctr">
          <a:solidFill>
            <a:srgbClr val="FFFFFF">
              <a:hueOff val="0"/>
              <a:satOff val="0"/>
              <a:lumOff val="0"/>
              <a:alphaOff val="0"/>
            </a:srgbClr>
          </a:solidFill>
          <a:prstDash val="solid"/>
          <a:miter lim="800000"/>
        </a:ln>
        <a:effectLst/>
      </dgm:spPr>
      <dgm:t>
        <a:bodyPr/>
        <a:lstStyle/>
        <a:p>
          <a:pPr>
            <a:buNone/>
          </a:pPr>
          <a:r>
            <a:rPr lang="en-US" sz="4000" b="1">
              <a:solidFill>
                <a:srgbClr val="193059">
                  <a:hueOff val="0"/>
                  <a:satOff val="0"/>
                  <a:lumOff val="0"/>
                  <a:alphaOff val="0"/>
                </a:srgbClr>
              </a:solidFill>
              <a:latin typeface="Calibri" panose="020F0502020204030204"/>
              <a:ea typeface="+mn-ea"/>
              <a:cs typeface="+mn-cs"/>
            </a:rPr>
            <a:t>D</a:t>
          </a:r>
          <a:endParaRPr lang="en-US" sz="4000" b="1" dirty="0">
            <a:solidFill>
              <a:srgbClr val="193059">
                <a:hueOff val="0"/>
                <a:satOff val="0"/>
                <a:lumOff val="0"/>
                <a:alphaOff val="0"/>
              </a:srgbClr>
            </a:solidFill>
            <a:latin typeface="Calibri" panose="020F0502020204030204"/>
            <a:ea typeface="+mn-ea"/>
            <a:cs typeface="+mn-cs"/>
          </a:endParaRPr>
        </a:p>
      </dgm:t>
    </dgm:pt>
    <dgm:pt modelId="{6A3050F5-2F99-7A46-B1E2-48CA5B076D16}" type="parTrans" cxnId="{D7F219B4-C38E-F34B-8781-78D68F8B8501}">
      <dgm:prSet/>
      <dgm:spPr/>
      <dgm:t>
        <a:bodyPr/>
        <a:lstStyle/>
        <a:p>
          <a:endParaRPr lang="en-US"/>
        </a:p>
      </dgm:t>
    </dgm:pt>
    <dgm:pt modelId="{F878A483-2163-FF4A-BBF9-9CCA3C0D355E}" type="sibTrans" cxnId="{D7F219B4-C38E-F34B-8781-78D68F8B8501}">
      <dgm:prSet/>
      <dgm:spPr/>
      <dgm:t>
        <a:bodyPr/>
        <a:lstStyle/>
        <a:p>
          <a:endParaRPr lang="en-US"/>
        </a:p>
      </dgm:t>
    </dgm:pt>
    <dgm:pt modelId="{8A8D7C78-BF22-C040-A885-69B2E5A7C9AD}" type="pres">
      <dgm:prSet presAssocID="{38ABDA75-229A-904A-9C60-18237192762F}" presName="compositeShape" presStyleCnt="0">
        <dgm:presLayoutVars>
          <dgm:chMax val="7"/>
          <dgm:dir/>
          <dgm:resizeHandles val="exact"/>
        </dgm:presLayoutVars>
      </dgm:prSet>
      <dgm:spPr/>
    </dgm:pt>
    <dgm:pt modelId="{29DA44A4-60AF-EE4F-80D0-4CCD7A8BB05A}" type="pres">
      <dgm:prSet presAssocID="{47AC1839-635B-2940-950C-BDFD430415BE}" presName="circ1" presStyleLbl="vennNode1" presStyleIdx="0" presStyleCnt="4"/>
      <dgm:spPr/>
    </dgm:pt>
    <dgm:pt modelId="{7BA6B385-C387-464A-8769-7FF0542A2D2E}" type="pres">
      <dgm:prSet presAssocID="{47AC1839-635B-2940-950C-BDFD430415BE}" presName="circ1Tx" presStyleLbl="revTx" presStyleIdx="0" presStyleCnt="0">
        <dgm:presLayoutVars>
          <dgm:chMax val="0"/>
          <dgm:chPref val="0"/>
          <dgm:bulletEnabled val="1"/>
        </dgm:presLayoutVars>
      </dgm:prSet>
      <dgm:spPr/>
    </dgm:pt>
    <dgm:pt modelId="{396354A4-E58D-7B4B-813E-8E6353145D08}" type="pres">
      <dgm:prSet presAssocID="{311A7AF7-F526-C04D-A3A3-C41DF6D010E4}" presName="circ2" presStyleLbl="vennNode1" presStyleIdx="1" presStyleCnt="4"/>
      <dgm:spPr/>
    </dgm:pt>
    <dgm:pt modelId="{C5E2F16F-4689-BB44-B7F0-A4BA978D93FC}" type="pres">
      <dgm:prSet presAssocID="{311A7AF7-F526-C04D-A3A3-C41DF6D010E4}" presName="circ2Tx" presStyleLbl="revTx" presStyleIdx="0" presStyleCnt="0">
        <dgm:presLayoutVars>
          <dgm:chMax val="0"/>
          <dgm:chPref val="0"/>
          <dgm:bulletEnabled val="1"/>
        </dgm:presLayoutVars>
      </dgm:prSet>
      <dgm:spPr/>
    </dgm:pt>
    <dgm:pt modelId="{D80D0045-73CC-0F47-8A42-581762B6B57B}" type="pres">
      <dgm:prSet presAssocID="{309EEDAF-4D20-474A-8770-E2E41589A2C5}" presName="circ3" presStyleLbl="vennNode1" presStyleIdx="2" presStyleCnt="4"/>
      <dgm:spPr/>
    </dgm:pt>
    <dgm:pt modelId="{20404B1D-A735-4549-A915-F52EDA6663D7}" type="pres">
      <dgm:prSet presAssocID="{309EEDAF-4D20-474A-8770-E2E41589A2C5}" presName="circ3Tx" presStyleLbl="revTx" presStyleIdx="0" presStyleCnt="0">
        <dgm:presLayoutVars>
          <dgm:chMax val="0"/>
          <dgm:chPref val="0"/>
          <dgm:bulletEnabled val="1"/>
        </dgm:presLayoutVars>
      </dgm:prSet>
      <dgm:spPr/>
    </dgm:pt>
    <dgm:pt modelId="{515C4111-0D40-444E-B863-7A440EBE6ED7}" type="pres">
      <dgm:prSet presAssocID="{75E40DB3-66D7-EC47-A66A-A2A8537DB16F}" presName="circ4" presStyleLbl="vennNode1" presStyleIdx="3" presStyleCnt="4"/>
      <dgm:spPr/>
    </dgm:pt>
    <dgm:pt modelId="{50B78F53-33D4-154F-8FD3-02C6FBED4968}" type="pres">
      <dgm:prSet presAssocID="{75E40DB3-66D7-EC47-A66A-A2A8537DB16F}" presName="circ4Tx" presStyleLbl="revTx" presStyleIdx="0" presStyleCnt="0">
        <dgm:presLayoutVars>
          <dgm:chMax val="0"/>
          <dgm:chPref val="0"/>
          <dgm:bulletEnabled val="1"/>
        </dgm:presLayoutVars>
      </dgm:prSet>
      <dgm:spPr/>
    </dgm:pt>
  </dgm:ptLst>
  <dgm:cxnLst>
    <dgm:cxn modelId="{B292A10C-64A7-EC4F-8075-BBC0D009D8B5}" srcId="{38ABDA75-229A-904A-9C60-18237192762F}" destId="{311A7AF7-F526-C04D-A3A3-C41DF6D010E4}" srcOrd="1" destOrd="0" parTransId="{64A5C69B-86D0-6C42-A0DA-4C4854DB5687}" sibTransId="{116A67F1-7AB0-194C-AEAB-502113E5E86C}"/>
    <dgm:cxn modelId="{FDCB540D-C7D0-4346-AF71-06E458A99EB4}" type="presOf" srcId="{75E40DB3-66D7-EC47-A66A-A2A8537DB16F}" destId="{515C4111-0D40-444E-B863-7A440EBE6ED7}" srcOrd="0" destOrd="0" presId="urn:microsoft.com/office/officeart/2005/8/layout/venn1"/>
    <dgm:cxn modelId="{27CD991B-613C-0F46-9EC0-24B6C380FA20}" srcId="{38ABDA75-229A-904A-9C60-18237192762F}" destId="{309EEDAF-4D20-474A-8770-E2E41589A2C5}" srcOrd="2" destOrd="0" parTransId="{A711ABC3-9D6F-0447-8510-01310D576CB1}" sibTransId="{5D85FD0B-2ED9-D94B-B4AD-05E3AFC18FAF}"/>
    <dgm:cxn modelId="{2C548F35-6906-694B-BF23-507D889A00A4}" type="presOf" srcId="{309EEDAF-4D20-474A-8770-E2E41589A2C5}" destId="{20404B1D-A735-4549-A915-F52EDA6663D7}" srcOrd="1" destOrd="0" presId="urn:microsoft.com/office/officeart/2005/8/layout/venn1"/>
    <dgm:cxn modelId="{65A14C37-4C62-8142-A339-06CA2FAB22ED}" type="presOf" srcId="{47AC1839-635B-2940-950C-BDFD430415BE}" destId="{7BA6B385-C387-464A-8769-7FF0542A2D2E}" srcOrd="1" destOrd="0" presId="urn:microsoft.com/office/officeart/2005/8/layout/venn1"/>
    <dgm:cxn modelId="{7788F640-841E-4740-98F9-4864FFD1C8AC}" srcId="{38ABDA75-229A-904A-9C60-18237192762F}" destId="{47AC1839-635B-2940-950C-BDFD430415BE}" srcOrd="0" destOrd="0" parTransId="{F0AEEBB6-37B5-7C4D-BB63-192FFC8B094D}" sibTransId="{49D749CB-B9EC-344A-935E-CDF3754A7FD1}"/>
    <dgm:cxn modelId="{5FD26099-7EC2-1E42-86BF-9B10923D6518}" type="presOf" srcId="{75E40DB3-66D7-EC47-A66A-A2A8537DB16F}" destId="{50B78F53-33D4-154F-8FD3-02C6FBED4968}" srcOrd="1" destOrd="0" presId="urn:microsoft.com/office/officeart/2005/8/layout/venn1"/>
    <dgm:cxn modelId="{5687EDB0-B275-294F-8E1C-F00D11D0BA18}" type="presOf" srcId="{309EEDAF-4D20-474A-8770-E2E41589A2C5}" destId="{D80D0045-73CC-0F47-8A42-581762B6B57B}" srcOrd="0" destOrd="0" presId="urn:microsoft.com/office/officeart/2005/8/layout/venn1"/>
    <dgm:cxn modelId="{D7F219B4-C38E-F34B-8781-78D68F8B8501}" srcId="{38ABDA75-229A-904A-9C60-18237192762F}" destId="{75E40DB3-66D7-EC47-A66A-A2A8537DB16F}" srcOrd="3" destOrd="0" parTransId="{6A3050F5-2F99-7A46-B1E2-48CA5B076D16}" sibTransId="{F878A483-2163-FF4A-BBF9-9CCA3C0D355E}"/>
    <dgm:cxn modelId="{01FF2FC9-7DFD-E84B-B25A-2BD202702D1E}" type="presOf" srcId="{311A7AF7-F526-C04D-A3A3-C41DF6D010E4}" destId="{396354A4-E58D-7B4B-813E-8E6353145D08}" srcOrd="0" destOrd="0" presId="urn:microsoft.com/office/officeart/2005/8/layout/venn1"/>
    <dgm:cxn modelId="{BC7657D5-914B-404A-B4DE-5E47CDDDD755}" type="presOf" srcId="{47AC1839-635B-2940-950C-BDFD430415BE}" destId="{29DA44A4-60AF-EE4F-80D0-4CCD7A8BB05A}" srcOrd="0" destOrd="0" presId="urn:microsoft.com/office/officeart/2005/8/layout/venn1"/>
    <dgm:cxn modelId="{A9073BD6-42FE-4E40-8EE5-667AA311FC2D}" type="presOf" srcId="{311A7AF7-F526-C04D-A3A3-C41DF6D010E4}" destId="{C5E2F16F-4689-BB44-B7F0-A4BA978D93FC}" srcOrd="1" destOrd="0" presId="urn:microsoft.com/office/officeart/2005/8/layout/venn1"/>
    <dgm:cxn modelId="{2A4B91F1-547D-514A-B101-37DB6127A9FD}" type="presOf" srcId="{38ABDA75-229A-904A-9C60-18237192762F}" destId="{8A8D7C78-BF22-C040-A885-69B2E5A7C9AD}" srcOrd="0" destOrd="0" presId="urn:microsoft.com/office/officeart/2005/8/layout/venn1"/>
    <dgm:cxn modelId="{6A473C4B-FB80-114F-9212-5E24DDDF2CAA}" type="presParOf" srcId="{8A8D7C78-BF22-C040-A885-69B2E5A7C9AD}" destId="{29DA44A4-60AF-EE4F-80D0-4CCD7A8BB05A}" srcOrd="0" destOrd="0" presId="urn:microsoft.com/office/officeart/2005/8/layout/venn1"/>
    <dgm:cxn modelId="{44E54661-A4B2-6F45-95BA-51BC64B6B2B2}" type="presParOf" srcId="{8A8D7C78-BF22-C040-A885-69B2E5A7C9AD}" destId="{7BA6B385-C387-464A-8769-7FF0542A2D2E}" srcOrd="1" destOrd="0" presId="urn:microsoft.com/office/officeart/2005/8/layout/venn1"/>
    <dgm:cxn modelId="{C6D2EFFB-E1B0-7C40-A821-054A529BEA64}" type="presParOf" srcId="{8A8D7C78-BF22-C040-A885-69B2E5A7C9AD}" destId="{396354A4-E58D-7B4B-813E-8E6353145D08}" srcOrd="2" destOrd="0" presId="urn:microsoft.com/office/officeart/2005/8/layout/venn1"/>
    <dgm:cxn modelId="{D4E84A7D-CCAC-8841-B9BB-38E0A2692F41}" type="presParOf" srcId="{8A8D7C78-BF22-C040-A885-69B2E5A7C9AD}" destId="{C5E2F16F-4689-BB44-B7F0-A4BA978D93FC}" srcOrd="3" destOrd="0" presId="urn:microsoft.com/office/officeart/2005/8/layout/venn1"/>
    <dgm:cxn modelId="{A1C3EB64-B5E0-C04A-AD00-1365530C108A}" type="presParOf" srcId="{8A8D7C78-BF22-C040-A885-69B2E5A7C9AD}" destId="{D80D0045-73CC-0F47-8A42-581762B6B57B}" srcOrd="4" destOrd="0" presId="urn:microsoft.com/office/officeart/2005/8/layout/venn1"/>
    <dgm:cxn modelId="{CAEFAC6F-B3E1-9C4C-8B95-542C7BADBE53}" type="presParOf" srcId="{8A8D7C78-BF22-C040-A885-69B2E5A7C9AD}" destId="{20404B1D-A735-4549-A915-F52EDA6663D7}" srcOrd="5" destOrd="0" presId="urn:microsoft.com/office/officeart/2005/8/layout/venn1"/>
    <dgm:cxn modelId="{FD5CEE5A-5C1F-F241-A237-371BF5E032BE}" type="presParOf" srcId="{8A8D7C78-BF22-C040-A885-69B2E5A7C9AD}" destId="{515C4111-0D40-444E-B863-7A440EBE6ED7}" srcOrd="6" destOrd="0" presId="urn:microsoft.com/office/officeart/2005/8/layout/venn1"/>
    <dgm:cxn modelId="{721B7AFB-901E-C946-B53B-77F5F7DA4B57}" type="presParOf" srcId="{8A8D7C78-BF22-C040-A885-69B2E5A7C9AD}" destId="{50B78F53-33D4-154F-8FD3-02C6FBED4968}" srcOrd="7" destOrd="0" presId="urn:microsoft.com/office/officeart/2005/8/layout/venn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8ABDA75-229A-904A-9C60-18237192762F}" type="doc">
      <dgm:prSet loTypeId="urn:microsoft.com/office/officeart/2005/8/layout/venn1" loCatId="relationship" qsTypeId="urn:microsoft.com/office/officeart/2005/8/quickstyle/simple2" qsCatId="simple" csTypeId="urn:microsoft.com/office/officeart/2005/8/colors/accent1_5" csCatId="accent1" phldr="1"/>
      <dgm:spPr/>
    </dgm:pt>
    <dgm:pt modelId="{47AC1839-635B-2940-950C-BDFD430415BE}">
      <dgm:prSet phldrT="[Text]" custT="1"/>
      <dgm:spPr>
        <a:xfrm>
          <a:off x="61429" y="649898"/>
          <a:ext cx="1515249" cy="1515249"/>
        </a:xfrm>
        <a:prstGeom prst="ellipse">
          <a:avLst/>
        </a:prstGeom>
        <a:solidFill>
          <a:srgbClr val="00498F">
            <a:shade val="80000"/>
            <a:alpha val="50000"/>
            <a:hueOff val="0"/>
            <a:satOff val="0"/>
            <a:lumOff val="0"/>
            <a:alphaOff val="0"/>
          </a:srgbClr>
        </a:solidFill>
        <a:ln w="19050" cap="flat" cmpd="sng" algn="ctr">
          <a:solidFill>
            <a:srgbClr val="FFFFFF">
              <a:hueOff val="0"/>
              <a:satOff val="0"/>
              <a:lumOff val="0"/>
              <a:alphaOff val="0"/>
            </a:srgbClr>
          </a:solidFill>
          <a:prstDash val="solid"/>
          <a:miter lim="800000"/>
        </a:ln>
        <a:effectLst/>
      </dgm:spPr>
      <dgm:t>
        <a:bodyPr/>
        <a:lstStyle/>
        <a:p>
          <a:pPr>
            <a:buNone/>
          </a:pPr>
          <a:r>
            <a:rPr lang="en-US" sz="4000" b="1">
              <a:solidFill>
                <a:srgbClr val="193059">
                  <a:hueOff val="0"/>
                  <a:satOff val="0"/>
                  <a:lumOff val="0"/>
                  <a:alphaOff val="0"/>
                </a:srgbClr>
              </a:solidFill>
              <a:latin typeface="Calibri" panose="020F0502020204030204"/>
              <a:ea typeface="+mn-ea"/>
              <a:cs typeface="+mn-cs"/>
            </a:rPr>
            <a:t>A</a:t>
          </a:r>
          <a:endParaRPr lang="en-US" sz="4000" b="1" dirty="0">
            <a:solidFill>
              <a:srgbClr val="193059">
                <a:hueOff val="0"/>
                <a:satOff val="0"/>
                <a:lumOff val="0"/>
                <a:alphaOff val="0"/>
              </a:srgbClr>
            </a:solidFill>
            <a:latin typeface="Calibri" panose="020F0502020204030204"/>
            <a:ea typeface="+mn-ea"/>
            <a:cs typeface="+mn-cs"/>
          </a:endParaRPr>
        </a:p>
      </dgm:t>
    </dgm:pt>
    <dgm:pt modelId="{F0AEEBB6-37B5-7C4D-BB63-192FFC8B094D}" type="parTrans" cxnId="{7788F640-841E-4740-98F9-4864FFD1C8AC}">
      <dgm:prSet/>
      <dgm:spPr/>
      <dgm:t>
        <a:bodyPr/>
        <a:lstStyle/>
        <a:p>
          <a:endParaRPr lang="en-US"/>
        </a:p>
      </dgm:t>
    </dgm:pt>
    <dgm:pt modelId="{49D749CB-B9EC-344A-935E-CDF3754A7FD1}" type="sibTrans" cxnId="{7788F640-841E-4740-98F9-4864FFD1C8AC}">
      <dgm:prSet/>
      <dgm:spPr/>
      <dgm:t>
        <a:bodyPr/>
        <a:lstStyle/>
        <a:p>
          <a:endParaRPr lang="en-US"/>
        </a:p>
      </dgm:t>
    </dgm:pt>
    <dgm:pt modelId="{311A7AF7-F526-C04D-A3A3-C41DF6D010E4}">
      <dgm:prSet phldrT="[Text]" custT="1"/>
      <dgm:spPr>
        <a:xfrm>
          <a:off x="1153501" y="649898"/>
          <a:ext cx="1515249" cy="1515249"/>
        </a:xfrm>
        <a:prstGeom prst="ellipse">
          <a:avLst/>
        </a:prstGeom>
        <a:solidFill>
          <a:srgbClr val="00498F">
            <a:shade val="80000"/>
            <a:alpha val="50000"/>
            <a:hueOff val="-17056"/>
            <a:satOff val="0"/>
            <a:lumOff val="2734"/>
            <a:alphaOff val="30000"/>
          </a:srgbClr>
        </a:solidFill>
        <a:ln w="19050" cap="flat" cmpd="sng" algn="ctr">
          <a:solidFill>
            <a:srgbClr val="FFFFFF">
              <a:hueOff val="0"/>
              <a:satOff val="0"/>
              <a:lumOff val="0"/>
              <a:alphaOff val="0"/>
            </a:srgbClr>
          </a:solidFill>
          <a:prstDash val="solid"/>
          <a:miter lim="800000"/>
        </a:ln>
        <a:effectLst/>
      </dgm:spPr>
      <dgm:t>
        <a:bodyPr/>
        <a:lstStyle/>
        <a:p>
          <a:pPr>
            <a:buNone/>
          </a:pPr>
          <a:r>
            <a:rPr lang="en-US" sz="4000" b="1">
              <a:solidFill>
                <a:srgbClr val="193059">
                  <a:hueOff val="0"/>
                  <a:satOff val="0"/>
                  <a:lumOff val="0"/>
                  <a:alphaOff val="0"/>
                </a:srgbClr>
              </a:solidFill>
              <a:latin typeface="Calibri" panose="020F0502020204030204"/>
              <a:ea typeface="+mn-ea"/>
              <a:cs typeface="+mn-cs"/>
            </a:rPr>
            <a:t>B</a:t>
          </a:r>
          <a:endParaRPr lang="en-US" sz="4000" b="1" dirty="0">
            <a:solidFill>
              <a:srgbClr val="193059">
                <a:hueOff val="0"/>
                <a:satOff val="0"/>
                <a:lumOff val="0"/>
                <a:alphaOff val="0"/>
              </a:srgbClr>
            </a:solidFill>
            <a:latin typeface="Calibri" panose="020F0502020204030204"/>
            <a:ea typeface="+mn-ea"/>
            <a:cs typeface="+mn-cs"/>
          </a:endParaRPr>
        </a:p>
      </dgm:t>
    </dgm:pt>
    <dgm:pt modelId="{64A5C69B-86D0-6C42-A0DA-4C4854DB5687}" type="parTrans" cxnId="{B292A10C-64A7-EC4F-8075-BBC0D009D8B5}">
      <dgm:prSet/>
      <dgm:spPr/>
      <dgm:t>
        <a:bodyPr/>
        <a:lstStyle/>
        <a:p>
          <a:endParaRPr lang="en-US"/>
        </a:p>
      </dgm:t>
    </dgm:pt>
    <dgm:pt modelId="{116A67F1-7AB0-194C-AEAB-502113E5E86C}" type="sibTrans" cxnId="{B292A10C-64A7-EC4F-8075-BBC0D009D8B5}">
      <dgm:prSet/>
      <dgm:spPr/>
      <dgm:t>
        <a:bodyPr/>
        <a:lstStyle/>
        <a:p>
          <a:endParaRPr lang="en-US"/>
        </a:p>
      </dgm:t>
    </dgm:pt>
    <dgm:pt modelId="{8A8D7C78-BF22-C040-A885-69B2E5A7C9AD}" type="pres">
      <dgm:prSet presAssocID="{38ABDA75-229A-904A-9C60-18237192762F}" presName="compositeShape" presStyleCnt="0">
        <dgm:presLayoutVars>
          <dgm:chMax val="7"/>
          <dgm:dir/>
          <dgm:resizeHandles val="exact"/>
        </dgm:presLayoutVars>
      </dgm:prSet>
      <dgm:spPr/>
    </dgm:pt>
    <dgm:pt modelId="{29DA44A4-60AF-EE4F-80D0-4CCD7A8BB05A}" type="pres">
      <dgm:prSet presAssocID="{47AC1839-635B-2940-950C-BDFD430415BE}" presName="circ1" presStyleLbl="vennNode1" presStyleIdx="0" presStyleCnt="2"/>
      <dgm:spPr/>
    </dgm:pt>
    <dgm:pt modelId="{7BA6B385-C387-464A-8769-7FF0542A2D2E}" type="pres">
      <dgm:prSet presAssocID="{47AC1839-635B-2940-950C-BDFD430415BE}" presName="circ1Tx" presStyleLbl="revTx" presStyleIdx="0" presStyleCnt="0">
        <dgm:presLayoutVars>
          <dgm:chMax val="0"/>
          <dgm:chPref val="0"/>
          <dgm:bulletEnabled val="1"/>
        </dgm:presLayoutVars>
      </dgm:prSet>
      <dgm:spPr/>
    </dgm:pt>
    <dgm:pt modelId="{396354A4-E58D-7B4B-813E-8E6353145D08}" type="pres">
      <dgm:prSet presAssocID="{311A7AF7-F526-C04D-A3A3-C41DF6D010E4}" presName="circ2" presStyleLbl="vennNode1" presStyleIdx="1" presStyleCnt="2"/>
      <dgm:spPr/>
    </dgm:pt>
    <dgm:pt modelId="{C5E2F16F-4689-BB44-B7F0-A4BA978D93FC}" type="pres">
      <dgm:prSet presAssocID="{311A7AF7-F526-C04D-A3A3-C41DF6D010E4}" presName="circ2Tx" presStyleLbl="revTx" presStyleIdx="0" presStyleCnt="0">
        <dgm:presLayoutVars>
          <dgm:chMax val="0"/>
          <dgm:chPref val="0"/>
          <dgm:bulletEnabled val="1"/>
        </dgm:presLayoutVars>
      </dgm:prSet>
      <dgm:spPr/>
    </dgm:pt>
  </dgm:ptLst>
  <dgm:cxnLst>
    <dgm:cxn modelId="{B292A10C-64A7-EC4F-8075-BBC0D009D8B5}" srcId="{38ABDA75-229A-904A-9C60-18237192762F}" destId="{311A7AF7-F526-C04D-A3A3-C41DF6D010E4}" srcOrd="1" destOrd="0" parTransId="{64A5C69B-86D0-6C42-A0DA-4C4854DB5687}" sibTransId="{116A67F1-7AB0-194C-AEAB-502113E5E86C}"/>
    <dgm:cxn modelId="{65A14C37-4C62-8142-A339-06CA2FAB22ED}" type="presOf" srcId="{47AC1839-635B-2940-950C-BDFD430415BE}" destId="{7BA6B385-C387-464A-8769-7FF0542A2D2E}" srcOrd="1" destOrd="0" presId="urn:microsoft.com/office/officeart/2005/8/layout/venn1"/>
    <dgm:cxn modelId="{7788F640-841E-4740-98F9-4864FFD1C8AC}" srcId="{38ABDA75-229A-904A-9C60-18237192762F}" destId="{47AC1839-635B-2940-950C-BDFD430415BE}" srcOrd="0" destOrd="0" parTransId="{F0AEEBB6-37B5-7C4D-BB63-192FFC8B094D}" sibTransId="{49D749CB-B9EC-344A-935E-CDF3754A7FD1}"/>
    <dgm:cxn modelId="{01FF2FC9-7DFD-E84B-B25A-2BD202702D1E}" type="presOf" srcId="{311A7AF7-F526-C04D-A3A3-C41DF6D010E4}" destId="{396354A4-E58D-7B4B-813E-8E6353145D08}" srcOrd="0" destOrd="0" presId="urn:microsoft.com/office/officeart/2005/8/layout/venn1"/>
    <dgm:cxn modelId="{BC7657D5-914B-404A-B4DE-5E47CDDDD755}" type="presOf" srcId="{47AC1839-635B-2940-950C-BDFD430415BE}" destId="{29DA44A4-60AF-EE4F-80D0-4CCD7A8BB05A}" srcOrd="0" destOrd="0" presId="urn:microsoft.com/office/officeart/2005/8/layout/venn1"/>
    <dgm:cxn modelId="{A9073BD6-42FE-4E40-8EE5-667AA311FC2D}" type="presOf" srcId="{311A7AF7-F526-C04D-A3A3-C41DF6D010E4}" destId="{C5E2F16F-4689-BB44-B7F0-A4BA978D93FC}" srcOrd="1" destOrd="0" presId="urn:microsoft.com/office/officeart/2005/8/layout/venn1"/>
    <dgm:cxn modelId="{2A4B91F1-547D-514A-B101-37DB6127A9FD}" type="presOf" srcId="{38ABDA75-229A-904A-9C60-18237192762F}" destId="{8A8D7C78-BF22-C040-A885-69B2E5A7C9AD}" srcOrd="0" destOrd="0" presId="urn:microsoft.com/office/officeart/2005/8/layout/venn1"/>
    <dgm:cxn modelId="{6A473C4B-FB80-114F-9212-5E24DDDF2CAA}" type="presParOf" srcId="{8A8D7C78-BF22-C040-A885-69B2E5A7C9AD}" destId="{29DA44A4-60AF-EE4F-80D0-4CCD7A8BB05A}" srcOrd="0" destOrd="0" presId="urn:microsoft.com/office/officeart/2005/8/layout/venn1"/>
    <dgm:cxn modelId="{44E54661-A4B2-6F45-95BA-51BC64B6B2B2}" type="presParOf" srcId="{8A8D7C78-BF22-C040-A885-69B2E5A7C9AD}" destId="{7BA6B385-C387-464A-8769-7FF0542A2D2E}" srcOrd="1" destOrd="0" presId="urn:microsoft.com/office/officeart/2005/8/layout/venn1"/>
    <dgm:cxn modelId="{C6D2EFFB-E1B0-7C40-A821-054A529BEA64}" type="presParOf" srcId="{8A8D7C78-BF22-C040-A885-69B2E5A7C9AD}" destId="{396354A4-E58D-7B4B-813E-8E6353145D08}" srcOrd="2" destOrd="0" presId="urn:microsoft.com/office/officeart/2005/8/layout/venn1"/>
    <dgm:cxn modelId="{D4E84A7D-CCAC-8841-B9BB-38E0A2692F41}" type="presParOf" srcId="{8A8D7C78-BF22-C040-A885-69B2E5A7C9AD}" destId="{C5E2F16F-4689-BB44-B7F0-A4BA978D93FC}" srcOrd="3" destOrd="0" presId="urn:microsoft.com/office/officeart/2005/8/layout/venn1"/>
  </dgm:cxnLst>
  <dgm:bg>
    <a:noFill/>
  </dgm:bg>
  <dgm:whole>
    <a:ln>
      <a:noFill/>
    </a:ln>
  </dgm:whole>
  <dgm:extLst>
    <a:ext uri="http://schemas.microsoft.com/office/drawing/2008/diagram">
      <dsp:dataModelExt xmlns:dsp="http://schemas.microsoft.com/office/drawing/2008/diagram" relId="rId1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DA44A4-60AF-EE4F-80D0-4CCD7A8BB05A}">
      <dsp:nvSpPr>
        <dsp:cNvPr id="0" name=""/>
        <dsp:cNvSpPr/>
      </dsp:nvSpPr>
      <dsp:spPr>
        <a:xfrm>
          <a:off x="766322" y="159476"/>
          <a:ext cx="2123758" cy="2123758"/>
        </a:xfrm>
        <a:prstGeom prst="ellipse">
          <a:avLst/>
        </a:prstGeom>
        <a:solidFill>
          <a:srgbClr val="00498F">
            <a:shade val="80000"/>
            <a:alpha val="50000"/>
            <a:hueOff val="0"/>
            <a:satOff val="0"/>
            <a:lumOff val="0"/>
            <a:alphaOff val="0"/>
          </a:srgbClr>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778000">
            <a:lnSpc>
              <a:spcPct val="90000"/>
            </a:lnSpc>
            <a:spcBef>
              <a:spcPct val="0"/>
            </a:spcBef>
            <a:spcAft>
              <a:spcPct val="35000"/>
            </a:spcAft>
            <a:buNone/>
          </a:pPr>
          <a:r>
            <a:rPr lang="en-US" sz="4000" b="1" kern="1200">
              <a:solidFill>
                <a:srgbClr val="193059">
                  <a:hueOff val="0"/>
                  <a:satOff val="0"/>
                  <a:lumOff val="0"/>
                  <a:alphaOff val="0"/>
                </a:srgbClr>
              </a:solidFill>
              <a:latin typeface="Calibri" panose="020F0502020204030204"/>
              <a:ea typeface="+mn-ea"/>
              <a:cs typeface="+mn-cs"/>
            </a:rPr>
            <a:t>A</a:t>
          </a:r>
          <a:endParaRPr lang="en-US" sz="4000" b="1" kern="1200" dirty="0">
            <a:solidFill>
              <a:srgbClr val="193059">
                <a:hueOff val="0"/>
                <a:satOff val="0"/>
                <a:lumOff val="0"/>
                <a:alphaOff val="0"/>
              </a:srgbClr>
            </a:solidFill>
            <a:latin typeface="Calibri" panose="020F0502020204030204"/>
            <a:ea typeface="+mn-ea"/>
            <a:cs typeface="+mn-cs"/>
          </a:endParaRPr>
        </a:p>
      </dsp:txBody>
      <dsp:txXfrm>
        <a:off x="1277569" y="671092"/>
        <a:ext cx="1101264" cy="675775"/>
      </dsp:txXfrm>
    </dsp:sp>
    <dsp:sp modelId="{396354A4-E58D-7B4B-813E-8E6353145D08}">
      <dsp:nvSpPr>
        <dsp:cNvPr id="0" name=""/>
        <dsp:cNvSpPr/>
      </dsp:nvSpPr>
      <dsp:spPr>
        <a:xfrm>
          <a:off x="1532645" y="1486825"/>
          <a:ext cx="2123758" cy="2123758"/>
        </a:xfrm>
        <a:prstGeom prst="ellipse">
          <a:avLst/>
        </a:prstGeom>
        <a:solidFill>
          <a:srgbClr val="00498F">
            <a:shade val="80000"/>
            <a:alpha val="50000"/>
            <a:hueOff val="-8528"/>
            <a:satOff val="0"/>
            <a:lumOff val="1367"/>
            <a:alphaOff val="15000"/>
          </a:srgbClr>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778000">
            <a:lnSpc>
              <a:spcPct val="90000"/>
            </a:lnSpc>
            <a:spcBef>
              <a:spcPct val="0"/>
            </a:spcBef>
            <a:spcAft>
              <a:spcPct val="35000"/>
            </a:spcAft>
            <a:buNone/>
          </a:pPr>
          <a:r>
            <a:rPr lang="en-US" sz="4000" b="1" kern="1200">
              <a:solidFill>
                <a:srgbClr val="193059">
                  <a:hueOff val="0"/>
                  <a:satOff val="0"/>
                  <a:lumOff val="0"/>
                  <a:alphaOff val="0"/>
                </a:srgbClr>
              </a:solidFill>
              <a:latin typeface="Calibri" panose="020F0502020204030204"/>
              <a:ea typeface="+mn-ea"/>
              <a:cs typeface="+mn-cs"/>
            </a:rPr>
            <a:t>B</a:t>
          </a:r>
          <a:endParaRPr lang="en-US" sz="4000" b="1" kern="1200" dirty="0">
            <a:solidFill>
              <a:srgbClr val="193059">
                <a:hueOff val="0"/>
                <a:satOff val="0"/>
                <a:lumOff val="0"/>
                <a:alphaOff val="0"/>
              </a:srgbClr>
            </a:solidFill>
            <a:latin typeface="Calibri" panose="020F0502020204030204"/>
            <a:ea typeface="+mn-ea"/>
            <a:cs typeface="+mn-cs"/>
          </a:endParaRPr>
        </a:p>
      </dsp:txBody>
      <dsp:txXfrm>
        <a:off x="2368771" y="2206522"/>
        <a:ext cx="901035" cy="825949"/>
      </dsp:txXfrm>
    </dsp:sp>
    <dsp:sp modelId="{D80D0045-73CC-0F47-8A42-581762B6B57B}">
      <dsp:nvSpPr>
        <dsp:cNvPr id="0" name=""/>
        <dsp:cNvSpPr/>
      </dsp:nvSpPr>
      <dsp:spPr>
        <a:xfrm>
          <a:off x="0" y="1486825"/>
          <a:ext cx="2123758" cy="2123758"/>
        </a:xfrm>
        <a:prstGeom prst="ellipse">
          <a:avLst/>
        </a:prstGeom>
        <a:solidFill>
          <a:srgbClr val="00498F">
            <a:shade val="80000"/>
            <a:alpha val="50000"/>
            <a:hueOff val="-17056"/>
            <a:satOff val="0"/>
            <a:lumOff val="2734"/>
            <a:alphaOff val="30000"/>
          </a:srgbClr>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778000">
            <a:lnSpc>
              <a:spcPct val="90000"/>
            </a:lnSpc>
            <a:spcBef>
              <a:spcPct val="0"/>
            </a:spcBef>
            <a:spcAft>
              <a:spcPct val="35000"/>
            </a:spcAft>
            <a:buNone/>
          </a:pPr>
          <a:r>
            <a:rPr lang="en-US" sz="4000" b="1" kern="1200">
              <a:solidFill>
                <a:srgbClr val="193059">
                  <a:hueOff val="0"/>
                  <a:satOff val="0"/>
                  <a:lumOff val="0"/>
                  <a:alphaOff val="0"/>
                </a:srgbClr>
              </a:solidFill>
              <a:latin typeface="Calibri" panose="020F0502020204030204"/>
              <a:ea typeface="+mn-ea"/>
              <a:cs typeface="+mn-cs"/>
            </a:rPr>
            <a:t>C</a:t>
          </a:r>
          <a:endParaRPr lang="en-US" sz="4000" b="1" kern="1200" dirty="0">
            <a:solidFill>
              <a:srgbClr val="193059">
                <a:hueOff val="0"/>
                <a:satOff val="0"/>
                <a:lumOff val="0"/>
                <a:alphaOff val="0"/>
              </a:srgbClr>
            </a:solidFill>
            <a:latin typeface="Calibri" panose="020F0502020204030204"/>
            <a:ea typeface="+mn-ea"/>
            <a:cs typeface="+mn-cs"/>
          </a:endParaRPr>
        </a:p>
      </dsp:txBody>
      <dsp:txXfrm>
        <a:off x="386597" y="2206522"/>
        <a:ext cx="901035" cy="82594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DA44A4-60AF-EE4F-80D0-4CCD7A8BB05A}">
      <dsp:nvSpPr>
        <dsp:cNvPr id="0" name=""/>
        <dsp:cNvSpPr/>
      </dsp:nvSpPr>
      <dsp:spPr>
        <a:xfrm>
          <a:off x="877536" y="93392"/>
          <a:ext cx="1901330" cy="1901330"/>
        </a:xfrm>
        <a:prstGeom prst="ellipse">
          <a:avLst/>
        </a:prstGeom>
        <a:solidFill>
          <a:srgbClr val="00498F">
            <a:shade val="80000"/>
            <a:alpha val="50000"/>
            <a:hueOff val="0"/>
            <a:satOff val="0"/>
            <a:lumOff val="0"/>
            <a:alphaOff val="0"/>
          </a:srgbClr>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778000">
            <a:lnSpc>
              <a:spcPct val="90000"/>
            </a:lnSpc>
            <a:spcBef>
              <a:spcPct val="0"/>
            </a:spcBef>
            <a:spcAft>
              <a:spcPct val="35000"/>
            </a:spcAft>
            <a:buNone/>
          </a:pPr>
          <a:r>
            <a:rPr lang="en-US" sz="4000" b="1" kern="1200">
              <a:solidFill>
                <a:srgbClr val="193059">
                  <a:hueOff val="0"/>
                  <a:satOff val="0"/>
                  <a:lumOff val="0"/>
                  <a:alphaOff val="0"/>
                </a:srgbClr>
              </a:solidFill>
              <a:latin typeface="Calibri" panose="020F0502020204030204"/>
              <a:ea typeface="+mn-ea"/>
              <a:cs typeface="+mn-cs"/>
            </a:rPr>
            <a:t>A</a:t>
          </a:r>
          <a:endParaRPr lang="en-US" sz="4000" b="1" kern="1200" dirty="0">
            <a:solidFill>
              <a:srgbClr val="193059">
                <a:hueOff val="0"/>
                <a:satOff val="0"/>
                <a:lumOff val="0"/>
                <a:alphaOff val="0"/>
              </a:srgbClr>
            </a:solidFill>
            <a:latin typeface="Calibri" panose="020F0502020204030204"/>
            <a:ea typeface="+mn-ea"/>
            <a:cs typeface="+mn-cs"/>
          </a:endParaRPr>
        </a:p>
      </dsp:txBody>
      <dsp:txXfrm>
        <a:off x="1311108" y="437692"/>
        <a:ext cx="1034187" cy="426602"/>
      </dsp:txXfrm>
    </dsp:sp>
    <dsp:sp modelId="{396354A4-E58D-7B4B-813E-8E6353145D08}">
      <dsp:nvSpPr>
        <dsp:cNvPr id="0" name=""/>
        <dsp:cNvSpPr/>
      </dsp:nvSpPr>
      <dsp:spPr>
        <a:xfrm>
          <a:off x="1718509" y="934365"/>
          <a:ext cx="1901330" cy="1901330"/>
        </a:xfrm>
        <a:prstGeom prst="ellipse">
          <a:avLst/>
        </a:prstGeom>
        <a:solidFill>
          <a:srgbClr val="00498F">
            <a:shade val="80000"/>
            <a:alpha val="50000"/>
            <a:hueOff val="-5685"/>
            <a:satOff val="0"/>
            <a:lumOff val="911"/>
            <a:alphaOff val="10000"/>
          </a:srgbClr>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778000">
            <a:lnSpc>
              <a:spcPct val="90000"/>
            </a:lnSpc>
            <a:spcBef>
              <a:spcPct val="0"/>
            </a:spcBef>
            <a:spcAft>
              <a:spcPct val="35000"/>
            </a:spcAft>
            <a:buNone/>
          </a:pPr>
          <a:r>
            <a:rPr lang="en-US" sz="4000" b="1" kern="1200">
              <a:solidFill>
                <a:srgbClr val="193059">
                  <a:hueOff val="0"/>
                  <a:satOff val="0"/>
                  <a:lumOff val="0"/>
                  <a:alphaOff val="0"/>
                </a:srgbClr>
              </a:solidFill>
              <a:latin typeface="Calibri" panose="020F0502020204030204"/>
              <a:ea typeface="+mn-ea"/>
              <a:cs typeface="+mn-cs"/>
            </a:rPr>
            <a:t>B</a:t>
          </a:r>
          <a:endParaRPr lang="en-US" sz="4000" b="1" kern="1200" dirty="0">
            <a:solidFill>
              <a:srgbClr val="193059">
                <a:hueOff val="0"/>
                <a:satOff val="0"/>
                <a:lumOff val="0"/>
                <a:alphaOff val="0"/>
              </a:srgbClr>
            </a:solidFill>
            <a:latin typeface="Calibri" panose="020F0502020204030204"/>
            <a:ea typeface="+mn-ea"/>
            <a:cs typeface="+mn-cs"/>
          </a:endParaRPr>
        </a:p>
      </dsp:txBody>
      <dsp:txXfrm>
        <a:off x="2849395" y="1367936"/>
        <a:ext cx="517094" cy="1034187"/>
      </dsp:txXfrm>
    </dsp:sp>
    <dsp:sp modelId="{D80D0045-73CC-0F47-8A42-581762B6B57B}">
      <dsp:nvSpPr>
        <dsp:cNvPr id="0" name=""/>
        <dsp:cNvSpPr/>
      </dsp:nvSpPr>
      <dsp:spPr>
        <a:xfrm>
          <a:off x="877536" y="1775338"/>
          <a:ext cx="1901330" cy="1901330"/>
        </a:xfrm>
        <a:prstGeom prst="ellipse">
          <a:avLst/>
        </a:prstGeom>
        <a:solidFill>
          <a:srgbClr val="00498F">
            <a:shade val="80000"/>
            <a:alpha val="50000"/>
            <a:hueOff val="-11371"/>
            <a:satOff val="0"/>
            <a:lumOff val="1823"/>
            <a:alphaOff val="20000"/>
          </a:srgbClr>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778000">
            <a:lnSpc>
              <a:spcPct val="90000"/>
            </a:lnSpc>
            <a:spcBef>
              <a:spcPct val="0"/>
            </a:spcBef>
            <a:spcAft>
              <a:spcPct val="35000"/>
            </a:spcAft>
            <a:buNone/>
          </a:pPr>
          <a:r>
            <a:rPr lang="en-US" sz="4000" b="1" kern="1200">
              <a:solidFill>
                <a:srgbClr val="193059">
                  <a:hueOff val="0"/>
                  <a:satOff val="0"/>
                  <a:lumOff val="0"/>
                  <a:alphaOff val="0"/>
                </a:srgbClr>
              </a:solidFill>
              <a:latin typeface="Calibri" panose="020F0502020204030204"/>
              <a:ea typeface="+mn-ea"/>
              <a:cs typeface="+mn-cs"/>
            </a:rPr>
            <a:t>C</a:t>
          </a:r>
          <a:endParaRPr lang="en-US" sz="4000" b="1" kern="1200" dirty="0">
            <a:solidFill>
              <a:srgbClr val="193059">
                <a:hueOff val="0"/>
                <a:satOff val="0"/>
                <a:lumOff val="0"/>
                <a:alphaOff val="0"/>
              </a:srgbClr>
            </a:solidFill>
            <a:latin typeface="Calibri" panose="020F0502020204030204"/>
            <a:ea typeface="+mn-ea"/>
            <a:cs typeface="+mn-cs"/>
          </a:endParaRPr>
        </a:p>
      </dsp:txBody>
      <dsp:txXfrm>
        <a:off x="1311108" y="2905765"/>
        <a:ext cx="1034187" cy="426602"/>
      </dsp:txXfrm>
    </dsp:sp>
    <dsp:sp modelId="{515C4111-0D40-444E-B863-7A440EBE6ED7}">
      <dsp:nvSpPr>
        <dsp:cNvPr id="0" name=""/>
        <dsp:cNvSpPr/>
      </dsp:nvSpPr>
      <dsp:spPr>
        <a:xfrm>
          <a:off x="36564" y="934365"/>
          <a:ext cx="1901330" cy="1901330"/>
        </a:xfrm>
        <a:prstGeom prst="ellipse">
          <a:avLst/>
        </a:prstGeom>
        <a:solidFill>
          <a:srgbClr val="00498F">
            <a:shade val="80000"/>
            <a:alpha val="50000"/>
            <a:hueOff val="-17056"/>
            <a:satOff val="0"/>
            <a:lumOff val="2734"/>
            <a:alphaOff val="30000"/>
          </a:srgbClr>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778000">
            <a:lnSpc>
              <a:spcPct val="90000"/>
            </a:lnSpc>
            <a:spcBef>
              <a:spcPct val="0"/>
            </a:spcBef>
            <a:spcAft>
              <a:spcPct val="35000"/>
            </a:spcAft>
            <a:buNone/>
          </a:pPr>
          <a:r>
            <a:rPr lang="en-US" sz="4000" b="1" kern="1200">
              <a:solidFill>
                <a:srgbClr val="193059">
                  <a:hueOff val="0"/>
                  <a:satOff val="0"/>
                  <a:lumOff val="0"/>
                  <a:alphaOff val="0"/>
                </a:srgbClr>
              </a:solidFill>
              <a:latin typeface="Calibri" panose="020F0502020204030204"/>
              <a:ea typeface="+mn-ea"/>
              <a:cs typeface="+mn-cs"/>
            </a:rPr>
            <a:t>D</a:t>
          </a:r>
          <a:endParaRPr lang="en-US" sz="4000" b="1" kern="1200" dirty="0">
            <a:solidFill>
              <a:srgbClr val="193059">
                <a:hueOff val="0"/>
                <a:satOff val="0"/>
                <a:lumOff val="0"/>
                <a:alphaOff val="0"/>
              </a:srgbClr>
            </a:solidFill>
            <a:latin typeface="Calibri" panose="020F0502020204030204"/>
            <a:ea typeface="+mn-ea"/>
            <a:cs typeface="+mn-cs"/>
          </a:endParaRPr>
        </a:p>
      </dsp:txBody>
      <dsp:txXfrm>
        <a:off x="289913" y="1367936"/>
        <a:ext cx="517094" cy="103418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DA44A4-60AF-EE4F-80D0-4CCD7A8BB05A}">
      <dsp:nvSpPr>
        <dsp:cNvPr id="0" name=""/>
        <dsp:cNvSpPr/>
      </dsp:nvSpPr>
      <dsp:spPr>
        <a:xfrm>
          <a:off x="82269" y="870378"/>
          <a:ext cx="2029304" cy="2029304"/>
        </a:xfrm>
        <a:prstGeom prst="ellipse">
          <a:avLst/>
        </a:prstGeom>
        <a:solidFill>
          <a:srgbClr val="00498F">
            <a:shade val="80000"/>
            <a:alpha val="50000"/>
            <a:hueOff val="0"/>
            <a:satOff val="0"/>
            <a:lumOff val="0"/>
            <a:alphaOff val="0"/>
          </a:srgbClr>
        </a:solidFill>
        <a:ln w="19050" cap="flat" cmpd="sng" algn="ctr">
          <a:solidFill>
            <a:srgbClr val="FFFFFF">
              <a:hueOff val="0"/>
              <a:satOff val="0"/>
              <a:lumOff val="0"/>
              <a:alphaOff val="0"/>
            </a:srgbClr>
          </a:solidFill>
          <a:prstDash val="solid"/>
          <a:miter lim="800000"/>
        </a:ln>
        <a:effectLst/>
      </dsp:spPr>
      <dsp:style>
        <a:lnRef idx="3">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778000">
            <a:lnSpc>
              <a:spcPct val="90000"/>
            </a:lnSpc>
            <a:spcBef>
              <a:spcPct val="0"/>
            </a:spcBef>
            <a:spcAft>
              <a:spcPct val="35000"/>
            </a:spcAft>
            <a:buNone/>
          </a:pPr>
          <a:r>
            <a:rPr lang="en-US" sz="4000" b="1" kern="1200">
              <a:solidFill>
                <a:srgbClr val="193059">
                  <a:hueOff val="0"/>
                  <a:satOff val="0"/>
                  <a:lumOff val="0"/>
                  <a:alphaOff val="0"/>
                </a:srgbClr>
              </a:solidFill>
              <a:latin typeface="Calibri" panose="020F0502020204030204"/>
              <a:ea typeface="+mn-ea"/>
              <a:cs typeface="+mn-cs"/>
            </a:rPr>
            <a:t>A</a:t>
          </a:r>
          <a:endParaRPr lang="en-US" sz="4000" b="1" kern="1200" dirty="0">
            <a:solidFill>
              <a:srgbClr val="193059">
                <a:hueOff val="0"/>
                <a:satOff val="0"/>
                <a:lumOff val="0"/>
                <a:alphaOff val="0"/>
              </a:srgbClr>
            </a:solidFill>
            <a:latin typeface="Calibri" panose="020F0502020204030204"/>
            <a:ea typeface="+mn-ea"/>
            <a:cs typeface="+mn-cs"/>
          </a:endParaRPr>
        </a:p>
      </dsp:txBody>
      <dsp:txXfrm>
        <a:off x="536990" y="1336772"/>
        <a:ext cx="827349" cy="1096515"/>
      </dsp:txXfrm>
    </dsp:sp>
    <dsp:sp modelId="{396354A4-E58D-7B4B-813E-8E6353145D08}">
      <dsp:nvSpPr>
        <dsp:cNvPr id="0" name=""/>
        <dsp:cNvSpPr/>
      </dsp:nvSpPr>
      <dsp:spPr>
        <a:xfrm>
          <a:off x="1544830" y="870378"/>
          <a:ext cx="2029304" cy="2029304"/>
        </a:xfrm>
        <a:prstGeom prst="ellipse">
          <a:avLst/>
        </a:prstGeom>
        <a:solidFill>
          <a:srgbClr val="00498F">
            <a:shade val="80000"/>
            <a:alpha val="50000"/>
            <a:hueOff val="-17056"/>
            <a:satOff val="0"/>
            <a:lumOff val="2734"/>
            <a:alphaOff val="30000"/>
          </a:srgbClr>
        </a:solidFill>
        <a:ln w="19050" cap="flat" cmpd="sng" algn="ctr">
          <a:solidFill>
            <a:srgbClr val="FFFFFF">
              <a:hueOff val="0"/>
              <a:satOff val="0"/>
              <a:lumOff val="0"/>
              <a:alphaOff val="0"/>
            </a:srgbClr>
          </a:solidFill>
          <a:prstDash val="solid"/>
          <a:miter lim="800000"/>
        </a:ln>
        <a:effectLst/>
      </dsp:spPr>
      <dsp:style>
        <a:lnRef idx="3">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778000">
            <a:lnSpc>
              <a:spcPct val="90000"/>
            </a:lnSpc>
            <a:spcBef>
              <a:spcPct val="0"/>
            </a:spcBef>
            <a:spcAft>
              <a:spcPct val="35000"/>
            </a:spcAft>
            <a:buNone/>
          </a:pPr>
          <a:r>
            <a:rPr lang="en-US" sz="4000" b="1" kern="1200">
              <a:solidFill>
                <a:srgbClr val="193059">
                  <a:hueOff val="0"/>
                  <a:satOff val="0"/>
                  <a:lumOff val="0"/>
                  <a:alphaOff val="0"/>
                </a:srgbClr>
              </a:solidFill>
              <a:latin typeface="Calibri" panose="020F0502020204030204"/>
              <a:ea typeface="+mn-ea"/>
              <a:cs typeface="+mn-cs"/>
            </a:rPr>
            <a:t>B</a:t>
          </a:r>
          <a:endParaRPr lang="en-US" sz="4000" b="1" kern="1200" dirty="0">
            <a:solidFill>
              <a:srgbClr val="193059">
                <a:hueOff val="0"/>
                <a:satOff val="0"/>
                <a:lumOff val="0"/>
                <a:alphaOff val="0"/>
              </a:srgbClr>
            </a:solidFill>
            <a:latin typeface="Calibri" panose="020F0502020204030204"/>
            <a:ea typeface="+mn-ea"/>
            <a:cs typeface="+mn-cs"/>
          </a:endParaRPr>
        </a:p>
      </dsp:txBody>
      <dsp:txXfrm>
        <a:off x="2292064" y="1336772"/>
        <a:ext cx="827349" cy="1096515"/>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a:spLocks noChangeAspect="1"/>
          </p:cNvSpPr>
          <p:nvPr/>
        </p:nvSpPr>
        <p:spPr>
          <a:xfrm>
            <a:off x="841248" y="1152147"/>
            <a:ext cx="42208704" cy="30614107"/>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sz="6480"/>
          </a:p>
        </p:txBody>
      </p:sp>
      <p:sp>
        <p:nvSpPr>
          <p:cNvPr id="2" name="Title 1"/>
          <p:cNvSpPr>
            <a:spLocks noGrp="1"/>
          </p:cNvSpPr>
          <p:nvPr>
            <p:ph type="ctrTitle"/>
          </p:nvPr>
        </p:nvSpPr>
        <p:spPr>
          <a:xfrm>
            <a:off x="3995928" y="4235405"/>
            <a:ext cx="35881056" cy="14045184"/>
          </a:xfrm>
        </p:spPr>
        <p:txBody>
          <a:bodyPr anchor="b">
            <a:normAutofit/>
          </a:bodyPr>
          <a:lstStyle>
            <a:lvl1pPr algn="ctr">
              <a:lnSpc>
                <a:spcPct val="85000"/>
              </a:lnSpc>
              <a:defRPr sz="25920" b="1" cap="all" baseline="0">
                <a:solidFill>
                  <a:schemeClr val="bg1"/>
                </a:solidFill>
                <a:latin typeface="Proxima Sera Black" pitchFamily="50" charset="0"/>
              </a:defRPr>
            </a:lvl1pPr>
          </a:lstStyle>
          <a:p>
            <a:r>
              <a:rPr lang="en-US"/>
              <a:t>Click to edit Master title style</a:t>
            </a:r>
            <a:endParaRPr lang="en-US" dirty="0"/>
          </a:p>
        </p:txBody>
      </p:sp>
      <p:sp>
        <p:nvSpPr>
          <p:cNvPr id="3" name="Subtitle 2"/>
          <p:cNvSpPr>
            <a:spLocks noGrp="1"/>
          </p:cNvSpPr>
          <p:nvPr>
            <p:ph type="subTitle" idx="1"/>
          </p:nvPr>
        </p:nvSpPr>
        <p:spPr>
          <a:xfrm>
            <a:off x="6154308" y="18574246"/>
            <a:ext cx="31564296" cy="6663192"/>
          </a:xfrm>
        </p:spPr>
        <p:txBody>
          <a:bodyPr>
            <a:normAutofit/>
          </a:bodyPr>
          <a:lstStyle>
            <a:lvl1pPr marL="0" indent="0" algn="ctr">
              <a:buNone/>
              <a:defRPr sz="7920">
                <a:solidFill>
                  <a:srgbClr val="FFFFFF"/>
                </a:solidFill>
              </a:defRPr>
            </a:lvl1pPr>
            <a:lvl2pPr marL="1645920" indent="0" algn="ctr">
              <a:buNone/>
              <a:defRPr sz="7920"/>
            </a:lvl2pPr>
            <a:lvl3pPr marL="3291840" indent="0" algn="ctr">
              <a:buNone/>
              <a:defRPr sz="7920"/>
            </a:lvl3pPr>
            <a:lvl4pPr marL="4937760" indent="0" algn="ctr">
              <a:buNone/>
              <a:defRPr sz="7200"/>
            </a:lvl4pPr>
            <a:lvl5pPr marL="6583680" indent="0" algn="ctr">
              <a:buNone/>
              <a:defRPr sz="7200"/>
            </a:lvl5pPr>
            <a:lvl6pPr marL="8229600" indent="0" algn="ctr">
              <a:buNone/>
              <a:defRPr sz="7200"/>
            </a:lvl6pPr>
            <a:lvl7pPr marL="9875520" indent="0" algn="ctr">
              <a:buNone/>
              <a:defRPr sz="7200"/>
            </a:lvl7pPr>
            <a:lvl8pPr marL="11521440" indent="0" algn="ctr">
              <a:buNone/>
              <a:defRPr sz="7200"/>
            </a:lvl8pPr>
            <a:lvl9pPr marL="13167360" indent="0" algn="ctr">
              <a:buNone/>
              <a:defRPr sz="7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rgbClr val="FFFFFF"/>
                </a:solidFill>
                <a:latin typeface="Proxima Nova Rg" panose="02000506030000020004" pitchFamily="50" charset="0"/>
              </a:defRPr>
            </a:lvl1pPr>
          </a:lstStyle>
          <a:p>
            <a:fld id="{EFF8B8A1-D9A9-4FD2-BB4B-801689D67607}" type="datetimeFigureOut">
              <a:rPr lang="en-US" smtClean="0"/>
              <a:t>9/23/2026</a:t>
            </a:fld>
            <a:endParaRPr lang="en-US"/>
          </a:p>
        </p:txBody>
      </p:sp>
      <p:sp>
        <p:nvSpPr>
          <p:cNvPr id="5" name="Footer Placeholder 4"/>
          <p:cNvSpPr>
            <a:spLocks noGrp="1"/>
          </p:cNvSpPr>
          <p:nvPr>
            <p:ph type="ftr" sz="quarter" idx="11"/>
          </p:nvPr>
        </p:nvSpPr>
        <p:spPr/>
        <p:txBody>
          <a:bodyPr/>
          <a:lstStyle>
            <a:lvl1pPr>
              <a:defRPr>
                <a:solidFill>
                  <a:srgbClr val="FFFFFF"/>
                </a:solidFill>
                <a:latin typeface="Proxima Nova Rg" panose="02000506030000020004" pitchFamily="50" charset="0"/>
              </a:defRPr>
            </a:lvl1p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latin typeface="Proxima Nova Rg" panose="02000506030000020004" pitchFamily="50" charset="0"/>
              </a:defRPr>
            </a:lvl1pPr>
          </a:lstStyle>
          <a:p>
            <a:fld id="{14230299-B57D-4F7E-9FA2-3E5978C33555}" type="slidenum">
              <a:rPr lang="en-US" smtClean="0"/>
              <a:t>‹#›</a:t>
            </a:fld>
            <a:endParaRPr lang="en-US"/>
          </a:p>
        </p:txBody>
      </p:sp>
      <p:cxnSp>
        <p:nvCxnSpPr>
          <p:cNvPr id="8" name="Straight Connector 7"/>
          <p:cNvCxnSpPr/>
          <p:nvPr/>
        </p:nvCxnSpPr>
        <p:spPr>
          <a:xfrm>
            <a:off x="7123178" y="17922240"/>
            <a:ext cx="29626564"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pic>
        <p:nvPicPr>
          <p:cNvPr id="10" name="Picture 9" descr="A black and white logo&#10;&#10;AI-generated content may be incorrect.">
            <a:extLst>
              <a:ext uri="{FF2B5EF4-FFF2-40B4-BE49-F238E27FC236}">
                <a16:creationId xmlns:a16="http://schemas.microsoft.com/office/drawing/2014/main" id="{08E3673C-68AC-72C7-2CE6-AAF123C470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97585" y="24744372"/>
            <a:ext cx="24077743" cy="5708299"/>
          </a:xfrm>
          <a:prstGeom prst="rect">
            <a:avLst/>
          </a:prstGeom>
        </p:spPr>
      </p:pic>
    </p:spTree>
    <p:extLst>
      <p:ext uri="{BB962C8B-B14F-4D97-AF65-F5344CB8AC3E}">
        <p14:creationId xmlns:p14="http://schemas.microsoft.com/office/powerpoint/2010/main" val="8705035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FF8B8A1-D9A9-4FD2-BB4B-801689D67607}" type="datetimeFigureOut">
              <a:rPr lang="en-US" smtClean="0"/>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230299-B57D-4F7E-9FA2-3E5978C33555}" type="slidenum">
              <a:rPr lang="en-US" smtClean="0"/>
              <a:t>‹#›</a:t>
            </a:fld>
            <a:endParaRPr lang="en-US"/>
          </a:p>
        </p:txBody>
      </p:sp>
      <p:pic>
        <p:nvPicPr>
          <p:cNvPr id="9" name="Picture 8" descr="A blue and grey logo with a tiger&#10;&#10;AI-generated content may be incorrect.">
            <a:extLst>
              <a:ext uri="{FF2B5EF4-FFF2-40B4-BE49-F238E27FC236}">
                <a16:creationId xmlns:a16="http://schemas.microsoft.com/office/drawing/2014/main" id="{382292D7-299C-3BF7-D881-FBF1BBEB2C8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250661" y="23652257"/>
            <a:ext cx="6572527" cy="8973269"/>
          </a:xfrm>
          <a:prstGeom prst="rect">
            <a:avLst/>
          </a:prstGeom>
        </p:spPr>
      </p:pic>
    </p:spTree>
    <p:extLst>
      <p:ext uri="{BB962C8B-B14F-4D97-AF65-F5344CB8AC3E}">
        <p14:creationId xmlns:p14="http://schemas.microsoft.com/office/powerpoint/2010/main" val="5896314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52E0B96-7F70-3267-3C8D-06D344E64539}"/>
              </a:ext>
            </a:extLst>
          </p:cNvPr>
          <p:cNvSpPr/>
          <p:nvPr/>
        </p:nvSpPr>
        <p:spPr>
          <a:xfrm>
            <a:off x="798993" y="1026401"/>
            <a:ext cx="42250604" cy="30948283"/>
          </a:xfrm>
          <a:prstGeom prst="rect">
            <a:avLst/>
          </a:prstGeom>
          <a:solidFill>
            <a:schemeClr val="accent1"/>
          </a:solidFill>
        </p:spPr>
        <p:style>
          <a:lnRef idx="3">
            <a:schemeClr val="lt1"/>
          </a:lnRef>
          <a:fillRef idx="1">
            <a:schemeClr val="accent6"/>
          </a:fillRef>
          <a:effectRef idx="1">
            <a:schemeClr val="accent6"/>
          </a:effectRef>
          <a:fontRef idx="minor">
            <a:schemeClr val="lt1"/>
          </a:fontRef>
        </p:style>
        <p:txBody>
          <a:bodyPr rtlCol="0" anchor="ctr"/>
          <a:lstStyle/>
          <a:p>
            <a:pPr algn="ctr"/>
            <a:endParaRPr lang="en-US" sz="6480"/>
          </a:p>
        </p:txBody>
      </p:sp>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FF8B8A1-D9A9-4FD2-BB4B-801689D67607}" type="datetimeFigureOut">
              <a:rPr lang="en-US" smtClean="0"/>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230299-B57D-4F7E-9FA2-3E5978C33555}" type="slidenum">
              <a:rPr lang="en-US" smtClean="0"/>
              <a:t>‹#›</a:t>
            </a:fld>
            <a:endParaRPr lang="en-US"/>
          </a:p>
        </p:txBody>
      </p:sp>
      <p:pic>
        <p:nvPicPr>
          <p:cNvPr id="8" name="Picture 7" descr="A blue tiger with a black background&#10;&#10;AI-generated content may be incorrect.">
            <a:extLst>
              <a:ext uri="{FF2B5EF4-FFF2-40B4-BE49-F238E27FC236}">
                <a16:creationId xmlns:a16="http://schemas.microsoft.com/office/drawing/2014/main" id="{3E7450FA-D137-8F34-E947-6AF8B7306C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158852" y="23652257"/>
            <a:ext cx="6572531" cy="8973269"/>
          </a:xfrm>
          <a:prstGeom prst="rect">
            <a:avLst/>
          </a:prstGeom>
        </p:spPr>
      </p:pic>
    </p:spTree>
    <p:extLst>
      <p:ext uri="{BB962C8B-B14F-4D97-AF65-F5344CB8AC3E}">
        <p14:creationId xmlns:p14="http://schemas.microsoft.com/office/powerpoint/2010/main" val="29786373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983126" y="4133448"/>
            <a:ext cx="35881056" cy="13721328"/>
          </a:xfrm>
        </p:spPr>
        <p:txBody>
          <a:bodyPr anchor="b">
            <a:noAutofit/>
          </a:bodyPr>
          <a:lstStyle>
            <a:lvl1pPr algn="ctr">
              <a:lnSpc>
                <a:spcPct val="85000"/>
              </a:lnSpc>
              <a:defRPr sz="25920" b="0" cap="all" baseline="0"/>
            </a:lvl1pPr>
          </a:lstStyle>
          <a:p>
            <a:r>
              <a:rPr lang="en-US"/>
              <a:t>Click to edit Master title style</a:t>
            </a:r>
            <a:endParaRPr lang="en-US" dirty="0"/>
          </a:p>
        </p:txBody>
      </p:sp>
      <p:sp>
        <p:nvSpPr>
          <p:cNvPr id="3" name="Text Placeholder 2"/>
          <p:cNvSpPr>
            <a:spLocks noGrp="1"/>
          </p:cNvSpPr>
          <p:nvPr>
            <p:ph type="body" idx="1"/>
          </p:nvPr>
        </p:nvSpPr>
        <p:spPr>
          <a:xfrm>
            <a:off x="6155741" y="18280898"/>
            <a:ext cx="31568746" cy="6943320"/>
          </a:xfrm>
        </p:spPr>
        <p:txBody>
          <a:bodyPr anchor="t">
            <a:normAutofit/>
          </a:bodyPr>
          <a:lstStyle>
            <a:lvl1pPr marL="0" indent="0" algn="ctr">
              <a:buNone/>
              <a:defRPr sz="7920">
                <a:solidFill>
                  <a:schemeClr val="accent1"/>
                </a:solidFill>
              </a:defRPr>
            </a:lvl1pPr>
            <a:lvl2pPr marL="1645920" indent="0">
              <a:buNone/>
              <a:defRPr sz="6480">
                <a:solidFill>
                  <a:schemeClr val="tx1">
                    <a:tint val="75000"/>
                  </a:schemeClr>
                </a:solidFill>
              </a:defRPr>
            </a:lvl2pPr>
            <a:lvl3pPr marL="3291840" indent="0">
              <a:buNone/>
              <a:defRPr sz="5760">
                <a:solidFill>
                  <a:schemeClr val="tx1">
                    <a:tint val="75000"/>
                  </a:schemeClr>
                </a:solidFill>
              </a:defRPr>
            </a:lvl3pPr>
            <a:lvl4pPr marL="4937760" indent="0">
              <a:buNone/>
              <a:defRPr sz="5040">
                <a:solidFill>
                  <a:schemeClr val="tx1">
                    <a:tint val="75000"/>
                  </a:schemeClr>
                </a:solidFill>
              </a:defRPr>
            </a:lvl4pPr>
            <a:lvl5pPr marL="6583680" indent="0">
              <a:buNone/>
              <a:defRPr sz="5040">
                <a:solidFill>
                  <a:schemeClr val="tx1">
                    <a:tint val="75000"/>
                  </a:schemeClr>
                </a:solidFill>
              </a:defRPr>
            </a:lvl5pPr>
            <a:lvl6pPr marL="8229600" indent="0">
              <a:buNone/>
              <a:defRPr sz="5040">
                <a:solidFill>
                  <a:schemeClr val="tx1">
                    <a:tint val="75000"/>
                  </a:schemeClr>
                </a:solidFill>
              </a:defRPr>
            </a:lvl6pPr>
            <a:lvl7pPr marL="9875520" indent="0">
              <a:buNone/>
              <a:defRPr sz="5040">
                <a:solidFill>
                  <a:schemeClr val="tx1">
                    <a:tint val="75000"/>
                  </a:schemeClr>
                </a:solidFill>
              </a:defRPr>
            </a:lvl7pPr>
            <a:lvl8pPr marL="11521440" indent="0">
              <a:buNone/>
              <a:defRPr sz="5040">
                <a:solidFill>
                  <a:schemeClr val="tx1">
                    <a:tint val="75000"/>
                  </a:schemeClr>
                </a:solidFill>
              </a:defRPr>
            </a:lvl8pPr>
            <a:lvl9pPr marL="13167360" indent="0">
              <a:buNone/>
              <a:defRPr sz="504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atin typeface="Proxima Nova Rg" panose="02000506030000020004" pitchFamily="50" charset="0"/>
              </a:defRPr>
            </a:lvl1pPr>
          </a:lstStyle>
          <a:p>
            <a:fld id="{EFF8B8A1-D9A9-4FD2-BB4B-801689D67607}" type="datetimeFigureOut">
              <a:rPr lang="en-US" smtClean="0"/>
              <a:t>9/23/2026</a:t>
            </a:fld>
            <a:endParaRPr lang="en-US"/>
          </a:p>
        </p:txBody>
      </p:sp>
      <p:sp>
        <p:nvSpPr>
          <p:cNvPr id="5" name="Footer Placeholder 4"/>
          <p:cNvSpPr>
            <a:spLocks noGrp="1"/>
          </p:cNvSpPr>
          <p:nvPr>
            <p:ph type="ftr" sz="quarter" idx="11"/>
          </p:nvPr>
        </p:nvSpPr>
        <p:spPr/>
        <p:txBody>
          <a:bodyPr/>
          <a:lstStyle>
            <a:lvl1pPr>
              <a:defRPr>
                <a:latin typeface="Proxima Nova Rg" panose="02000506030000020004" pitchFamily="50" charset="0"/>
              </a:defRPr>
            </a:lvl1pPr>
          </a:lstStyle>
          <a:p>
            <a:endParaRPr lang="en-US"/>
          </a:p>
        </p:txBody>
      </p:sp>
      <p:sp>
        <p:nvSpPr>
          <p:cNvPr id="6" name="Slide Number Placeholder 5"/>
          <p:cNvSpPr>
            <a:spLocks noGrp="1"/>
          </p:cNvSpPr>
          <p:nvPr>
            <p:ph type="sldNum" sz="quarter" idx="12"/>
          </p:nvPr>
        </p:nvSpPr>
        <p:spPr/>
        <p:txBody>
          <a:bodyPr/>
          <a:lstStyle>
            <a:lvl1pPr>
              <a:defRPr>
                <a:latin typeface="Proxima Nova Rg" panose="02000506030000020004" pitchFamily="50" charset="0"/>
              </a:defRPr>
            </a:lvl1pPr>
          </a:lstStyle>
          <a:p>
            <a:fld id="{14230299-B57D-4F7E-9FA2-3E5978C33555}" type="slidenum">
              <a:rPr lang="en-US" smtClean="0"/>
              <a:t>‹#›</a:t>
            </a:fld>
            <a:endParaRPr lang="en-US"/>
          </a:p>
        </p:txBody>
      </p:sp>
      <p:cxnSp>
        <p:nvCxnSpPr>
          <p:cNvPr id="7" name="Straight Connector 6"/>
          <p:cNvCxnSpPr/>
          <p:nvPr/>
        </p:nvCxnSpPr>
        <p:spPr>
          <a:xfrm>
            <a:off x="7132322" y="17636069"/>
            <a:ext cx="29626564"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9" name="Picture 8" descr="A black and blue text&#10;&#10;AI-generated content may be incorrect.">
            <a:extLst>
              <a:ext uri="{FF2B5EF4-FFF2-40B4-BE49-F238E27FC236}">
                <a16:creationId xmlns:a16="http://schemas.microsoft.com/office/drawing/2014/main" id="{D2E3D33C-1FBE-E0A2-2AC9-1C505C9F82A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91326" y="24729413"/>
            <a:ext cx="24464657" cy="5800032"/>
          </a:xfrm>
          <a:prstGeom prst="rect">
            <a:avLst/>
          </a:prstGeom>
        </p:spPr>
      </p:pic>
    </p:spTree>
    <p:extLst>
      <p:ext uri="{BB962C8B-B14F-4D97-AF65-F5344CB8AC3E}">
        <p14:creationId xmlns:p14="http://schemas.microsoft.com/office/powerpoint/2010/main" val="6752228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114800" y="9875515"/>
            <a:ext cx="17117568" cy="19312128"/>
          </a:xfrm>
        </p:spPr>
        <p:txBody>
          <a:bodyPr/>
          <a:lstStyle>
            <a:lvl1pPr>
              <a:defRPr sz="7920"/>
            </a:lvl1pPr>
            <a:lvl2pPr>
              <a:defRPr sz="7200"/>
            </a:lvl2pPr>
            <a:lvl3pPr>
              <a:defRPr sz="6480"/>
            </a:lvl3pPr>
            <a:lvl4pPr>
              <a:defRPr sz="5760"/>
            </a:lvl4pPr>
            <a:lvl5pPr>
              <a:defRPr sz="5760"/>
            </a:lvl5pPr>
            <a:lvl6pPr>
              <a:defRPr sz="5760"/>
            </a:lvl6pPr>
            <a:lvl7pPr>
              <a:defRPr sz="5760"/>
            </a:lvl7pPr>
            <a:lvl8pPr>
              <a:defRPr sz="5760"/>
            </a:lvl8pPr>
            <a:lvl9pPr>
              <a:defRPr sz="576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2563403" y="9875520"/>
            <a:ext cx="17117568" cy="19312128"/>
          </a:xfrm>
        </p:spPr>
        <p:txBody>
          <a:bodyPr/>
          <a:lstStyle>
            <a:lvl1pPr>
              <a:defRPr sz="7920"/>
            </a:lvl1pPr>
            <a:lvl2pPr>
              <a:defRPr sz="7200"/>
            </a:lvl2pPr>
            <a:lvl3pPr>
              <a:defRPr sz="6480"/>
            </a:lvl3pPr>
            <a:lvl4pPr>
              <a:defRPr sz="5760"/>
            </a:lvl4pPr>
            <a:lvl5pPr>
              <a:defRPr sz="5760"/>
            </a:lvl5pPr>
            <a:lvl6pPr>
              <a:defRPr sz="5760"/>
            </a:lvl6pPr>
            <a:lvl7pPr>
              <a:defRPr sz="5760"/>
            </a:lvl7pPr>
            <a:lvl8pPr>
              <a:defRPr sz="5760"/>
            </a:lvl8pPr>
            <a:lvl9pPr>
              <a:defRPr sz="576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FF8B8A1-D9A9-4FD2-BB4B-801689D67607}" type="datetimeFigureOut">
              <a:rPr lang="en-US" smtClean="0"/>
              <a:t>9/23/2026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4230299-B57D-4F7E-9FA2-3E5978C33555}" type="slidenum">
              <a:rPr lang="en-US" smtClean="0"/>
              <a:t>‹#›</a:t>
            </a:fld>
            <a:endParaRPr lang="en-US"/>
          </a:p>
        </p:txBody>
      </p:sp>
      <p:pic>
        <p:nvPicPr>
          <p:cNvPr id="11" name="Picture 10" descr="A blue and grey logo with a tiger&#10;&#10;AI-generated content may be incorrect.">
            <a:extLst>
              <a:ext uri="{FF2B5EF4-FFF2-40B4-BE49-F238E27FC236}">
                <a16:creationId xmlns:a16="http://schemas.microsoft.com/office/drawing/2014/main" id="{27FFD35E-D58C-766C-616D-DD70A634E2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250661" y="23652257"/>
            <a:ext cx="6572527" cy="8973269"/>
          </a:xfrm>
          <a:prstGeom prst="rect">
            <a:avLst/>
          </a:prstGeom>
        </p:spPr>
      </p:pic>
    </p:spTree>
    <p:extLst>
      <p:ext uri="{BB962C8B-B14F-4D97-AF65-F5344CB8AC3E}">
        <p14:creationId xmlns:p14="http://schemas.microsoft.com/office/powerpoint/2010/main" val="526270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4114800" y="9607253"/>
            <a:ext cx="17117568" cy="3730752"/>
          </a:xfrm>
        </p:spPr>
        <p:txBody>
          <a:bodyPr anchor="ctr"/>
          <a:lstStyle>
            <a:lvl1pPr marL="0" indent="0">
              <a:spcBef>
                <a:spcPts val="0"/>
              </a:spcBef>
              <a:buNone/>
              <a:defRPr sz="8640" b="1"/>
            </a:lvl1pPr>
            <a:lvl2pPr marL="1645920" indent="0">
              <a:buNone/>
              <a:defRPr sz="7200" b="1"/>
            </a:lvl2pPr>
            <a:lvl3pPr marL="3291840" indent="0">
              <a:buNone/>
              <a:defRPr sz="6480" b="1"/>
            </a:lvl3pPr>
            <a:lvl4pPr marL="4937760" indent="0">
              <a:buNone/>
              <a:defRPr sz="5760" b="1"/>
            </a:lvl4pPr>
            <a:lvl5pPr marL="6583680" indent="0">
              <a:buNone/>
              <a:defRPr sz="5760" b="1"/>
            </a:lvl5pPr>
            <a:lvl6pPr marL="8229600" indent="0">
              <a:buNone/>
              <a:defRPr sz="5760" b="1"/>
            </a:lvl6pPr>
            <a:lvl7pPr marL="9875520" indent="0">
              <a:buNone/>
              <a:defRPr sz="5760" b="1"/>
            </a:lvl7pPr>
            <a:lvl8pPr marL="11521440" indent="0">
              <a:buNone/>
              <a:defRPr sz="5760" b="1"/>
            </a:lvl8pPr>
            <a:lvl9pPr marL="13167360" indent="0">
              <a:buNone/>
              <a:defRPr sz="5760" b="1"/>
            </a:lvl9pPr>
          </a:lstStyle>
          <a:p>
            <a:pPr lvl="0"/>
            <a:r>
              <a:rPr lang="en-US"/>
              <a:t>Click to edit Master text styles</a:t>
            </a:r>
          </a:p>
        </p:txBody>
      </p:sp>
      <p:sp>
        <p:nvSpPr>
          <p:cNvPr id="4" name="Content Placeholder 3"/>
          <p:cNvSpPr>
            <a:spLocks noGrp="1"/>
          </p:cNvSpPr>
          <p:nvPr>
            <p:ph sz="half" idx="2"/>
          </p:nvPr>
        </p:nvSpPr>
        <p:spPr>
          <a:xfrm>
            <a:off x="4114800" y="13063118"/>
            <a:ext cx="17117568" cy="16239744"/>
          </a:xfrm>
        </p:spPr>
        <p:txBody>
          <a:bodyPr/>
          <a:lstStyle>
            <a:lvl1pPr>
              <a:defRPr sz="7920"/>
            </a:lvl1pPr>
            <a:lvl2pPr>
              <a:defRPr sz="7200"/>
            </a:lvl2pPr>
            <a:lvl3pPr>
              <a:defRPr sz="6480"/>
            </a:lvl3pPr>
            <a:lvl4pPr>
              <a:defRPr sz="5760"/>
            </a:lvl4pPr>
            <a:lvl5pPr>
              <a:defRPr sz="5760"/>
            </a:lvl5pPr>
            <a:lvl6pPr>
              <a:defRPr sz="5760"/>
            </a:lvl6pPr>
            <a:lvl7pPr>
              <a:defRPr sz="5760"/>
            </a:lvl7pPr>
            <a:lvl8pPr>
              <a:defRPr sz="5760"/>
            </a:lvl8pPr>
            <a:lvl9pPr>
              <a:defRPr sz="576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2569023" y="9595354"/>
            <a:ext cx="17117568" cy="3730752"/>
          </a:xfrm>
        </p:spPr>
        <p:txBody>
          <a:bodyPr anchor="ctr"/>
          <a:lstStyle>
            <a:lvl1pPr marL="0" indent="0">
              <a:spcBef>
                <a:spcPts val="0"/>
              </a:spcBef>
              <a:buNone/>
              <a:defRPr sz="8640" b="1"/>
            </a:lvl1pPr>
            <a:lvl2pPr marL="1645920" indent="0">
              <a:buNone/>
              <a:defRPr sz="7200" b="1"/>
            </a:lvl2pPr>
            <a:lvl3pPr marL="3291840" indent="0">
              <a:buNone/>
              <a:defRPr sz="6480" b="1"/>
            </a:lvl3pPr>
            <a:lvl4pPr marL="4937760" indent="0">
              <a:buNone/>
              <a:defRPr sz="5760" b="1"/>
            </a:lvl4pPr>
            <a:lvl5pPr marL="6583680" indent="0">
              <a:buNone/>
              <a:defRPr sz="5760" b="1"/>
            </a:lvl5pPr>
            <a:lvl6pPr marL="8229600" indent="0">
              <a:buNone/>
              <a:defRPr sz="5760" b="1"/>
            </a:lvl6pPr>
            <a:lvl7pPr marL="9875520" indent="0">
              <a:buNone/>
              <a:defRPr sz="5760" b="1"/>
            </a:lvl7pPr>
            <a:lvl8pPr marL="11521440" indent="0">
              <a:buNone/>
              <a:defRPr sz="5760" b="1"/>
            </a:lvl8pPr>
            <a:lvl9pPr marL="13167360" indent="0">
              <a:buNone/>
              <a:defRPr sz="5760" b="1"/>
            </a:lvl9pPr>
          </a:lstStyle>
          <a:p>
            <a:pPr lvl="0"/>
            <a:r>
              <a:rPr lang="en-US"/>
              <a:t>Click to edit Master text styles</a:t>
            </a:r>
          </a:p>
        </p:txBody>
      </p:sp>
      <p:sp>
        <p:nvSpPr>
          <p:cNvPr id="6" name="Content Placeholder 5"/>
          <p:cNvSpPr>
            <a:spLocks noGrp="1"/>
          </p:cNvSpPr>
          <p:nvPr>
            <p:ph sz="quarter" idx="4"/>
          </p:nvPr>
        </p:nvSpPr>
        <p:spPr>
          <a:xfrm>
            <a:off x="22569023" y="13052746"/>
            <a:ext cx="17117568" cy="16239744"/>
          </a:xfrm>
        </p:spPr>
        <p:txBody>
          <a:bodyPr/>
          <a:lstStyle>
            <a:lvl1pPr>
              <a:defRPr sz="7920"/>
            </a:lvl1pPr>
            <a:lvl2pPr>
              <a:defRPr sz="7200"/>
            </a:lvl2pPr>
            <a:lvl3pPr>
              <a:defRPr sz="6480"/>
            </a:lvl3pPr>
            <a:lvl4pPr>
              <a:defRPr sz="5760"/>
            </a:lvl4pPr>
            <a:lvl5pPr>
              <a:defRPr sz="5760"/>
            </a:lvl5pPr>
            <a:lvl6pPr>
              <a:defRPr sz="5760"/>
            </a:lvl6pPr>
            <a:lvl7pPr>
              <a:defRPr sz="5760"/>
            </a:lvl7pPr>
            <a:lvl8pPr>
              <a:defRPr sz="5760"/>
            </a:lvl8pPr>
            <a:lvl9pPr>
              <a:defRPr sz="576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FF8B8A1-D9A9-4FD2-BB4B-801689D67607}" type="datetimeFigureOut">
              <a:rPr lang="en-US" smtClean="0"/>
              <a:t>9/23/2026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4230299-B57D-4F7E-9FA2-3E5978C33555}" type="slidenum">
              <a:rPr lang="en-US" smtClean="0"/>
              <a:t>‹#›</a:t>
            </a:fld>
            <a:endParaRPr lang="en-US"/>
          </a:p>
        </p:txBody>
      </p:sp>
      <p:pic>
        <p:nvPicPr>
          <p:cNvPr id="11" name="Picture 10" descr="A blue and grey logo with a tiger&#10;&#10;AI-generated content may be incorrect.">
            <a:extLst>
              <a:ext uri="{FF2B5EF4-FFF2-40B4-BE49-F238E27FC236}">
                <a16:creationId xmlns:a16="http://schemas.microsoft.com/office/drawing/2014/main" id="{7C17CBD0-E6D0-C55F-D037-2C5B629607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250661" y="23652257"/>
            <a:ext cx="6572527" cy="8973269"/>
          </a:xfrm>
          <a:prstGeom prst="rect">
            <a:avLst/>
          </a:prstGeom>
        </p:spPr>
      </p:pic>
    </p:spTree>
    <p:extLst>
      <p:ext uri="{BB962C8B-B14F-4D97-AF65-F5344CB8AC3E}">
        <p14:creationId xmlns:p14="http://schemas.microsoft.com/office/powerpoint/2010/main" val="30500934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FF8B8A1-D9A9-4FD2-BB4B-801689D67607}" type="datetimeFigureOut">
              <a:rPr lang="en-US" smtClean="0"/>
              <a:t>9/23/2026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4230299-B57D-4F7E-9FA2-3E5978C33555}" type="slidenum">
              <a:rPr lang="en-US" smtClean="0"/>
              <a:t>‹#›</a:t>
            </a:fld>
            <a:endParaRPr lang="en-US"/>
          </a:p>
        </p:txBody>
      </p:sp>
      <p:pic>
        <p:nvPicPr>
          <p:cNvPr id="7" name="Picture 6" descr="A blue and grey logo with a tiger&#10;&#10;AI-generated content may be incorrect.">
            <a:extLst>
              <a:ext uri="{FF2B5EF4-FFF2-40B4-BE49-F238E27FC236}">
                <a16:creationId xmlns:a16="http://schemas.microsoft.com/office/drawing/2014/main" id="{A160B3B1-7E86-A2CB-B6BE-9598AC745F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250661" y="23652257"/>
            <a:ext cx="6572527" cy="8973269"/>
          </a:xfrm>
          <a:prstGeom prst="rect">
            <a:avLst/>
          </a:prstGeom>
        </p:spPr>
      </p:pic>
    </p:spTree>
    <p:extLst>
      <p:ext uri="{BB962C8B-B14F-4D97-AF65-F5344CB8AC3E}">
        <p14:creationId xmlns:p14="http://schemas.microsoft.com/office/powerpoint/2010/main" val="36490578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FF8B8A1-D9A9-4FD2-BB4B-801689D67607}" type="datetimeFigureOut">
              <a:rPr lang="en-US" smtClean="0"/>
              <a:t>9/23/2026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4230299-B57D-4F7E-9FA2-3E5978C33555}" type="slidenum">
              <a:rPr lang="en-US" smtClean="0"/>
              <a:t>‹#›</a:t>
            </a:fld>
            <a:endParaRPr lang="en-US"/>
          </a:p>
        </p:txBody>
      </p:sp>
    </p:spTree>
    <p:extLst>
      <p:ext uri="{BB962C8B-B14F-4D97-AF65-F5344CB8AC3E}">
        <p14:creationId xmlns:p14="http://schemas.microsoft.com/office/powerpoint/2010/main" val="12790085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114800" y="5266944"/>
            <a:ext cx="14154912" cy="8339328"/>
          </a:xfrm>
        </p:spPr>
        <p:txBody>
          <a:bodyPr anchor="b">
            <a:noAutofit/>
          </a:bodyPr>
          <a:lstStyle>
            <a:lvl1pPr>
              <a:lnSpc>
                <a:spcPct val="90000"/>
              </a:lnSpc>
              <a:defRPr sz="14400" b="0"/>
            </a:lvl1pPr>
          </a:lstStyle>
          <a:p>
            <a:r>
              <a:rPr lang="en-US"/>
              <a:t>Click to edit Master title style</a:t>
            </a:r>
            <a:endParaRPr lang="en-US" dirty="0"/>
          </a:p>
        </p:txBody>
      </p:sp>
      <p:sp>
        <p:nvSpPr>
          <p:cNvPr id="3" name="Content Placeholder 2"/>
          <p:cNvSpPr>
            <a:spLocks noGrp="1"/>
          </p:cNvSpPr>
          <p:nvPr>
            <p:ph idx="1"/>
          </p:nvPr>
        </p:nvSpPr>
        <p:spPr>
          <a:xfrm>
            <a:off x="21067772" y="5266944"/>
            <a:ext cx="18763488" cy="22384512"/>
          </a:xfrm>
        </p:spPr>
        <p:txBody>
          <a:bodyPr/>
          <a:lstStyle>
            <a:lvl1pPr>
              <a:defRPr sz="11520"/>
            </a:lvl1pPr>
            <a:lvl2pPr>
              <a:defRPr sz="10080"/>
            </a:lvl2pPr>
            <a:lvl3pPr>
              <a:defRPr sz="8640"/>
            </a:lvl3pPr>
            <a:lvl4pPr>
              <a:defRPr sz="7200"/>
            </a:lvl4pPr>
            <a:lvl5pPr>
              <a:defRPr sz="7200"/>
            </a:lvl5pPr>
            <a:lvl6pPr>
              <a:defRPr sz="7200"/>
            </a:lvl6pPr>
            <a:lvl7pPr>
              <a:defRPr sz="7200"/>
            </a:lvl7pPr>
            <a:lvl8pPr>
              <a:defRPr sz="7200"/>
            </a:lvl8pPr>
            <a:lvl9pPr>
              <a:defRPr sz="7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114800" y="13606272"/>
            <a:ext cx="14154912" cy="14484096"/>
          </a:xfrm>
        </p:spPr>
        <p:txBody>
          <a:bodyPr>
            <a:normAutofit/>
          </a:bodyPr>
          <a:lstStyle>
            <a:lvl1pPr marL="0" indent="0">
              <a:lnSpc>
                <a:spcPct val="100000"/>
              </a:lnSpc>
              <a:spcBef>
                <a:spcPts val="3600"/>
              </a:spcBef>
              <a:buNone/>
              <a:defRPr sz="6120"/>
            </a:lvl1pPr>
            <a:lvl2pPr marL="1645920" indent="0">
              <a:buNone/>
              <a:defRPr sz="4320"/>
            </a:lvl2pPr>
            <a:lvl3pPr marL="3291840" indent="0">
              <a:buNone/>
              <a:defRPr sz="3600"/>
            </a:lvl3pPr>
            <a:lvl4pPr marL="4937760" indent="0">
              <a:buNone/>
              <a:defRPr sz="3240"/>
            </a:lvl4pPr>
            <a:lvl5pPr marL="6583680" indent="0">
              <a:buNone/>
              <a:defRPr sz="3240"/>
            </a:lvl5pPr>
            <a:lvl6pPr marL="8229600" indent="0">
              <a:buNone/>
              <a:defRPr sz="3240"/>
            </a:lvl6pPr>
            <a:lvl7pPr marL="9875520" indent="0">
              <a:buNone/>
              <a:defRPr sz="3240"/>
            </a:lvl7pPr>
            <a:lvl8pPr marL="11521440" indent="0">
              <a:buNone/>
              <a:defRPr sz="3240"/>
            </a:lvl8pPr>
            <a:lvl9pPr marL="13167360" indent="0">
              <a:buNone/>
              <a:defRPr sz="3240"/>
            </a:lvl9pPr>
          </a:lstStyle>
          <a:p>
            <a:pPr lvl="0"/>
            <a:r>
              <a:rPr lang="en-US"/>
              <a:t>Click to edit Master text styles</a:t>
            </a:r>
          </a:p>
        </p:txBody>
      </p:sp>
      <p:sp>
        <p:nvSpPr>
          <p:cNvPr id="5" name="Date Placeholder 4"/>
          <p:cNvSpPr>
            <a:spLocks noGrp="1"/>
          </p:cNvSpPr>
          <p:nvPr>
            <p:ph type="dt" sz="half" idx="10"/>
          </p:nvPr>
        </p:nvSpPr>
        <p:spPr/>
        <p:txBody>
          <a:bodyPr/>
          <a:lstStyle/>
          <a:p>
            <a:fld id="{EFF8B8A1-D9A9-4FD2-BB4B-801689D67607}" type="datetimeFigureOut">
              <a:rPr lang="en-US" smtClean="0"/>
              <a:t>9/23/2026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4230299-B57D-4F7E-9FA2-3E5978C33555}" type="slidenum">
              <a:rPr lang="en-US" smtClean="0"/>
              <a:t>‹#›</a:t>
            </a:fld>
            <a:endParaRPr lang="en-US"/>
          </a:p>
        </p:txBody>
      </p:sp>
      <p:pic>
        <p:nvPicPr>
          <p:cNvPr id="9" name="Picture 8" descr="A blue and grey logo with a tiger&#10;&#10;AI-generated content may be incorrect.">
            <a:extLst>
              <a:ext uri="{FF2B5EF4-FFF2-40B4-BE49-F238E27FC236}">
                <a16:creationId xmlns:a16="http://schemas.microsoft.com/office/drawing/2014/main" id="{15C6D61D-7801-1589-4060-A63D1F9825C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250661" y="23652257"/>
            <a:ext cx="6572527" cy="8973269"/>
          </a:xfrm>
          <a:prstGeom prst="rect">
            <a:avLst/>
          </a:prstGeom>
        </p:spPr>
      </p:pic>
    </p:spTree>
    <p:extLst>
      <p:ext uri="{BB962C8B-B14F-4D97-AF65-F5344CB8AC3E}">
        <p14:creationId xmlns:p14="http://schemas.microsoft.com/office/powerpoint/2010/main" val="42606604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114800" y="5266944"/>
            <a:ext cx="14154912" cy="8339328"/>
          </a:xfrm>
        </p:spPr>
        <p:txBody>
          <a:bodyPr anchor="b">
            <a:noAutofit/>
          </a:bodyPr>
          <a:lstStyle>
            <a:lvl1pPr>
              <a:lnSpc>
                <a:spcPct val="90000"/>
              </a:lnSpc>
              <a:defRPr sz="14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9487693" y="5135268"/>
            <a:ext cx="21956573" cy="22296734"/>
          </a:xfrm>
        </p:spPr>
        <p:txBody>
          <a:bodyPr lIns="274320" tIns="182880" anchor="t">
            <a:normAutofit/>
          </a:bodyPr>
          <a:lstStyle>
            <a:lvl1pPr marL="0" indent="0">
              <a:buNone/>
              <a:defRPr sz="10080"/>
            </a:lvl1pPr>
            <a:lvl2pPr marL="1645920" indent="0">
              <a:buNone/>
              <a:defRPr sz="10080"/>
            </a:lvl2pPr>
            <a:lvl3pPr marL="3291840" indent="0">
              <a:buNone/>
              <a:defRPr sz="8640"/>
            </a:lvl3pPr>
            <a:lvl4pPr marL="4937760" indent="0">
              <a:buNone/>
              <a:defRPr sz="7200"/>
            </a:lvl4pPr>
            <a:lvl5pPr marL="6583680" indent="0">
              <a:buNone/>
              <a:defRPr sz="7200"/>
            </a:lvl5pPr>
            <a:lvl6pPr marL="8229600" indent="0">
              <a:buNone/>
              <a:defRPr sz="7200"/>
            </a:lvl6pPr>
            <a:lvl7pPr marL="9875520" indent="0">
              <a:buNone/>
              <a:defRPr sz="7200"/>
            </a:lvl7pPr>
            <a:lvl8pPr marL="11521440" indent="0">
              <a:buNone/>
              <a:defRPr sz="7200"/>
            </a:lvl8pPr>
            <a:lvl9pPr marL="13167360" indent="0">
              <a:buNone/>
              <a:defRPr sz="7200"/>
            </a:lvl9pPr>
          </a:lstStyle>
          <a:p>
            <a:r>
              <a:rPr lang="en-US"/>
              <a:t>Click icon to add picture</a:t>
            </a:r>
            <a:endParaRPr lang="en-US" dirty="0"/>
          </a:p>
        </p:txBody>
      </p:sp>
      <p:sp>
        <p:nvSpPr>
          <p:cNvPr id="4" name="Text Placeholder 3"/>
          <p:cNvSpPr>
            <a:spLocks noGrp="1"/>
          </p:cNvSpPr>
          <p:nvPr>
            <p:ph type="body" sz="half" idx="2"/>
          </p:nvPr>
        </p:nvSpPr>
        <p:spPr>
          <a:xfrm>
            <a:off x="4114800" y="13606272"/>
            <a:ext cx="14154912" cy="13825728"/>
          </a:xfrm>
        </p:spPr>
        <p:txBody>
          <a:bodyPr>
            <a:normAutofit/>
          </a:bodyPr>
          <a:lstStyle>
            <a:lvl1pPr marL="0" indent="0">
              <a:lnSpc>
                <a:spcPct val="100000"/>
              </a:lnSpc>
              <a:spcBef>
                <a:spcPts val="3600"/>
              </a:spcBef>
              <a:buNone/>
              <a:defRPr sz="6120"/>
            </a:lvl1pPr>
            <a:lvl2pPr marL="1645920" indent="0">
              <a:buNone/>
              <a:defRPr sz="4320"/>
            </a:lvl2pPr>
            <a:lvl3pPr marL="3291840" indent="0">
              <a:buNone/>
              <a:defRPr sz="3600"/>
            </a:lvl3pPr>
            <a:lvl4pPr marL="4937760" indent="0">
              <a:buNone/>
              <a:defRPr sz="3240"/>
            </a:lvl4pPr>
            <a:lvl5pPr marL="6583680" indent="0">
              <a:buNone/>
              <a:defRPr sz="3240"/>
            </a:lvl5pPr>
            <a:lvl6pPr marL="8229600" indent="0">
              <a:buNone/>
              <a:defRPr sz="3240"/>
            </a:lvl6pPr>
            <a:lvl7pPr marL="9875520" indent="0">
              <a:buNone/>
              <a:defRPr sz="3240"/>
            </a:lvl7pPr>
            <a:lvl8pPr marL="11521440" indent="0">
              <a:buNone/>
              <a:defRPr sz="3240"/>
            </a:lvl8pPr>
            <a:lvl9pPr marL="13167360" indent="0">
              <a:buNone/>
              <a:defRPr sz="3240"/>
            </a:lvl9pPr>
          </a:lstStyle>
          <a:p>
            <a:pPr lvl="0"/>
            <a:r>
              <a:rPr lang="en-US"/>
              <a:t>Click to edit Master text styles</a:t>
            </a:r>
          </a:p>
        </p:txBody>
      </p:sp>
      <p:sp>
        <p:nvSpPr>
          <p:cNvPr id="5" name="Date Placeholder 4"/>
          <p:cNvSpPr>
            <a:spLocks noGrp="1"/>
          </p:cNvSpPr>
          <p:nvPr>
            <p:ph type="dt" sz="half" idx="10"/>
          </p:nvPr>
        </p:nvSpPr>
        <p:spPr/>
        <p:txBody>
          <a:bodyPr/>
          <a:lstStyle/>
          <a:p>
            <a:fld id="{EFF8B8A1-D9A9-4FD2-BB4B-801689D67607}" type="datetimeFigureOut">
              <a:rPr lang="en-US" smtClean="0"/>
              <a:t>9/23/2026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4230299-B57D-4F7E-9FA2-3E5978C33555}" type="slidenum">
              <a:rPr lang="en-US" smtClean="0"/>
              <a:t>‹#›</a:t>
            </a:fld>
            <a:endParaRPr lang="en-US"/>
          </a:p>
        </p:txBody>
      </p:sp>
      <p:pic>
        <p:nvPicPr>
          <p:cNvPr id="8" name="Picture 7" descr="A blue and grey logo with a tiger&#10;&#10;AI-generated content may be incorrect.">
            <a:extLst>
              <a:ext uri="{FF2B5EF4-FFF2-40B4-BE49-F238E27FC236}">
                <a16:creationId xmlns:a16="http://schemas.microsoft.com/office/drawing/2014/main" id="{6AD48372-1AE4-F421-9D3A-F37113325D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250661" y="23652257"/>
            <a:ext cx="6572527" cy="8973269"/>
          </a:xfrm>
          <a:prstGeom prst="rect">
            <a:avLst/>
          </a:prstGeom>
        </p:spPr>
      </p:pic>
    </p:spTree>
    <p:extLst>
      <p:ext uri="{BB962C8B-B14F-4D97-AF65-F5344CB8AC3E}">
        <p14:creationId xmlns:p14="http://schemas.microsoft.com/office/powerpoint/2010/main" val="14367804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FF8B8A1-D9A9-4FD2-BB4B-801689D67607}" type="datetimeFigureOut">
              <a:rPr lang="en-US" smtClean="0"/>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230299-B57D-4F7E-9FA2-3E5978C33555}" type="slidenum">
              <a:rPr lang="en-US" smtClean="0"/>
              <a:t>‹#›</a:t>
            </a:fld>
            <a:endParaRPr lang="en-US"/>
          </a:p>
        </p:txBody>
      </p:sp>
      <p:pic>
        <p:nvPicPr>
          <p:cNvPr id="7" name="Picture 6" descr="A blue and grey logo with a tiger&#10;&#10;AI-generated content may be incorrect.">
            <a:extLst>
              <a:ext uri="{FF2B5EF4-FFF2-40B4-BE49-F238E27FC236}">
                <a16:creationId xmlns:a16="http://schemas.microsoft.com/office/drawing/2014/main" id="{A24B7D7A-E246-0F07-A6E9-FC6A304B2C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7137" y="23652257"/>
            <a:ext cx="6572527" cy="8973269"/>
          </a:xfrm>
          <a:prstGeom prst="rect">
            <a:avLst/>
          </a:prstGeom>
        </p:spPr>
      </p:pic>
    </p:spTree>
    <p:extLst>
      <p:ext uri="{BB962C8B-B14F-4D97-AF65-F5344CB8AC3E}">
        <p14:creationId xmlns:p14="http://schemas.microsoft.com/office/powerpoint/2010/main" val="11912771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409640" y="3657600"/>
            <a:ext cx="8366760" cy="2596896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114800" y="3657600"/>
            <a:ext cx="26746200" cy="2596896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FF8B8A1-D9A9-4FD2-BB4B-801689D67607}" type="datetimeFigureOut">
              <a:rPr lang="en-US" smtClean="0"/>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230299-B57D-4F7E-9FA2-3E5978C33555}" type="slidenum">
              <a:rPr lang="en-US" smtClean="0"/>
              <a:t>‹#›</a:t>
            </a:fld>
            <a:endParaRPr lang="en-US"/>
          </a:p>
        </p:txBody>
      </p:sp>
      <p:pic>
        <p:nvPicPr>
          <p:cNvPr id="7" name="Picture 6" descr="A blue and grey logo with a tiger&#10;&#10;AI-generated content may be incorrect.">
            <a:extLst>
              <a:ext uri="{FF2B5EF4-FFF2-40B4-BE49-F238E27FC236}">
                <a16:creationId xmlns:a16="http://schemas.microsoft.com/office/drawing/2014/main" id="{A55BD225-D06D-B8AA-390B-9B079B138C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7137" y="23652257"/>
            <a:ext cx="6572527" cy="8973269"/>
          </a:xfrm>
          <a:prstGeom prst="rect">
            <a:avLst/>
          </a:prstGeom>
        </p:spPr>
      </p:pic>
    </p:spTree>
    <p:extLst>
      <p:ext uri="{BB962C8B-B14F-4D97-AF65-F5344CB8AC3E}">
        <p14:creationId xmlns:p14="http://schemas.microsoft.com/office/powerpoint/2010/main" val="11633675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FBBBFF-D7A4-4F39-7CC7-352510F78A3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9FD17AA-64AC-725F-04F3-7199F15A371E}"/>
              </a:ext>
            </a:extLst>
          </p:cNvPr>
          <p:cNvSpPr>
            <a:spLocks noGrp="1"/>
          </p:cNvSpPr>
          <p:nvPr>
            <p:ph type="dt" sz="half" idx="10"/>
          </p:nvPr>
        </p:nvSpPr>
        <p:spPr/>
        <p:txBody>
          <a:bodyPr/>
          <a:lstStyle/>
          <a:p>
            <a:fld id="{EFF8B8A1-D9A9-4FD2-BB4B-801689D67607}" type="datetimeFigureOut">
              <a:rPr lang="en-US" smtClean="0"/>
              <a:t>9/23/2026</a:t>
            </a:fld>
            <a:endParaRPr lang="en-US"/>
          </a:p>
        </p:txBody>
      </p:sp>
      <p:sp>
        <p:nvSpPr>
          <p:cNvPr id="4" name="Footer Placeholder 3">
            <a:extLst>
              <a:ext uri="{FF2B5EF4-FFF2-40B4-BE49-F238E27FC236}">
                <a16:creationId xmlns:a16="http://schemas.microsoft.com/office/drawing/2014/main" id="{40B6F806-D112-05BD-6B46-831259BFE0E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EBC792B-F06B-72E7-D931-6E660E49F6C0}"/>
              </a:ext>
            </a:extLst>
          </p:cNvPr>
          <p:cNvSpPr>
            <a:spLocks noGrp="1"/>
          </p:cNvSpPr>
          <p:nvPr>
            <p:ph type="sldNum" sz="quarter" idx="12"/>
          </p:nvPr>
        </p:nvSpPr>
        <p:spPr/>
        <p:txBody>
          <a:bodyPr/>
          <a:lstStyle/>
          <a:p>
            <a:fld id="{14230299-B57D-4F7E-9FA2-3E5978C33555}" type="slidenum">
              <a:rPr lang="en-US" smtClean="0"/>
              <a:t>‹#›</a:t>
            </a:fld>
            <a:endParaRPr lang="en-US"/>
          </a:p>
        </p:txBody>
      </p:sp>
      <p:pic>
        <p:nvPicPr>
          <p:cNvPr id="7" name="Picture 6" descr="A logo on a black background&#10;&#10;AI-generated content may be incorrect.">
            <a:extLst>
              <a:ext uri="{FF2B5EF4-FFF2-40B4-BE49-F238E27FC236}">
                <a16:creationId xmlns:a16="http://schemas.microsoft.com/office/drawing/2014/main" id="{35BA49E0-B652-59F9-81D9-717ACDCB868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292521" y="22910254"/>
            <a:ext cx="7866670" cy="10008149"/>
          </a:xfrm>
          <a:prstGeom prst="rect">
            <a:avLst/>
          </a:prstGeom>
        </p:spPr>
      </p:pic>
      <p:sp>
        <p:nvSpPr>
          <p:cNvPr id="10" name="Rectangle 9">
            <a:extLst>
              <a:ext uri="{FF2B5EF4-FFF2-40B4-BE49-F238E27FC236}">
                <a16:creationId xmlns:a16="http://schemas.microsoft.com/office/drawing/2014/main" id="{8C2CA0A4-F419-2D30-FED7-E0D1369D9F1C}"/>
              </a:ext>
            </a:extLst>
          </p:cNvPr>
          <p:cNvSpPr/>
          <p:nvPr/>
        </p:nvSpPr>
        <p:spPr>
          <a:xfrm>
            <a:off x="0" y="-994591"/>
            <a:ext cx="43891200" cy="3391299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6480"/>
          </a:p>
        </p:txBody>
      </p:sp>
      <p:pic>
        <p:nvPicPr>
          <p:cNvPr id="18" name="Picture 17" descr="A black and blue pattern&#10;&#10;AI-generated content may be incorrect.">
            <a:extLst>
              <a:ext uri="{FF2B5EF4-FFF2-40B4-BE49-F238E27FC236}">
                <a16:creationId xmlns:a16="http://schemas.microsoft.com/office/drawing/2014/main" id="{8F59B817-4CB5-3BDC-3AE2-28DA1EB8FF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138889" y="-1052347"/>
            <a:ext cx="40464155" cy="33960557"/>
          </a:xfrm>
          <a:prstGeom prst="rect">
            <a:avLst/>
          </a:prstGeom>
        </p:spPr>
      </p:pic>
      <p:pic>
        <p:nvPicPr>
          <p:cNvPr id="17" name="Picture 16" descr="A black and blue pattern&#10;&#10;AI-generated content may be incorrect.">
            <a:extLst>
              <a:ext uri="{FF2B5EF4-FFF2-40B4-BE49-F238E27FC236}">
                <a16:creationId xmlns:a16="http://schemas.microsoft.com/office/drawing/2014/main" id="{94A213CA-9437-3C4C-4FC3-BC5EA2BA550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25266" y="-1042157"/>
            <a:ext cx="40464155" cy="33960557"/>
          </a:xfrm>
          <a:prstGeom prst="rect">
            <a:avLst/>
          </a:prstGeom>
        </p:spPr>
      </p:pic>
      <p:pic>
        <p:nvPicPr>
          <p:cNvPr id="20" name="Picture 19" descr="A black and white logo&#10;&#10;AI-generated content may be incorrect.">
            <a:extLst>
              <a:ext uri="{FF2B5EF4-FFF2-40B4-BE49-F238E27FC236}">
                <a16:creationId xmlns:a16="http://schemas.microsoft.com/office/drawing/2014/main" id="{7057C3AD-4A77-76F6-4994-39064FFA826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23711" y="10934664"/>
            <a:ext cx="40464155" cy="9593155"/>
          </a:xfrm>
          <a:prstGeom prst="rect">
            <a:avLst/>
          </a:prstGeom>
        </p:spPr>
      </p:pic>
    </p:spTree>
    <p:extLst>
      <p:ext uri="{BB962C8B-B14F-4D97-AF65-F5344CB8AC3E}">
        <p14:creationId xmlns:p14="http://schemas.microsoft.com/office/powerpoint/2010/main" val="5837535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832104" y="1170435"/>
            <a:ext cx="42208704" cy="30614107"/>
          </a:xfrm>
          <a:prstGeom prst="rect">
            <a:avLst/>
          </a:prstGeom>
          <a:solidFill>
            <a:schemeClr val="bg1"/>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sz="6480"/>
          </a:p>
        </p:txBody>
      </p:sp>
      <p:sp>
        <p:nvSpPr>
          <p:cNvPr id="2" name="Title Placeholder 1"/>
          <p:cNvSpPr>
            <a:spLocks noGrp="1"/>
          </p:cNvSpPr>
          <p:nvPr>
            <p:ph type="title"/>
          </p:nvPr>
        </p:nvSpPr>
        <p:spPr>
          <a:xfrm>
            <a:off x="4114800" y="2926080"/>
            <a:ext cx="35551872" cy="651052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114802" y="9875520"/>
            <a:ext cx="35542336" cy="1938528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114786" y="29874377"/>
            <a:ext cx="8384666" cy="1752600"/>
          </a:xfrm>
          <a:prstGeom prst="rect">
            <a:avLst/>
          </a:prstGeom>
        </p:spPr>
        <p:txBody>
          <a:bodyPr vert="horz" lIns="91440" tIns="45720" rIns="91440" bIns="45720" rtlCol="0" anchor="ctr"/>
          <a:lstStyle>
            <a:lvl1pPr algn="l">
              <a:defRPr sz="4320">
                <a:solidFill>
                  <a:schemeClr val="accent1"/>
                </a:solidFill>
              </a:defRPr>
            </a:lvl1pPr>
          </a:lstStyle>
          <a:p>
            <a:fld id="{EFF8B8A1-D9A9-4FD2-BB4B-801689D67607}" type="datetimeFigureOut">
              <a:rPr lang="en-US" smtClean="0"/>
              <a:t>9/23/2026</a:t>
            </a:fld>
            <a:endParaRPr lang="en-US"/>
          </a:p>
        </p:txBody>
      </p:sp>
      <p:sp>
        <p:nvSpPr>
          <p:cNvPr id="5" name="Footer Placeholder 4"/>
          <p:cNvSpPr>
            <a:spLocks noGrp="1"/>
          </p:cNvSpPr>
          <p:nvPr>
            <p:ph type="ftr" sz="quarter" idx="3"/>
          </p:nvPr>
        </p:nvSpPr>
        <p:spPr>
          <a:xfrm>
            <a:off x="14216933" y="29874377"/>
            <a:ext cx="16983986" cy="1752600"/>
          </a:xfrm>
          <a:prstGeom prst="rect">
            <a:avLst/>
          </a:prstGeom>
        </p:spPr>
        <p:txBody>
          <a:bodyPr vert="horz" lIns="91440" tIns="45720" rIns="91440" bIns="45720" rtlCol="0" anchor="ctr"/>
          <a:lstStyle>
            <a:lvl1pPr algn="ctr">
              <a:defRPr sz="4320">
                <a:solidFill>
                  <a:schemeClr val="accent1"/>
                </a:solidFill>
              </a:defRPr>
            </a:lvl1pPr>
          </a:lstStyle>
          <a:p>
            <a:endParaRPr lang="en-US"/>
          </a:p>
        </p:txBody>
      </p:sp>
      <p:sp>
        <p:nvSpPr>
          <p:cNvPr id="6" name="Slide Number Placeholder 5"/>
          <p:cNvSpPr>
            <a:spLocks noGrp="1"/>
          </p:cNvSpPr>
          <p:nvPr>
            <p:ph type="sldNum" sz="quarter" idx="4"/>
          </p:nvPr>
        </p:nvSpPr>
        <p:spPr>
          <a:xfrm>
            <a:off x="33586310" y="29874377"/>
            <a:ext cx="6142381" cy="1752600"/>
          </a:xfrm>
          <a:prstGeom prst="rect">
            <a:avLst/>
          </a:prstGeom>
        </p:spPr>
        <p:txBody>
          <a:bodyPr vert="horz" lIns="91440" tIns="45720" rIns="91440" bIns="45720" rtlCol="0" anchor="ctr"/>
          <a:lstStyle>
            <a:lvl1pPr algn="r">
              <a:defRPr sz="4320">
                <a:solidFill>
                  <a:schemeClr val="accent1"/>
                </a:solidFill>
              </a:defRPr>
            </a:lvl1pPr>
          </a:lstStyle>
          <a:p>
            <a:fld id="{14230299-B57D-4F7E-9FA2-3E5978C33555}" type="slidenum">
              <a:rPr lang="en-US" smtClean="0"/>
              <a:t>‹#›</a:t>
            </a:fld>
            <a:endParaRPr lang="en-US"/>
          </a:p>
        </p:txBody>
      </p:sp>
    </p:spTree>
    <p:extLst>
      <p:ext uri="{BB962C8B-B14F-4D97-AF65-F5344CB8AC3E}">
        <p14:creationId xmlns:p14="http://schemas.microsoft.com/office/powerpoint/2010/main" val="63815164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Lst>
  <p:txStyles>
    <p:titleStyle>
      <a:lvl1pPr algn="l" defTabSz="3291840" rtl="0" eaLnBrk="1" latinLnBrk="0" hangingPunct="1">
        <a:lnSpc>
          <a:spcPct val="90000"/>
        </a:lnSpc>
        <a:spcBef>
          <a:spcPct val="0"/>
        </a:spcBef>
        <a:buNone/>
        <a:defRPr sz="15840" kern="1200">
          <a:solidFill>
            <a:schemeClr val="accent1"/>
          </a:solidFill>
          <a:latin typeface="Proxima Sera Black" pitchFamily="50" charset="0"/>
          <a:ea typeface="+mj-ea"/>
          <a:cs typeface="+mj-cs"/>
        </a:defRPr>
      </a:lvl1pPr>
    </p:titleStyle>
    <p:bodyStyle>
      <a:lvl1pPr marL="822960" indent="-658368" algn="l" defTabSz="3291840" rtl="0" eaLnBrk="1" latinLnBrk="0" hangingPunct="1">
        <a:lnSpc>
          <a:spcPct val="90000"/>
        </a:lnSpc>
        <a:spcBef>
          <a:spcPts val="5040"/>
        </a:spcBef>
        <a:buClr>
          <a:schemeClr val="accent1"/>
        </a:buClr>
        <a:buSzPct val="80000"/>
        <a:buFont typeface="Corbel" pitchFamily="34" charset="0"/>
        <a:buChar char="•"/>
        <a:defRPr sz="7920" kern="1200">
          <a:solidFill>
            <a:schemeClr val="accent1"/>
          </a:solidFill>
          <a:latin typeface="Proxima Nova Rg" panose="02000506030000020004" pitchFamily="50" charset="0"/>
          <a:ea typeface="+mn-ea"/>
          <a:cs typeface="+mn-cs"/>
        </a:defRPr>
      </a:lvl1pPr>
      <a:lvl2pPr marL="1645920" indent="-658368" algn="l" defTabSz="3291840" rtl="0" eaLnBrk="1" latinLnBrk="0" hangingPunct="1">
        <a:lnSpc>
          <a:spcPct val="90000"/>
        </a:lnSpc>
        <a:spcBef>
          <a:spcPts val="720"/>
        </a:spcBef>
        <a:spcAft>
          <a:spcPts val="1440"/>
        </a:spcAft>
        <a:buClr>
          <a:schemeClr val="accent1"/>
        </a:buClr>
        <a:buSzPct val="80000"/>
        <a:buFont typeface="Corbel" pitchFamily="34" charset="0"/>
        <a:buChar char="•"/>
        <a:defRPr sz="7200" kern="1200">
          <a:solidFill>
            <a:schemeClr val="accent1"/>
          </a:solidFill>
          <a:latin typeface="Proxima Nova Rg" panose="02000506030000020004" pitchFamily="50" charset="0"/>
          <a:ea typeface="+mn-ea"/>
          <a:cs typeface="+mn-cs"/>
        </a:defRPr>
      </a:lvl2pPr>
      <a:lvl3pPr marL="2633472" indent="-658368" algn="l" defTabSz="3291840" rtl="0" eaLnBrk="1" latinLnBrk="0" hangingPunct="1">
        <a:lnSpc>
          <a:spcPct val="90000"/>
        </a:lnSpc>
        <a:spcBef>
          <a:spcPts val="720"/>
        </a:spcBef>
        <a:spcAft>
          <a:spcPts val="1440"/>
        </a:spcAft>
        <a:buClr>
          <a:schemeClr val="accent1"/>
        </a:buClr>
        <a:buSzPct val="80000"/>
        <a:buFont typeface="Corbel" pitchFamily="34" charset="0"/>
        <a:buChar char="•"/>
        <a:defRPr sz="6480" kern="1200">
          <a:solidFill>
            <a:schemeClr val="accent1"/>
          </a:solidFill>
          <a:latin typeface="Proxima Nova Rg" panose="02000506030000020004" pitchFamily="50" charset="0"/>
          <a:ea typeface="+mn-ea"/>
          <a:cs typeface="+mn-cs"/>
        </a:defRPr>
      </a:lvl3pPr>
      <a:lvl4pPr marL="3621024" indent="-658368" algn="l" defTabSz="3291840" rtl="0" eaLnBrk="1" latinLnBrk="0" hangingPunct="1">
        <a:lnSpc>
          <a:spcPct val="90000"/>
        </a:lnSpc>
        <a:spcBef>
          <a:spcPts val="720"/>
        </a:spcBef>
        <a:spcAft>
          <a:spcPts val="1440"/>
        </a:spcAft>
        <a:buClr>
          <a:schemeClr val="accent1"/>
        </a:buClr>
        <a:buSzPct val="80000"/>
        <a:buFont typeface="Corbel" pitchFamily="34" charset="0"/>
        <a:buChar char="•"/>
        <a:defRPr sz="5760" kern="1200">
          <a:solidFill>
            <a:schemeClr val="accent1"/>
          </a:solidFill>
          <a:latin typeface="Proxima Nova Rg" panose="02000506030000020004" pitchFamily="50" charset="0"/>
          <a:ea typeface="+mn-ea"/>
          <a:cs typeface="+mn-cs"/>
        </a:defRPr>
      </a:lvl4pPr>
      <a:lvl5pPr marL="4608576" indent="-658368" algn="l" defTabSz="3291840" rtl="0" eaLnBrk="1" latinLnBrk="0" hangingPunct="1">
        <a:lnSpc>
          <a:spcPct val="90000"/>
        </a:lnSpc>
        <a:spcBef>
          <a:spcPts val="720"/>
        </a:spcBef>
        <a:spcAft>
          <a:spcPts val="1440"/>
        </a:spcAft>
        <a:buClr>
          <a:schemeClr val="accent1"/>
        </a:buClr>
        <a:buSzPct val="80000"/>
        <a:buFont typeface="Corbel" pitchFamily="34" charset="0"/>
        <a:buChar char="•"/>
        <a:defRPr sz="5760" kern="1200">
          <a:solidFill>
            <a:schemeClr val="accent1"/>
          </a:solidFill>
          <a:latin typeface="Proxima Nova Rg" panose="02000506030000020004" pitchFamily="50" charset="0"/>
          <a:ea typeface="+mn-ea"/>
          <a:cs typeface="+mn-cs"/>
        </a:defRPr>
      </a:lvl5pPr>
      <a:lvl6pPr marL="5760000" indent="-822960" algn="l" defTabSz="3291840" rtl="0" eaLnBrk="1" latinLnBrk="0" hangingPunct="1">
        <a:lnSpc>
          <a:spcPct val="90000"/>
        </a:lnSpc>
        <a:spcBef>
          <a:spcPts val="720"/>
        </a:spcBef>
        <a:spcAft>
          <a:spcPts val="1440"/>
        </a:spcAft>
        <a:buClr>
          <a:schemeClr val="accent1"/>
        </a:buClr>
        <a:buSzPct val="80000"/>
        <a:buFont typeface="Corbel" pitchFamily="34" charset="0"/>
        <a:buChar char="•"/>
        <a:defRPr sz="5760" kern="1200">
          <a:solidFill>
            <a:schemeClr val="accent1"/>
          </a:solidFill>
          <a:latin typeface="+mn-lt"/>
          <a:ea typeface="+mn-ea"/>
          <a:cs typeface="+mn-cs"/>
        </a:defRPr>
      </a:lvl6pPr>
      <a:lvl7pPr marL="6840000" indent="-822960" algn="l" defTabSz="3291840" rtl="0" eaLnBrk="1" latinLnBrk="0" hangingPunct="1">
        <a:lnSpc>
          <a:spcPct val="90000"/>
        </a:lnSpc>
        <a:spcBef>
          <a:spcPts val="720"/>
        </a:spcBef>
        <a:spcAft>
          <a:spcPts val="1440"/>
        </a:spcAft>
        <a:buClr>
          <a:schemeClr val="accent1"/>
        </a:buClr>
        <a:buSzPct val="80000"/>
        <a:buFont typeface="Corbel" pitchFamily="34" charset="0"/>
        <a:buChar char="•"/>
        <a:defRPr sz="5760" kern="1200">
          <a:solidFill>
            <a:schemeClr val="accent1"/>
          </a:solidFill>
          <a:latin typeface="+mn-lt"/>
          <a:ea typeface="+mn-ea"/>
          <a:cs typeface="+mn-cs"/>
        </a:defRPr>
      </a:lvl7pPr>
      <a:lvl8pPr marL="7920000" indent="-822960" algn="l" defTabSz="3291840" rtl="0" eaLnBrk="1" latinLnBrk="0" hangingPunct="1">
        <a:lnSpc>
          <a:spcPct val="90000"/>
        </a:lnSpc>
        <a:spcBef>
          <a:spcPts val="720"/>
        </a:spcBef>
        <a:spcAft>
          <a:spcPts val="1440"/>
        </a:spcAft>
        <a:buClr>
          <a:schemeClr val="accent1"/>
        </a:buClr>
        <a:buSzPct val="80000"/>
        <a:buFont typeface="Corbel" pitchFamily="34" charset="0"/>
        <a:buChar char="•"/>
        <a:defRPr sz="5760" kern="1200">
          <a:solidFill>
            <a:schemeClr val="accent1"/>
          </a:solidFill>
          <a:latin typeface="+mn-lt"/>
          <a:ea typeface="+mn-ea"/>
          <a:cs typeface="+mn-cs"/>
        </a:defRPr>
      </a:lvl8pPr>
      <a:lvl9pPr marL="9000000" indent="-822960" algn="l" defTabSz="3291840" rtl="0" eaLnBrk="1" latinLnBrk="0" hangingPunct="1">
        <a:lnSpc>
          <a:spcPct val="90000"/>
        </a:lnSpc>
        <a:spcBef>
          <a:spcPts val="720"/>
        </a:spcBef>
        <a:spcAft>
          <a:spcPts val="1440"/>
        </a:spcAft>
        <a:buClr>
          <a:schemeClr val="accent1"/>
        </a:buClr>
        <a:buSzPct val="80000"/>
        <a:buFont typeface="Corbel" pitchFamily="34" charset="0"/>
        <a:buChar char="•"/>
        <a:defRPr sz="5760" kern="1200">
          <a:solidFill>
            <a:schemeClr val="accent1"/>
          </a:solidFill>
          <a:latin typeface="+mn-lt"/>
          <a:ea typeface="+mn-ea"/>
          <a:cs typeface="+mn-cs"/>
        </a:defRPr>
      </a:lvl9pPr>
    </p:bodyStyle>
    <p:otherStyle>
      <a:defPPr>
        <a:defRPr lang="en-US"/>
      </a:defPPr>
      <a:lvl1pPr marL="0" algn="l" defTabSz="3291840" rtl="0" eaLnBrk="1" latinLnBrk="0" hangingPunct="1">
        <a:defRPr sz="6480" kern="1200">
          <a:solidFill>
            <a:schemeClr val="tx1"/>
          </a:solidFill>
          <a:latin typeface="+mn-lt"/>
          <a:ea typeface="+mn-ea"/>
          <a:cs typeface="+mn-cs"/>
        </a:defRPr>
      </a:lvl1pPr>
      <a:lvl2pPr marL="1645920" algn="l" defTabSz="3291840" rtl="0" eaLnBrk="1" latinLnBrk="0" hangingPunct="1">
        <a:defRPr sz="6480" kern="1200">
          <a:solidFill>
            <a:schemeClr val="tx1"/>
          </a:solidFill>
          <a:latin typeface="+mn-lt"/>
          <a:ea typeface="+mn-ea"/>
          <a:cs typeface="+mn-cs"/>
        </a:defRPr>
      </a:lvl2pPr>
      <a:lvl3pPr marL="3291840" algn="l" defTabSz="3291840" rtl="0" eaLnBrk="1" latinLnBrk="0" hangingPunct="1">
        <a:defRPr sz="6480" kern="1200">
          <a:solidFill>
            <a:schemeClr val="tx1"/>
          </a:solidFill>
          <a:latin typeface="+mn-lt"/>
          <a:ea typeface="+mn-ea"/>
          <a:cs typeface="+mn-cs"/>
        </a:defRPr>
      </a:lvl3pPr>
      <a:lvl4pPr marL="4937760" algn="l" defTabSz="3291840" rtl="0" eaLnBrk="1" latinLnBrk="0" hangingPunct="1">
        <a:defRPr sz="6480" kern="1200">
          <a:solidFill>
            <a:schemeClr val="tx1"/>
          </a:solidFill>
          <a:latin typeface="+mn-lt"/>
          <a:ea typeface="+mn-ea"/>
          <a:cs typeface="+mn-cs"/>
        </a:defRPr>
      </a:lvl4pPr>
      <a:lvl5pPr marL="6583680" algn="l" defTabSz="3291840" rtl="0" eaLnBrk="1" latinLnBrk="0" hangingPunct="1">
        <a:defRPr sz="6480" kern="1200">
          <a:solidFill>
            <a:schemeClr val="tx1"/>
          </a:solidFill>
          <a:latin typeface="+mn-lt"/>
          <a:ea typeface="+mn-ea"/>
          <a:cs typeface="+mn-cs"/>
        </a:defRPr>
      </a:lvl5pPr>
      <a:lvl6pPr marL="8229600" algn="l" defTabSz="3291840" rtl="0" eaLnBrk="1" latinLnBrk="0" hangingPunct="1">
        <a:defRPr sz="6480" kern="1200">
          <a:solidFill>
            <a:schemeClr val="tx1"/>
          </a:solidFill>
          <a:latin typeface="+mn-lt"/>
          <a:ea typeface="+mn-ea"/>
          <a:cs typeface="+mn-cs"/>
        </a:defRPr>
      </a:lvl6pPr>
      <a:lvl7pPr marL="9875520" algn="l" defTabSz="3291840" rtl="0" eaLnBrk="1" latinLnBrk="0" hangingPunct="1">
        <a:defRPr sz="6480" kern="1200">
          <a:solidFill>
            <a:schemeClr val="tx1"/>
          </a:solidFill>
          <a:latin typeface="+mn-lt"/>
          <a:ea typeface="+mn-ea"/>
          <a:cs typeface="+mn-cs"/>
        </a:defRPr>
      </a:lvl7pPr>
      <a:lvl8pPr marL="11521440" algn="l" defTabSz="3291840" rtl="0" eaLnBrk="1" latinLnBrk="0" hangingPunct="1">
        <a:defRPr sz="6480" kern="1200">
          <a:solidFill>
            <a:schemeClr val="tx1"/>
          </a:solidFill>
          <a:latin typeface="+mn-lt"/>
          <a:ea typeface="+mn-ea"/>
          <a:cs typeface="+mn-cs"/>
        </a:defRPr>
      </a:lvl8pPr>
      <a:lvl9pPr marL="13167360" algn="l" defTabSz="3291840" rtl="0" eaLnBrk="1" latinLnBrk="0" hangingPunct="1">
        <a:defRPr sz="64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diagramData" Target="../diagrams/data2.xml"/><Relationship Id="rId13" Type="http://schemas.openxmlformats.org/officeDocument/2006/relationships/diagramData" Target="../diagrams/data3.xml"/><Relationship Id="rId18" Type="http://schemas.openxmlformats.org/officeDocument/2006/relationships/image" Target="../media/image8.png"/><Relationship Id="rId3" Type="http://schemas.openxmlformats.org/officeDocument/2006/relationships/diagramData" Target="../diagrams/data1.xml"/><Relationship Id="rId21" Type="http://schemas.openxmlformats.org/officeDocument/2006/relationships/image" Target="../media/image11.png"/><Relationship Id="rId7" Type="http://schemas.microsoft.com/office/2007/relationships/diagramDrawing" Target="../diagrams/drawing1.xml"/><Relationship Id="rId12" Type="http://schemas.microsoft.com/office/2007/relationships/diagramDrawing" Target="../diagrams/drawing2.xml"/><Relationship Id="rId17" Type="http://schemas.microsoft.com/office/2007/relationships/diagramDrawing" Target="../diagrams/drawing3.xml"/><Relationship Id="rId2" Type="http://schemas.openxmlformats.org/officeDocument/2006/relationships/image" Target="../media/image7.png"/><Relationship Id="rId16" Type="http://schemas.openxmlformats.org/officeDocument/2006/relationships/diagramColors" Target="../diagrams/colors3.xml"/><Relationship Id="rId20" Type="http://schemas.openxmlformats.org/officeDocument/2006/relationships/image" Target="../media/image10.png"/><Relationship Id="rId1" Type="http://schemas.openxmlformats.org/officeDocument/2006/relationships/slideLayout" Target="../slideLayouts/slideLayout1.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5" Type="http://schemas.openxmlformats.org/officeDocument/2006/relationships/diagramQuickStyle" Target="../diagrams/quickStyle3.xml"/><Relationship Id="rId10" Type="http://schemas.openxmlformats.org/officeDocument/2006/relationships/diagramQuickStyle" Target="../diagrams/quickStyle2.xml"/><Relationship Id="rId19" Type="http://schemas.openxmlformats.org/officeDocument/2006/relationships/image" Target="../media/image9.png"/><Relationship Id="rId4" Type="http://schemas.openxmlformats.org/officeDocument/2006/relationships/diagramLayout" Target="../diagrams/layout1.xml"/><Relationship Id="rId9" Type="http://schemas.openxmlformats.org/officeDocument/2006/relationships/diagramLayout" Target="../diagrams/layout2.xml"/><Relationship Id="rId14" Type="http://schemas.openxmlformats.org/officeDocument/2006/relationships/diagramLayout" Target="../diagrams/layout3.xml"/><Relationship Id="rId22"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ED2D62-36F1-29B1-4F05-0C180017DB66}"/>
              </a:ext>
            </a:extLst>
          </p:cNvPr>
          <p:cNvSpPr>
            <a:spLocks noGrp="1"/>
          </p:cNvSpPr>
          <p:nvPr>
            <p:ph type="ctrTitle"/>
          </p:nvPr>
        </p:nvSpPr>
        <p:spPr>
          <a:xfrm>
            <a:off x="3995928" y="5092655"/>
            <a:ext cx="35881056" cy="14045184"/>
          </a:xfrm>
        </p:spPr>
        <p:txBody>
          <a:bodyPr/>
          <a:lstStyle/>
          <a:p>
            <a:endParaRPr lang="en-US"/>
          </a:p>
        </p:txBody>
      </p:sp>
      <p:sp>
        <p:nvSpPr>
          <p:cNvPr id="3" name="Subtitle 2">
            <a:extLst>
              <a:ext uri="{FF2B5EF4-FFF2-40B4-BE49-F238E27FC236}">
                <a16:creationId xmlns:a16="http://schemas.microsoft.com/office/drawing/2014/main" id="{1DCECDC7-46E6-F30C-9F8E-4B95176821CE}"/>
              </a:ext>
            </a:extLst>
          </p:cNvPr>
          <p:cNvSpPr>
            <a:spLocks noGrp="1"/>
          </p:cNvSpPr>
          <p:nvPr>
            <p:ph type="subTitle" idx="1"/>
          </p:nvPr>
        </p:nvSpPr>
        <p:spPr>
          <a:xfrm>
            <a:off x="6154308" y="19431496"/>
            <a:ext cx="31564296" cy="6663192"/>
          </a:xfrm>
        </p:spPr>
        <p:txBody>
          <a:bodyPr/>
          <a:lstStyle/>
          <a:p>
            <a:endParaRPr lang="en-US"/>
          </a:p>
        </p:txBody>
      </p:sp>
      <p:sp>
        <p:nvSpPr>
          <p:cNvPr id="4" name="Rectangle 3">
            <a:extLst>
              <a:ext uri="{FF2B5EF4-FFF2-40B4-BE49-F238E27FC236}">
                <a16:creationId xmlns:a16="http://schemas.microsoft.com/office/drawing/2014/main" id="{5FA1C9B3-DA12-B7FF-5460-37353A51763A}"/>
              </a:ext>
            </a:extLst>
          </p:cNvPr>
          <p:cNvSpPr>
            <a:spLocks/>
          </p:cNvSpPr>
          <p:nvPr/>
        </p:nvSpPr>
        <p:spPr>
          <a:xfrm>
            <a:off x="0" y="0"/>
            <a:ext cx="43891200" cy="32918400"/>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58"/>
          </a:p>
        </p:txBody>
      </p:sp>
      <p:sp>
        <p:nvSpPr>
          <p:cNvPr id="5" name="Rectangle 4">
            <a:extLst>
              <a:ext uri="{FF2B5EF4-FFF2-40B4-BE49-F238E27FC236}">
                <a16:creationId xmlns:a16="http://schemas.microsoft.com/office/drawing/2014/main" id="{63C03DAB-F9F6-FA6D-AB9C-153211A5252F}"/>
              </a:ext>
            </a:extLst>
          </p:cNvPr>
          <p:cNvSpPr>
            <a:spLocks noGrp="1" noRot="1" noMove="1" noResize="1" noEditPoints="1" noAdjustHandles="1" noChangeArrowheads="1" noChangeShapeType="1"/>
          </p:cNvSpPr>
          <p:nvPr/>
        </p:nvSpPr>
        <p:spPr>
          <a:xfrm>
            <a:off x="1" y="-1"/>
            <a:ext cx="43891199" cy="5441793"/>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7258" dirty="0"/>
          </a:p>
        </p:txBody>
      </p:sp>
      <p:pic>
        <p:nvPicPr>
          <p:cNvPr id="118" name="Picture 117" descr="A black and white logo&#10;&#10;AI-generated content may be incorrect.">
            <a:extLst>
              <a:ext uri="{FF2B5EF4-FFF2-40B4-BE49-F238E27FC236}">
                <a16:creationId xmlns:a16="http://schemas.microsoft.com/office/drawing/2014/main" id="{844B9C55-2952-04AF-E0FD-FA669E592A8B}"/>
              </a:ext>
            </a:extLst>
          </p:cNvPr>
          <p:cNvPicPr>
            <a:picLocks noChangeAspect="1"/>
          </p:cNvPicPr>
          <p:nvPr/>
        </p:nvPicPr>
        <p:blipFill>
          <a:blip r:embed="rId2"/>
          <a:stretch>
            <a:fillRect/>
          </a:stretch>
        </p:blipFill>
        <p:spPr>
          <a:xfrm>
            <a:off x="285753" y="1350366"/>
            <a:ext cx="15560182" cy="2757229"/>
          </a:xfrm>
          <a:prstGeom prst="rect">
            <a:avLst/>
          </a:prstGeom>
        </p:spPr>
      </p:pic>
      <p:sp>
        <p:nvSpPr>
          <p:cNvPr id="119" name="TextBox 118">
            <a:extLst>
              <a:ext uri="{FF2B5EF4-FFF2-40B4-BE49-F238E27FC236}">
                <a16:creationId xmlns:a16="http://schemas.microsoft.com/office/drawing/2014/main" id="{E28E6CCD-951D-D724-E85E-6BAD634F404E}"/>
              </a:ext>
            </a:extLst>
          </p:cNvPr>
          <p:cNvSpPr txBox="1"/>
          <p:nvPr/>
        </p:nvSpPr>
        <p:spPr>
          <a:xfrm>
            <a:off x="16694312" y="1243150"/>
            <a:ext cx="16789695" cy="1169551"/>
          </a:xfrm>
          <a:prstGeom prst="rect">
            <a:avLst/>
          </a:prstGeom>
          <a:noFill/>
        </p:spPr>
        <p:txBody>
          <a:bodyPr wrap="square" rtlCol="0" anchor="t">
            <a:spAutoFit/>
          </a:bodyPr>
          <a:lstStyle/>
          <a:p>
            <a:pPr defTabSz="2633156"/>
            <a:r>
              <a:rPr lang="en-US" sz="7000" b="1" dirty="0">
                <a:solidFill>
                  <a:srgbClr val="FFFFFF"/>
                </a:solidFill>
                <a:latin typeface="Arial" panose="020B0604020202020204" pitchFamily="34" charset="0"/>
                <a:cs typeface="Arial" panose="020B0604020202020204" pitchFamily="34" charset="0"/>
              </a:rPr>
              <a:t>Title of Scientific Poster Template</a:t>
            </a:r>
          </a:p>
        </p:txBody>
      </p:sp>
      <p:sp>
        <p:nvSpPr>
          <p:cNvPr id="120" name="TextBox 119">
            <a:extLst>
              <a:ext uri="{FF2B5EF4-FFF2-40B4-BE49-F238E27FC236}">
                <a16:creationId xmlns:a16="http://schemas.microsoft.com/office/drawing/2014/main" id="{2FDACEDB-88F3-E50F-0F5D-94C905F46A89}"/>
              </a:ext>
            </a:extLst>
          </p:cNvPr>
          <p:cNvSpPr txBox="1"/>
          <p:nvPr/>
        </p:nvSpPr>
        <p:spPr>
          <a:xfrm>
            <a:off x="16694311" y="3292438"/>
            <a:ext cx="9543885" cy="784830"/>
          </a:xfrm>
          <a:prstGeom prst="rect">
            <a:avLst/>
          </a:prstGeom>
          <a:noFill/>
        </p:spPr>
        <p:txBody>
          <a:bodyPr wrap="square" rtlCol="0" anchor="t">
            <a:spAutoFit/>
          </a:bodyPr>
          <a:lstStyle/>
          <a:p>
            <a:pPr defTabSz="2633156"/>
            <a:r>
              <a:rPr lang="en-US" sz="4500" dirty="0">
                <a:solidFill>
                  <a:srgbClr val="FFFFFF"/>
                </a:solidFill>
                <a:latin typeface="Arial" panose="020B0604020202020204" pitchFamily="34" charset="0"/>
                <a:cs typeface="Arial" panose="020B0604020202020204" pitchFamily="34" charset="0"/>
              </a:rPr>
              <a:t>Author names here</a:t>
            </a:r>
          </a:p>
        </p:txBody>
      </p:sp>
      <p:sp>
        <p:nvSpPr>
          <p:cNvPr id="121" name="Rectangle 120">
            <a:extLst>
              <a:ext uri="{FF2B5EF4-FFF2-40B4-BE49-F238E27FC236}">
                <a16:creationId xmlns:a16="http://schemas.microsoft.com/office/drawing/2014/main" id="{FBC8BEC2-8A7A-FD31-E6C5-4BF2DE0FEE35}"/>
              </a:ext>
            </a:extLst>
          </p:cNvPr>
          <p:cNvSpPr/>
          <p:nvPr/>
        </p:nvSpPr>
        <p:spPr>
          <a:xfrm>
            <a:off x="515364" y="6014885"/>
            <a:ext cx="14083059" cy="830016"/>
          </a:xfrm>
          <a:prstGeom prst="rect">
            <a:avLst/>
          </a:prstGeom>
          <a:solidFill>
            <a:srgbClr val="193059"/>
          </a:solidFill>
          <a:ln w="12700" cap="flat" cmpd="sng" algn="ctr">
            <a:noFill/>
            <a:prstDash val="solid"/>
            <a:miter lim="800000"/>
          </a:ln>
          <a:effectLst/>
        </p:spPr>
        <p:txBody>
          <a:bodyPr rtlCol="0" anchor="ctr"/>
          <a:lstStyle/>
          <a:p>
            <a:pPr marL="0" marR="0" lvl="0" indent="0" algn="ctr" defTabSz="2633156" eaLnBrk="1" fontAlgn="auto" latinLnBrk="0" hangingPunct="1">
              <a:lnSpc>
                <a:spcPct val="100000"/>
              </a:lnSpc>
              <a:spcBef>
                <a:spcPts val="0"/>
              </a:spcBef>
              <a:spcAft>
                <a:spcPts val="0"/>
              </a:spcAft>
              <a:buClrTx/>
              <a:buSzTx/>
              <a:buFontTx/>
              <a:buNone/>
              <a:tabLst/>
              <a:defRPr/>
            </a:pPr>
            <a:endParaRPr kumimoji="0" lang="en-US" sz="5184"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122" name="Rectangle 121">
            <a:extLst>
              <a:ext uri="{FF2B5EF4-FFF2-40B4-BE49-F238E27FC236}">
                <a16:creationId xmlns:a16="http://schemas.microsoft.com/office/drawing/2014/main" id="{BB71DC01-51FF-2D1A-4619-4BF25608EF1C}"/>
              </a:ext>
            </a:extLst>
          </p:cNvPr>
          <p:cNvSpPr/>
          <p:nvPr/>
        </p:nvSpPr>
        <p:spPr>
          <a:xfrm>
            <a:off x="515364" y="6844901"/>
            <a:ext cx="14083059" cy="4958823"/>
          </a:xfrm>
          <a:prstGeom prst="rect">
            <a:avLst/>
          </a:prstGeom>
          <a:solidFill>
            <a:srgbClr val="FFFFFF"/>
          </a:solidFill>
          <a:ln w="12700" cap="flat" cmpd="sng" algn="ctr">
            <a:noFill/>
            <a:prstDash val="solid"/>
            <a:miter lim="800000"/>
          </a:ln>
          <a:effectLst/>
        </p:spPr>
        <p:txBody>
          <a:bodyPr rtlCol="0" anchor="ctr"/>
          <a:lstStyle/>
          <a:p>
            <a:pPr marL="0" marR="0" lvl="0" indent="0" algn="ctr" defTabSz="2633156" eaLnBrk="1" fontAlgn="auto" latinLnBrk="0" hangingPunct="1">
              <a:lnSpc>
                <a:spcPct val="100000"/>
              </a:lnSpc>
              <a:spcBef>
                <a:spcPts val="0"/>
              </a:spcBef>
              <a:spcAft>
                <a:spcPts val="0"/>
              </a:spcAft>
              <a:buClrTx/>
              <a:buSzTx/>
              <a:buFontTx/>
              <a:buNone/>
              <a:tabLst/>
              <a:defRPr/>
            </a:pPr>
            <a:endParaRPr kumimoji="0" lang="en-US" sz="5184"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123" name="Rectangle 122">
            <a:extLst>
              <a:ext uri="{FF2B5EF4-FFF2-40B4-BE49-F238E27FC236}">
                <a16:creationId xmlns:a16="http://schemas.microsoft.com/office/drawing/2014/main" id="{E3A8543D-0194-45AC-39BF-4B6F960C2C06}"/>
              </a:ext>
            </a:extLst>
          </p:cNvPr>
          <p:cNvSpPr/>
          <p:nvPr/>
        </p:nvSpPr>
        <p:spPr>
          <a:xfrm>
            <a:off x="528549" y="12111068"/>
            <a:ext cx="14083059" cy="830016"/>
          </a:xfrm>
          <a:prstGeom prst="rect">
            <a:avLst/>
          </a:prstGeom>
          <a:solidFill>
            <a:srgbClr val="193059"/>
          </a:solidFill>
          <a:ln w="12700" cap="flat" cmpd="sng" algn="ctr">
            <a:noFill/>
            <a:prstDash val="solid"/>
            <a:miter lim="800000"/>
          </a:ln>
          <a:effectLst/>
        </p:spPr>
        <p:txBody>
          <a:bodyPr rtlCol="0" anchor="ctr"/>
          <a:lstStyle/>
          <a:p>
            <a:pPr marL="0" marR="0" lvl="0" indent="0" algn="ctr" defTabSz="2633156" eaLnBrk="1" fontAlgn="auto" latinLnBrk="0" hangingPunct="1">
              <a:lnSpc>
                <a:spcPct val="100000"/>
              </a:lnSpc>
              <a:spcBef>
                <a:spcPts val="0"/>
              </a:spcBef>
              <a:spcAft>
                <a:spcPts val="0"/>
              </a:spcAft>
              <a:buClrTx/>
              <a:buSzTx/>
              <a:buFontTx/>
              <a:buNone/>
              <a:tabLst/>
              <a:defRPr/>
            </a:pPr>
            <a:endParaRPr kumimoji="0" lang="en-US" sz="5184"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124" name="Rectangle 123">
            <a:extLst>
              <a:ext uri="{FF2B5EF4-FFF2-40B4-BE49-F238E27FC236}">
                <a16:creationId xmlns:a16="http://schemas.microsoft.com/office/drawing/2014/main" id="{96FF253E-7101-99DE-3400-997A272E0D69}"/>
              </a:ext>
            </a:extLst>
          </p:cNvPr>
          <p:cNvSpPr/>
          <p:nvPr/>
        </p:nvSpPr>
        <p:spPr>
          <a:xfrm>
            <a:off x="558674" y="12939730"/>
            <a:ext cx="14083059" cy="4425650"/>
          </a:xfrm>
          <a:prstGeom prst="rect">
            <a:avLst/>
          </a:prstGeom>
          <a:solidFill>
            <a:srgbClr val="FFFFFF"/>
          </a:solidFill>
          <a:ln w="12700" cap="flat" cmpd="sng" algn="ctr">
            <a:noFill/>
            <a:prstDash val="solid"/>
            <a:miter lim="800000"/>
          </a:ln>
          <a:effectLst/>
        </p:spPr>
        <p:txBody>
          <a:bodyPr rtlCol="0" anchor="ctr"/>
          <a:lstStyle/>
          <a:p>
            <a:pPr marL="0" marR="0" lvl="0" indent="0" algn="ctr" defTabSz="2633156" eaLnBrk="1" fontAlgn="auto" latinLnBrk="0" hangingPunct="1">
              <a:lnSpc>
                <a:spcPct val="100000"/>
              </a:lnSpc>
              <a:spcBef>
                <a:spcPts val="0"/>
              </a:spcBef>
              <a:spcAft>
                <a:spcPts val="0"/>
              </a:spcAft>
              <a:buClrTx/>
              <a:buSzTx/>
              <a:buFontTx/>
              <a:buNone/>
              <a:tabLst/>
              <a:defRPr/>
            </a:pPr>
            <a:endParaRPr kumimoji="0" lang="en-US" sz="5184"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125" name="Rectangle 124">
            <a:extLst>
              <a:ext uri="{FF2B5EF4-FFF2-40B4-BE49-F238E27FC236}">
                <a16:creationId xmlns:a16="http://schemas.microsoft.com/office/drawing/2014/main" id="{93BA94A8-B68C-E86C-F1F6-AA421E75B468}"/>
              </a:ext>
            </a:extLst>
          </p:cNvPr>
          <p:cNvSpPr/>
          <p:nvPr/>
        </p:nvSpPr>
        <p:spPr>
          <a:xfrm>
            <a:off x="558674" y="17673879"/>
            <a:ext cx="14083059" cy="830016"/>
          </a:xfrm>
          <a:prstGeom prst="rect">
            <a:avLst/>
          </a:prstGeom>
          <a:solidFill>
            <a:srgbClr val="193059"/>
          </a:solidFill>
          <a:ln w="12700" cap="flat" cmpd="sng" algn="ctr">
            <a:noFill/>
            <a:prstDash val="solid"/>
            <a:miter lim="800000"/>
          </a:ln>
          <a:effectLst/>
        </p:spPr>
        <p:txBody>
          <a:bodyPr rtlCol="0" anchor="ctr"/>
          <a:lstStyle/>
          <a:p>
            <a:pPr marL="0" marR="0" lvl="0" indent="0" algn="ctr" defTabSz="2633156" eaLnBrk="1" fontAlgn="auto" latinLnBrk="0" hangingPunct="1">
              <a:lnSpc>
                <a:spcPct val="100000"/>
              </a:lnSpc>
              <a:spcBef>
                <a:spcPts val="0"/>
              </a:spcBef>
              <a:spcAft>
                <a:spcPts val="0"/>
              </a:spcAft>
              <a:buClrTx/>
              <a:buSzTx/>
              <a:buFontTx/>
              <a:buNone/>
              <a:tabLst/>
              <a:defRPr/>
            </a:pPr>
            <a:endParaRPr kumimoji="0" lang="en-US" sz="5184"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126" name="Rectangle 125">
            <a:extLst>
              <a:ext uri="{FF2B5EF4-FFF2-40B4-BE49-F238E27FC236}">
                <a16:creationId xmlns:a16="http://schemas.microsoft.com/office/drawing/2014/main" id="{A6451A43-313A-BB94-DE01-7F4342B44D61}"/>
              </a:ext>
            </a:extLst>
          </p:cNvPr>
          <p:cNvSpPr/>
          <p:nvPr/>
        </p:nvSpPr>
        <p:spPr>
          <a:xfrm>
            <a:off x="558674" y="18534395"/>
            <a:ext cx="14083059" cy="11356834"/>
          </a:xfrm>
          <a:prstGeom prst="rect">
            <a:avLst/>
          </a:prstGeom>
          <a:solidFill>
            <a:srgbClr val="FFFFFF"/>
          </a:solidFill>
          <a:ln w="12700" cap="flat" cmpd="sng" algn="ctr">
            <a:noFill/>
            <a:prstDash val="solid"/>
            <a:miter lim="800000"/>
          </a:ln>
          <a:effectLst/>
        </p:spPr>
        <p:txBody>
          <a:bodyPr rtlCol="0" anchor="ctr"/>
          <a:lstStyle/>
          <a:p>
            <a:pPr marL="0" marR="0" lvl="0" indent="0" algn="ctr" defTabSz="2633156" eaLnBrk="1" fontAlgn="auto" latinLnBrk="0" hangingPunct="1">
              <a:lnSpc>
                <a:spcPct val="100000"/>
              </a:lnSpc>
              <a:spcBef>
                <a:spcPts val="0"/>
              </a:spcBef>
              <a:spcAft>
                <a:spcPts val="0"/>
              </a:spcAft>
              <a:buClrTx/>
              <a:buSzTx/>
              <a:buFontTx/>
              <a:buNone/>
              <a:tabLst/>
              <a:defRPr/>
            </a:pPr>
            <a:endParaRPr kumimoji="0" lang="en-US" sz="5184" b="0" i="0" u="none" strike="noStrike" kern="0" cap="none" spc="0" normalizeH="0" baseline="0" noProof="0" dirty="0">
              <a:ln>
                <a:noFill/>
              </a:ln>
              <a:solidFill>
                <a:srgbClr val="FFFFFF"/>
              </a:solidFill>
              <a:effectLst/>
              <a:uLnTx/>
              <a:uFillTx/>
              <a:latin typeface="Calibri" panose="020F0502020204030204"/>
              <a:ea typeface="+mn-ea"/>
              <a:cs typeface="+mn-cs"/>
            </a:endParaRPr>
          </a:p>
        </p:txBody>
      </p:sp>
      <p:sp>
        <p:nvSpPr>
          <p:cNvPr id="129" name="Rectangle 128">
            <a:extLst>
              <a:ext uri="{FF2B5EF4-FFF2-40B4-BE49-F238E27FC236}">
                <a16:creationId xmlns:a16="http://schemas.microsoft.com/office/drawing/2014/main" id="{C13B6570-CBB8-35E9-F9CA-D61516447891}"/>
              </a:ext>
            </a:extLst>
          </p:cNvPr>
          <p:cNvSpPr/>
          <p:nvPr/>
        </p:nvSpPr>
        <p:spPr>
          <a:xfrm>
            <a:off x="14876926" y="6014885"/>
            <a:ext cx="14083059" cy="830016"/>
          </a:xfrm>
          <a:prstGeom prst="rect">
            <a:avLst/>
          </a:prstGeom>
          <a:solidFill>
            <a:srgbClr val="193059"/>
          </a:solidFill>
          <a:ln w="12700" cap="flat" cmpd="sng" algn="ctr">
            <a:noFill/>
            <a:prstDash val="solid"/>
            <a:miter lim="800000"/>
          </a:ln>
          <a:effectLst/>
        </p:spPr>
        <p:txBody>
          <a:bodyPr rtlCol="0" anchor="ctr"/>
          <a:lstStyle/>
          <a:p>
            <a:pPr marL="0" marR="0" lvl="0" indent="0" algn="ctr" defTabSz="2633156" eaLnBrk="1" fontAlgn="auto" latinLnBrk="0" hangingPunct="1">
              <a:lnSpc>
                <a:spcPct val="100000"/>
              </a:lnSpc>
              <a:spcBef>
                <a:spcPts val="0"/>
              </a:spcBef>
              <a:spcAft>
                <a:spcPts val="0"/>
              </a:spcAft>
              <a:buClrTx/>
              <a:buSzTx/>
              <a:buFontTx/>
              <a:buNone/>
              <a:tabLst/>
              <a:defRPr/>
            </a:pPr>
            <a:endParaRPr kumimoji="0" lang="en-US" sz="5184"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130" name="Rectangle 129">
            <a:extLst>
              <a:ext uri="{FF2B5EF4-FFF2-40B4-BE49-F238E27FC236}">
                <a16:creationId xmlns:a16="http://schemas.microsoft.com/office/drawing/2014/main" id="{BE66AF38-CA00-3669-E490-D3389FA50DDA}"/>
              </a:ext>
            </a:extLst>
          </p:cNvPr>
          <p:cNvSpPr/>
          <p:nvPr/>
        </p:nvSpPr>
        <p:spPr>
          <a:xfrm>
            <a:off x="14876926" y="6844902"/>
            <a:ext cx="14083059" cy="14314413"/>
          </a:xfrm>
          <a:prstGeom prst="rect">
            <a:avLst/>
          </a:prstGeom>
          <a:solidFill>
            <a:srgbClr val="FFFFFF"/>
          </a:solidFill>
          <a:ln w="12700" cap="flat" cmpd="sng" algn="ctr">
            <a:noFill/>
            <a:prstDash val="solid"/>
            <a:miter lim="800000"/>
          </a:ln>
          <a:effectLst/>
        </p:spPr>
        <p:txBody>
          <a:bodyPr rtlCol="0" anchor="ctr"/>
          <a:lstStyle/>
          <a:p>
            <a:pPr marL="0" marR="0" lvl="0" indent="0" algn="ctr" defTabSz="2633156" eaLnBrk="1" fontAlgn="auto" latinLnBrk="0" hangingPunct="1">
              <a:lnSpc>
                <a:spcPct val="100000"/>
              </a:lnSpc>
              <a:spcBef>
                <a:spcPts val="0"/>
              </a:spcBef>
              <a:spcAft>
                <a:spcPts val="0"/>
              </a:spcAft>
              <a:buClrTx/>
              <a:buSzTx/>
              <a:buFontTx/>
              <a:buNone/>
              <a:tabLst/>
              <a:defRPr/>
            </a:pPr>
            <a:endParaRPr kumimoji="0" lang="en-US" sz="5184"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131" name="Rectangle 130">
            <a:extLst>
              <a:ext uri="{FF2B5EF4-FFF2-40B4-BE49-F238E27FC236}">
                <a16:creationId xmlns:a16="http://schemas.microsoft.com/office/drawing/2014/main" id="{074CA251-4480-4A0C-0E29-E773DD4265EE}"/>
              </a:ext>
            </a:extLst>
          </p:cNvPr>
          <p:cNvSpPr/>
          <p:nvPr/>
        </p:nvSpPr>
        <p:spPr>
          <a:xfrm>
            <a:off x="14829487" y="21487368"/>
            <a:ext cx="14083059" cy="830016"/>
          </a:xfrm>
          <a:prstGeom prst="rect">
            <a:avLst/>
          </a:prstGeom>
          <a:solidFill>
            <a:srgbClr val="193059"/>
          </a:solidFill>
          <a:ln w="12700" cap="flat" cmpd="sng" algn="ctr">
            <a:noFill/>
            <a:prstDash val="solid"/>
            <a:miter lim="800000"/>
          </a:ln>
          <a:effectLst/>
        </p:spPr>
        <p:txBody>
          <a:bodyPr rtlCol="0" anchor="ctr"/>
          <a:lstStyle/>
          <a:p>
            <a:pPr marL="0" marR="0" lvl="0" indent="0" algn="ctr" defTabSz="2633156" eaLnBrk="1" fontAlgn="auto" latinLnBrk="0" hangingPunct="1">
              <a:lnSpc>
                <a:spcPct val="100000"/>
              </a:lnSpc>
              <a:spcBef>
                <a:spcPts val="0"/>
              </a:spcBef>
              <a:spcAft>
                <a:spcPts val="0"/>
              </a:spcAft>
              <a:buClrTx/>
              <a:buSzTx/>
              <a:buFontTx/>
              <a:buNone/>
              <a:tabLst/>
              <a:defRPr/>
            </a:pPr>
            <a:endParaRPr kumimoji="0" lang="en-US" sz="5184"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132" name="Rectangle 131">
            <a:extLst>
              <a:ext uri="{FF2B5EF4-FFF2-40B4-BE49-F238E27FC236}">
                <a16:creationId xmlns:a16="http://schemas.microsoft.com/office/drawing/2014/main" id="{00C1659D-9CDB-AB98-BF13-89B49DC4F1F1}"/>
              </a:ext>
            </a:extLst>
          </p:cNvPr>
          <p:cNvSpPr/>
          <p:nvPr/>
        </p:nvSpPr>
        <p:spPr>
          <a:xfrm>
            <a:off x="14829487" y="22317386"/>
            <a:ext cx="14083059" cy="7584967"/>
          </a:xfrm>
          <a:prstGeom prst="rect">
            <a:avLst/>
          </a:prstGeom>
          <a:solidFill>
            <a:srgbClr val="FFFFFF"/>
          </a:solidFill>
          <a:ln w="12700" cap="flat" cmpd="sng" algn="ctr">
            <a:noFill/>
            <a:prstDash val="solid"/>
            <a:miter lim="800000"/>
          </a:ln>
          <a:effectLst/>
        </p:spPr>
        <p:txBody>
          <a:bodyPr rtlCol="0" anchor="ctr"/>
          <a:lstStyle/>
          <a:p>
            <a:pPr marL="0" marR="0" lvl="0" indent="0" algn="ctr" defTabSz="2633156" eaLnBrk="1" fontAlgn="auto" latinLnBrk="0" hangingPunct="1">
              <a:lnSpc>
                <a:spcPct val="100000"/>
              </a:lnSpc>
              <a:spcBef>
                <a:spcPts val="0"/>
              </a:spcBef>
              <a:spcAft>
                <a:spcPts val="0"/>
              </a:spcAft>
              <a:buClrTx/>
              <a:buSzTx/>
              <a:buFontTx/>
              <a:buNone/>
              <a:tabLst/>
              <a:defRPr/>
            </a:pPr>
            <a:endParaRPr kumimoji="0" lang="en-US" sz="5184"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133" name="TextBox 132">
            <a:extLst>
              <a:ext uri="{FF2B5EF4-FFF2-40B4-BE49-F238E27FC236}">
                <a16:creationId xmlns:a16="http://schemas.microsoft.com/office/drawing/2014/main" id="{895F59D8-E34E-6AD4-BF15-DB0C46FBFAD9}"/>
              </a:ext>
            </a:extLst>
          </p:cNvPr>
          <p:cNvSpPr txBox="1"/>
          <p:nvPr/>
        </p:nvSpPr>
        <p:spPr>
          <a:xfrm>
            <a:off x="960067" y="6084247"/>
            <a:ext cx="13638355" cy="699615"/>
          </a:xfrm>
          <a:prstGeom prst="rect">
            <a:avLst/>
          </a:prstGeom>
          <a:noFill/>
        </p:spPr>
        <p:txBody>
          <a:bodyPr wrap="square" rtlCol="0" anchor="t">
            <a:spAutoFit/>
          </a:bodyPr>
          <a:lstStyle/>
          <a:p>
            <a:pPr defTabSz="2633156">
              <a:lnSpc>
                <a:spcPts val="5100"/>
              </a:lnSpc>
            </a:pPr>
            <a:r>
              <a:rPr lang="en-US" sz="4000" b="1" dirty="0">
                <a:solidFill>
                  <a:srgbClr val="FFFFFF"/>
                </a:solidFill>
                <a:latin typeface="Arial" panose="020B0604020202020204" pitchFamily="34" charset="0"/>
                <a:cs typeface="Arial" panose="020B0604020202020204" pitchFamily="34" charset="0"/>
              </a:rPr>
              <a:t>BACKGROUND</a:t>
            </a:r>
          </a:p>
        </p:txBody>
      </p:sp>
      <p:sp>
        <p:nvSpPr>
          <p:cNvPr id="134" name="TextBox 133">
            <a:extLst>
              <a:ext uri="{FF2B5EF4-FFF2-40B4-BE49-F238E27FC236}">
                <a16:creationId xmlns:a16="http://schemas.microsoft.com/office/drawing/2014/main" id="{F4CBB006-CA57-C3AE-51F6-648751BC66B0}"/>
              </a:ext>
            </a:extLst>
          </p:cNvPr>
          <p:cNvSpPr txBox="1"/>
          <p:nvPr/>
        </p:nvSpPr>
        <p:spPr>
          <a:xfrm>
            <a:off x="15242830" y="6081641"/>
            <a:ext cx="13693782" cy="699615"/>
          </a:xfrm>
          <a:prstGeom prst="rect">
            <a:avLst/>
          </a:prstGeom>
          <a:noFill/>
        </p:spPr>
        <p:txBody>
          <a:bodyPr wrap="square" rtlCol="0" anchor="t">
            <a:spAutoFit/>
          </a:bodyPr>
          <a:lstStyle/>
          <a:p>
            <a:pPr defTabSz="2633156">
              <a:lnSpc>
                <a:spcPts val="5100"/>
              </a:lnSpc>
            </a:pPr>
            <a:r>
              <a:rPr lang="en-US" sz="4000" b="1" dirty="0">
                <a:solidFill>
                  <a:srgbClr val="FFFFFF"/>
                </a:solidFill>
                <a:latin typeface="Arial" panose="020B0604020202020204" pitchFamily="34" charset="0"/>
                <a:cs typeface="Arial" panose="020B0604020202020204" pitchFamily="34" charset="0"/>
              </a:rPr>
              <a:t>RESULTS</a:t>
            </a:r>
          </a:p>
        </p:txBody>
      </p:sp>
      <p:sp>
        <p:nvSpPr>
          <p:cNvPr id="135" name="TextBox 134">
            <a:extLst>
              <a:ext uri="{FF2B5EF4-FFF2-40B4-BE49-F238E27FC236}">
                <a16:creationId xmlns:a16="http://schemas.microsoft.com/office/drawing/2014/main" id="{5C26A6D0-D2CF-3D15-618A-56FE3B75FED3}"/>
              </a:ext>
            </a:extLst>
          </p:cNvPr>
          <p:cNvSpPr txBox="1"/>
          <p:nvPr/>
        </p:nvSpPr>
        <p:spPr>
          <a:xfrm>
            <a:off x="973251" y="12171499"/>
            <a:ext cx="13638358" cy="699615"/>
          </a:xfrm>
          <a:prstGeom prst="rect">
            <a:avLst/>
          </a:prstGeom>
          <a:noFill/>
        </p:spPr>
        <p:txBody>
          <a:bodyPr wrap="square" rtlCol="0" anchor="t">
            <a:spAutoFit/>
          </a:bodyPr>
          <a:lstStyle/>
          <a:p>
            <a:pPr defTabSz="2633156">
              <a:lnSpc>
                <a:spcPts val="5100"/>
              </a:lnSpc>
            </a:pPr>
            <a:r>
              <a:rPr lang="en-US" sz="4000" b="1" dirty="0">
                <a:solidFill>
                  <a:srgbClr val="FFFFFF"/>
                </a:solidFill>
                <a:latin typeface="Arial" panose="020B0604020202020204" pitchFamily="34" charset="0"/>
                <a:cs typeface="Arial" panose="020B0604020202020204" pitchFamily="34" charset="0"/>
              </a:rPr>
              <a:t>OBJECTIVES</a:t>
            </a:r>
          </a:p>
        </p:txBody>
      </p:sp>
      <p:sp>
        <p:nvSpPr>
          <p:cNvPr id="136" name="TextBox 135">
            <a:extLst>
              <a:ext uri="{FF2B5EF4-FFF2-40B4-BE49-F238E27FC236}">
                <a16:creationId xmlns:a16="http://schemas.microsoft.com/office/drawing/2014/main" id="{26080DC6-F526-DEF1-2DDE-8D1D038EB355}"/>
              </a:ext>
            </a:extLst>
          </p:cNvPr>
          <p:cNvSpPr txBox="1"/>
          <p:nvPr/>
        </p:nvSpPr>
        <p:spPr>
          <a:xfrm>
            <a:off x="1003373" y="17736078"/>
            <a:ext cx="13638360" cy="699615"/>
          </a:xfrm>
          <a:prstGeom prst="rect">
            <a:avLst/>
          </a:prstGeom>
          <a:noFill/>
        </p:spPr>
        <p:txBody>
          <a:bodyPr wrap="square" rtlCol="0" anchor="t">
            <a:spAutoFit/>
          </a:bodyPr>
          <a:lstStyle/>
          <a:p>
            <a:pPr defTabSz="2633156">
              <a:lnSpc>
                <a:spcPts val="5100"/>
              </a:lnSpc>
            </a:pPr>
            <a:r>
              <a:rPr lang="en-US" sz="4000" b="1" dirty="0">
                <a:solidFill>
                  <a:srgbClr val="FFFFFF"/>
                </a:solidFill>
                <a:latin typeface="Arial" panose="020B0604020202020204" pitchFamily="34" charset="0"/>
                <a:cs typeface="Arial" panose="020B0604020202020204" pitchFamily="34" charset="0"/>
              </a:rPr>
              <a:t>METHODS</a:t>
            </a:r>
          </a:p>
        </p:txBody>
      </p:sp>
      <p:sp>
        <p:nvSpPr>
          <p:cNvPr id="137" name="TextBox 136">
            <a:extLst>
              <a:ext uri="{FF2B5EF4-FFF2-40B4-BE49-F238E27FC236}">
                <a16:creationId xmlns:a16="http://schemas.microsoft.com/office/drawing/2014/main" id="{BEADD20D-A1DA-364B-56A5-000E075D5A8D}"/>
              </a:ext>
            </a:extLst>
          </p:cNvPr>
          <p:cNvSpPr txBox="1"/>
          <p:nvPr/>
        </p:nvSpPr>
        <p:spPr>
          <a:xfrm>
            <a:off x="15195391" y="21539496"/>
            <a:ext cx="13693782" cy="699615"/>
          </a:xfrm>
          <a:prstGeom prst="rect">
            <a:avLst/>
          </a:prstGeom>
          <a:noFill/>
        </p:spPr>
        <p:txBody>
          <a:bodyPr wrap="square" rtlCol="0" anchor="t">
            <a:spAutoFit/>
          </a:bodyPr>
          <a:lstStyle/>
          <a:p>
            <a:pPr defTabSz="2633156">
              <a:lnSpc>
                <a:spcPts val="5100"/>
              </a:lnSpc>
            </a:pPr>
            <a:r>
              <a:rPr lang="en-US" sz="4000" b="1" dirty="0">
                <a:solidFill>
                  <a:srgbClr val="FFFFFF"/>
                </a:solidFill>
                <a:latin typeface="Arial" panose="020B0604020202020204" pitchFamily="34" charset="0"/>
                <a:cs typeface="Arial" panose="020B0604020202020204" pitchFamily="34" charset="0"/>
              </a:rPr>
              <a:t>* ADDITIONAL HEADING HERE</a:t>
            </a:r>
          </a:p>
        </p:txBody>
      </p:sp>
      <p:sp>
        <p:nvSpPr>
          <p:cNvPr id="139" name="TextBox 138">
            <a:extLst>
              <a:ext uri="{FF2B5EF4-FFF2-40B4-BE49-F238E27FC236}">
                <a16:creationId xmlns:a16="http://schemas.microsoft.com/office/drawing/2014/main" id="{1C31131D-2406-A40C-D0BC-04534062F1B6}"/>
              </a:ext>
            </a:extLst>
          </p:cNvPr>
          <p:cNvSpPr txBox="1"/>
          <p:nvPr/>
        </p:nvSpPr>
        <p:spPr>
          <a:xfrm>
            <a:off x="929940" y="7059860"/>
            <a:ext cx="13668486" cy="4219360"/>
          </a:xfrm>
          <a:prstGeom prst="rect">
            <a:avLst/>
          </a:prstGeom>
          <a:noFill/>
        </p:spPr>
        <p:txBody>
          <a:bodyPr wrap="square" rtlCol="0" anchor="t">
            <a:spAutoFit/>
          </a:bodyPr>
          <a:lstStyle/>
          <a:p>
            <a:pPr marL="285750" indent="-285750" defTabSz="2633156">
              <a:lnSpc>
                <a:spcPct val="150000"/>
              </a:lnSpc>
              <a:buFont typeface="Arial" panose="020B0604020202020204" pitchFamily="34" charset="0"/>
              <a:buChar char="•"/>
            </a:pPr>
            <a:r>
              <a:rPr lang="en-US" sz="2600" dirty="0">
                <a:solidFill>
                  <a:srgbClr val="E2E3E6">
                    <a:lumMod val="10000"/>
                  </a:srgbClr>
                </a:solidFill>
                <a:latin typeface="Arial" panose="020B0604020202020204" pitchFamily="34" charset="0"/>
                <a:cs typeface="Arial" panose="020B0604020202020204" pitchFamily="34" charset="0"/>
              </a:rPr>
              <a:t>Hello, I am your Background section. </a:t>
            </a:r>
          </a:p>
          <a:p>
            <a:pPr marL="285750" indent="-285750" defTabSz="2633156">
              <a:lnSpc>
                <a:spcPct val="150000"/>
              </a:lnSpc>
              <a:buFont typeface="Arial" panose="020B0604020202020204" pitchFamily="34" charset="0"/>
              <a:buChar char="•"/>
            </a:pPr>
            <a:r>
              <a:rPr lang="en-US" sz="2600" dirty="0">
                <a:solidFill>
                  <a:srgbClr val="E2E3E6">
                    <a:lumMod val="10000"/>
                  </a:srgbClr>
                </a:solidFill>
                <a:latin typeface="Arial" panose="020B0604020202020204" pitchFamily="34" charset="0"/>
                <a:cs typeface="Arial" panose="020B0604020202020204" pitchFamily="34" charset="0"/>
              </a:rPr>
              <a:t>I establish the basis of inquiry and the approach being used to answer the question(s) that are at hand.</a:t>
            </a:r>
          </a:p>
          <a:p>
            <a:pPr marL="285750" indent="-285750" defTabSz="2633156">
              <a:lnSpc>
                <a:spcPct val="150000"/>
              </a:lnSpc>
              <a:buFont typeface="Arial" panose="020B0604020202020204" pitchFamily="34" charset="0"/>
              <a:buChar char="•"/>
            </a:pPr>
            <a:r>
              <a:rPr lang="en-US" sz="2600" dirty="0">
                <a:solidFill>
                  <a:srgbClr val="E2E3E6">
                    <a:lumMod val="10000"/>
                  </a:srgbClr>
                </a:solidFill>
                <a:latin typeface="Arial" panose="020B0604020202020204" pitchFamily="34" charset="0"/>
                <a:cs typeface="Arial" panose="020B0604020202020204" pitchFamily="34" charset="0"/>
              </a:rPr>
              <a:t>I should be presented in a very </a:t>
            </a:r>
            <a:r>
              <a:rPr lang="en-US" sz="2600" b="1" dirty="0">
                <a:solidFill>
                  <a:srgbClr val="E2E3E6">
                    <a:lumMod val="10000"/>
                  </a:srgbClr>
                </a:solidFill>
                <a:latin typeface="Arial" panose="020B0604020202020204" pitchFamily="34" charset="0"/>
                <a:cs typeface="Arial" panose="020B0604020202020204" pitchFamily="34" charset="0"/>
              </a:rPr>
              <a:t>clear and condensed </a:t>
            </a:r>
            <a:r>
              <a:rPr lang="en-US" sz="2600" dirty="0">
                <a:solidFill>
                  <a:srgbClr val="E2E3E6">
                    <a:lumMod val="10000"/>
                  </a:srgbClr>
                </a:solidFill>
                <a:latin typeface="Arial" panose="020B0604020202020204" pitchFamily="34" charset="0"/>
                <a:cs typeface="Arial" panose="020B0604020202020204" pitchFamily="34" charset="0"/>
              </a:rPr>
              <a:t>way, </a:t>
            </a:r>
            <a:r>
              <a:rPr lang="en-US" sz="2600" b="1" dirty="0">
                <a:solidFill>
                  <a:srgbClr val="E2E3E6">
                    <a:lumMod val="10000"/>
                  </a:srgbClr>
                </a:solidFill>
                <a:latin typeface="Arial" panose="020B0604020202020204" pitchFamily="34" charset="0"/>
                <a:cs typeface="Arial" panose="020B0604020202020204" pitchFamily="34" charset="0"/>
              </a:rPr>
              <a:t>such as bulleted points </a:t>
            </a:r>
            <a:r>
              <a:rPr lang="en-US" sz="2600" dirty="0">
                <a:solidFill>
                  <a:srgbClr val="E2E3E6">
                    <a:lumMod val="10000"/>
                  </a:srgbClr>
                </a:solidFill>
                <a:latin typeface="Arial" panose="020B0604020202020204" pitchFamily="34" charset="0"/>
                <a:cs typeface="Arial" panose="020B0604020202020204" pitchFamily="34" charset="0"/>
              </a:rPr>
              <a:t>to ensure maximum readability and comprehension.</a:t>
            </a:r>
          </a:p>
          <a:p>
            <a:pPr marL="285750" indent="-285750" defTabSz="2633156">
              <a:lnSpc>
                <a:spcPct val="150000"/>
              </a:lnSpc>
              <a:buFont typeface="Arial" panose="020B0604020202020204" pitchFamily="34" charset="0"/>
              <a:buChar char="•"/>
            </a:pPr>
            <a:r>
              <a:rPr lang="en-US" sz="2600" dirty="0">
                <a:solidFill>
                  <a:srgbClr val="E2E3E6">
                    <a:lumMod val="10000"/>
                  </a:srgbClr>
                </a:solidFill>
                <a:latin typeface="Arial" panose="020B0604020202020204" pitchFamily="34" charset="0"/>
                <a:cs typeface="Arial" panose="020B0604020202020204" pitchFamily="34" charset="0"/>
              </a:rPr>
              <a:t>You should never simply copy/paste your paper’s background section into this area.</a:t>
            </a:r>
          </a:p>
          <a:p>
            <a:pPr marL="285750" indent="-285750" defTabSz="2633156">
              <a:lnSpc>
                <a:spcPct val="150000"/>
              </a:lnSpc>
              <a:buFont typeface="Arial" panose="020B0604020202020204" pitchFamily="34" charset="0"/>
              <a:buChar char="•"/>
            </a:pPr>
            <a:r>
              <a:rPr lang="en-US" sz="2600" dirty="0">
                <a:solidFill>
                  <a:srgbClr val="E2E3E6">
                    <a:lumMod val="10000"/>
                  </a:srgbClr>
                </a:solidFill>
                <a:latin typeface="Arial" panose="020B0604020202020204" pitchFamily="34" charset="0"/>
                <a:cs typeface="Arial" panose="020B0604020202020204" pitchFamily="34" charset="0"/>
              </a:rPr>
              <a:t>I should never be typed in a font under </a:t>
            </a:r>
            <a:r>
              <a:rPr lang="en-US" sz="2600" b="1" dirty="0">
                <a:solidFill>
                  <a:srgbClr val="E2E3E6">
                    <a:lumMod val="10000"/>
                  </a:srgbClr>
                </a:solidFill>
                <a:latin typeface="Arial" panose="020B0604020202020204" pitchFamily="34" charset="0"/>
                <a:cs typeface="Arial" panose="020B0604020202020204" pitchFamily="34" charset="0"/>
              </a:rPr>
              <a:t>18pt</a:t>
            </a:r>
            <a:r>
              <a:rPr lang="en-US" sz="2600" dirty="0">
                <a:solidFill>
                  <a:srgbClr val="E2E3E6">
                    <a:lumMod val="10000"/>
                  </a:srgbClr>
                </a:solidFill>
                <a:latin typeface="Arial" panose="020B0604020202020204" pitchFamily="34" charset="0"/>
                <a:cs typeface="Arial" panose="020B0604020202020204" pitchFamily="34" charset="0"/>
              </a:rPr>
              <a:t> — ideally, I should be bigger.</a:t>
            </a:r>
          </a:p>
        </p:txBody>
      </p:sp>
      <p:sp>
        <p:nvSpPr>
          <p:cNvPr id="140" name="TextBox 139">
            <a:extLst>
              <a:ext uri="{FF2B5EF4-FFF2-40B4-BE49-F238E27FC236}">
                <a16:creationId xmlns:a16="http://schemas.microsoft.com/office/drawing/2014/main" id="{F9098351-5F07-0503-6205-90AB486B1740}"/>
              </a:ext>
            </a:extLst>
          </p:cNvPr>
          <p:cNvSpPr txBox="1"/>
          <p:nvPr/>
        </p:nvSpPr>
        <p:spPr>
          <a:xfrm>
            <a:off x="973250" y="18733755"/>
            <a:ext cx="13355853" cy="3757036"/>
          </a:xfrm>
          <a:prstGeom prst="rect">
            <a:avLst/>
          </a:prstGeom>
          <a:noFill/>
        </p:spPr>
        <p:txBody>
          <a:bodyPr wrap="square" rtlCol="0" anchor="t">
            <a:spAutoFit/>
          </a:bodyPr>
          <a:lstStyle/>
          <a:p>
            <a:pPr marL="285750" indent="-285750" defTabSz="2633156">
              <a:lnSpc>
                <a:spcPct val="150000"/>
              </a:lnSpc>
              <a:buFont typeface="Arial" panose="020B0604020202020204" pitchFamily="34" charset="0"/>
              <a:buChar char="•"/>
            </a:pPr>
            <a:r>
              <a:rPr lang="en-US" sz="2600" dirty="0">
                <a:solidFill>
                  <a:srgbClr val="E2E3E6">
                    <a:lumMod val="10000"/>
                  </a:srgbClr>
                </a:solidFill>
                <a:latin typeface="Arial" panose="020B0604020202020204" pitchFamily="34" charset="0"/>
                <a:cs typeface="Arial" panose="020B0604020202020204" pitchFamily="34" charset="0"/>
              </a:rPr>
              <a:t>I am your Methods section. </a:t>
            </a:r>
          </a:p>
          <a:p>
            <a:pPr marL="285750" indent="-285750" defTabSz="2633156">
              <a:lnSpc>
                <a:spcPct val="150000"/>
              </a:lnSpc>
              <a:buFont typeface="Arial" panose="020B0604020202020204" pitchFamily="34" charset="0"/>
              <a:buChar char="•"/>
            </a:pPr>
            <a:r>
              <a:rPr lang="en-US" sz="2600" dirty="0">
                <a:solidFill>
                  <a:srgbClr val="E2E3E6">
                    <a:lumMod val="10000"/>
                  </a:srgbClr>
                </a:solidFill>
                <a:latin typeface="Arial" panose="020B0604020202020204" pitchFamily="34" charset="0"/>
                <a:cs typeface="Arial" panose="020B0604020202020204" pitchFamily="34" charset="0"/>
              </a:rPr>
              <a:t>I establish the methods used to explore your inquiries.</a:t>
            </a:r>
          </a:p>
          <a:p>
            <a:pPr marL="285750" indent="-285750" defTabSz="2633156">
              <a:lnSpc>
                <a:spcPct val="150000"/>
              </a:lnSpc>
              <a:buFont typeface="Arial" panose="020B0604020202020204" pitchFamily="34" charset="0"/>
              <a:buChar char="•"/>
            </a:pPr>
            <a:r>
              <a:rPr lang="en-US" sz="2600" dirty="0">
                <a:solidFill>
                  <a:srgbClr val="E2E3E6">
                    <a:lumMod val="10000"/>
                  </a:srgbClr>
                </a:solidFill>
                <a:latin typeface="Arial" panose="020B0604020202020204" pitchFamily="34" charset="0"/>
                <a:cs typeface="Arial" panose="020B0604020202020204" pitchFamily="34" charset="0"/>
              </a:rPr>
              <a:t>I should be presented in a very </a:t>
            </a:r>
            <a:r>
              <a:rPr lang="en-US" sz="2600" b="1" dirty="0">
                <a:solidFill>
                  <a:srgbClr val="E2E3E6">
                    <a:lumMod val="10000"/>
                  </a:srgbClr>
                </a:solidFill>
                <a:latin typeface="Arial" panose="020B0604020202020204" pitchFamily="34" charset="0"/>
                <a:cs typeface="Arial" panose="020B0604020202020204" pitchFamily="34" charset="0"/>
              </a:rPr>
              <a:t>clear and condensed </a:t>
            </a:r>
            <a:r>
              <a:rPr lang="en-US" sz="2600" dirty="0">
                <a:solidFill>
                  <a:srgbClr val="E2E3E6">
                    <a:lumMod val="10000"/>
                  </a:srgbClr>
                </a:solidFill>
                <a:latin typeface="Arial" panose="020B0604020202020204" pitchFamily="34" charset="0"/>
                <a:cs typeface="Arial" panose="020B0604020202020204" pitchFamily="34" charset="0"/>
              </a:rPr>
              <a:t>way, </a:t>
            </a:r>
            <a:r>
              <a:rPr lang="en-US" sz="2600" b="1" dirty="0">
                <a:solidFill>
                  <a:srgbClr val="E2E3E6">
                    <a:lumMod val="10000"/>
                  </a:srgbClr>
                </a:solidFill>
                <a:latin typeface="Arial" panose="020B0604020202020204" pitchFamily="34" charset="0"/>
                <a:cs typeface="Arial" panose="020B0604020202020204" pitchFamily="34" charset="0"/>
              </a:rPr>
              <a:t>such as bulleted points </a:t>
            </a:r>
            <a:r>
              <a:rPr lang="en-US" sz="2600" dirty="0">
                <a:solidFill>
                  <a:srgbClr val="E2E3E6">
                    <a:lumMod val="10000"/>
                  </a:srgbClr>
                </a:solidFill>
                <a:latin typeface="Arial" panose="020B0604020202020204" pitchFamily="34" charset="0"/>
                <a:cs typeface="Arial" panose="020B0604020202020204" pitchFamily="34" charset="0"/>
              </a:rPr>
              <a:t>to ensure maximum readability and comprehension.</a:t>
            </a:r>
          </a:p>
          <a:p>
            <a:pPr marL="285750" indent="-285750" defTabSz="2633156">
              <a:lnSpc>
                <a:spcPct val="150000"/>
              </a:lnSpc>
              <a:buFont typeface="Arial" panose="020B0604020202020204" pitchFamily="34" charset="0"/>
              <a:buChar char="•"/>
            </a:pPr>
            <a:r>
              <a:rPr lang="en-US" sz="2600" dirty="0">
                <a:solidFill>
                  <a:srgbClr val="E2E3E6">
                    <a:lumMod val="10000"/>
                  </a:srgbClr>
                </a:solidFill>
                <a:latin typeface="Arial" panose="020B0604020202020204" pitchFamily="34" charset="0"/>
                <a:cs typeface="Arial" panose="020B0604020202020204" pitchFamily="34" charset="0"/>
              </a:rPr>
              <a:t>You should never simply copy/paste your paper’s methods section into this area.</a:t>
            </a:r>
          </a:p>
          <a:p>
            <a:pPr marL="285750" indent="-285750" defTabSz="2633156">
              <a:lnSpc>
                <a:spcPct val="150000"/>
              </a:lnSpc>
              <a:buFont typeface="Arial" panose="020B0604020202020204" pitchFamily="34" charset="0"/>
              <a:buChar char="•"/>
            </a:pPr>
            <a:r>
              <a:rPr lang="en-US" sz="2600" dirty="0">
                <a:solidFill>
                  <a:srgbClr val="E2E3E6">
                    <a:lumMod val="10000"/>
                  </a:srgbClr>
                </a:solidFill>
                <a:latin typeface="Arial" panose="020B0604020202020204" pitchFamily="34" charset="0"/>
                <a:cs typeface="Arial" panose="020B0604020202020204" pitchFamily="34" charset="0"/>
              </a:rPr>
              <a:t>I should never be typed in a font under </a:t>
            </a:r>
            <a:r>
              <a:rPr lang="en-US" sz="2600" b="1" dirty="0">
                <a:solidFill>
                  <a:srgbClr val="E2E3E6">
                    <a:lumMod val="10000"/>
                  </a:srgbClr>
                </a:solidFill>
                <a:latin typeface="Arial" panose="020B0604020202020204" pitchFamily="34" charset="0"/>
                <a:cs typeface="Arial" panose="020B0604020202020204" pitchFamily="34" charset="0"/>
              </a:rPr>
              <a:t>18pt</a:t>
            </a:r>
            <a:r>
              <a:rPr lang="en-US" sz="2600" dirty="0">
                <a:solidFill>
                  <a:srgbClr val="E2E3E6">
                    <a:lumMod val="10000"/>
                  </a:srgbClr>
                </a:solidFill>
                <a:latin typeface="Arial" panose="020B0604020202020204" pitchFamily="34" charset="0"/>
                <a:cs typeface="Arial" panose="020B0604020202020204" pitchFamily="34" charset="0"/>
              </a:rPr>
              <a:t> — ideally, I should be bigger.</a:t>
            </a:r>
          </a:p>
        </p:txBody>
      </p:sp>
      <p:sp>
        <p:nvSpPr>
          <p:cNvPr id="142" name="TextBox 141">
            <a:extLst>
              <a:ext uri="{FF2B5EF4-FFF2-40B4-BE49-F238E27FC236}">
                <a16:creationId xmlns:a16="http://schemas.microsoft.com/office/drawing/2014/main" id="{6ADBD2D6-BE14-B062-B3CE-4AA13B169837}"/>
              </a:ext>
            </a:extLst>
          </p:cNvPr>
          <p:cNvSpPr txBox="1"/>
          <p:nvPr/>
        </p:nvSpPr>
        <p:spPr>
          <a:xfrm>
            <a:off x="15223470" y="7065354"/>
            <a:ext cx="13713142" cy="4086503"/>
          </a:xfrm>
          <a:prstGeom prst="rect">
            <a:avLst/>
          </a:prstGeom>
          <a:noFill/>
        </p:spPr>
        <p:txBody>
          <a:bodyPr wrap="square" rtlCol="0" anchor="t">
            <a:spAutoFit/>
          </a:bodyPr>
          <a:lstStyle/>
          <a:p>
            <a:pPr marL="285750" indent="-285750" defTabSz="2633156">
              <a:lnSpc>
                <a:spcPct val="150000"/>
              </a:lnSpc>
              <a:buFont typeface="Arial" panose="020B0604020202020204" pitchFamily="34" charset="0"/>
              <a:buChar char="•"/>
            </a:pPr>
            <a:r>
              <a:rPr lang="en-US" sz="2600" dirty="0">
                <a:solidFill>
                  <a:srgbClr val="E2E3E6">
                    <a:lumMod val="10000"/>
                  </a:srgbClr>
                </a:solidFill>
                <a:latin typeface="Arial" panose="020B0604020202020204" pitchFamily="34" charset="0"/>
                <a:cs typeface="Arial" panose="020B0604020202020204" pitchFamily="34" charset="0"/>
              </a:rPr>
              <a:t>You should never simply copy/paste your paper’s results section into this area.</a:t>
            </a:r>
          </a:p>
          <a:p>
            <a:pPr marL="285750" indent="-285750" defTabSz="2633156">
              <a:lnSpc>
                <a:spcPct val="150000"/>
              </a:lnSpc>
              <a:buFont typeface="Arial" panose="020B0604020202020204" pitchFamily="34" charset="0"/>
              <a:buChar char="•"/>
            </a:pPr>
            <a:r>
              <a:rPr lang="en-US" sz="2600" dirty="0">
                <a:solidFill>
                  <a:srgbClr val="E2E3E6">
                    <a:lumMod val="10000"/>
                  </a:srgbClr>
                </a:solidFill>
                <a:latin typeface="Arial" panose="020B0604020202020204" pitchFamily="34" charset="0"/>
                <a:cs typeface="Arial" panose="020B0604020202020204" pitchFamily="34" charset="0"/>
              </a:rPr>
              <a:t>I should never be typed in a font under </a:t>
            </a:r>
            <a:r>
              <a:rPr lang="en-US" sz="2600" b="1" dirty="0">
                <a:solidFill>
                  <a:srgbClr val="E2E3E6">
                    <a:lumMod val="10000"/>
                  </a:srgbClr>
                </a:solidFill>
                <a:latin typeface="Arial" panose="020B0604020202020204" pitchFamily="34" charset="0"/>
                <a:cs typeface="Arial" panose="020B0604020202020204" pitchFamily="34" charset="0"/>
              </a:rPr>
              <a:t>18pt</a:t>
            </a:r>
            <a:r>
              <a:rPr lang="en-US" sz="2600" dirty="0">
                <a:solidFill>
                  <a:srgbClr val="E2E3E6">
                    <a:lumMod val="10000"/>
                  </a:srgbClr>
                </a:solidFill>
                <a:latin typeface="Arial" panose="020B0604020202020204" pitchFamily="34" charset="0"/>
                <a:cs typeface="Arial" panose="020B0604020202020204" pitchFamily="34" charset="0"/>
              </a:rPr>
              <a:t> — ideally, I should be bigger.</a:t>
            </a:r>
          </a:p>
          <a:p>
            <a:pPr defTabSz="2633156">
              <a:lnSpc>
                <a:spcPct val="150000"/>
              </a:lnSpc>
            </a:pPr>
            <a:endParaRPr lang="en-US" sz="2600" dirty="0">
              <a:solidFill>
                <a:srgbClr val="E2E3E6">
                  <a:lumMod val="10000"/>
                </a:srgbClr>
              </a:solidFill>
              <a:latin typeface="Arial" panose="020B0604020202020204" pitchFamily="34" charset="0"/>
              <a:cs typeface="Arial" panose="020B0604020202020204" pitchFamily="34" charset="0"/>
            </a:endParaRPr>
          </a:p>
          <a:p>
            <a:pPr defTabSz="2633156">
              <a:lnSpc>
                <a:spcPct val="150000"/>
              </a:lnSpc>
            </a:pPr>
            <a:r>
              <a:rPr lang="en-US" sz="2600" b="1" dirty="0">
                <a:solidFill>
                  <a:srgbClr val="E2E3E6">
                    <a:lumMod val="10000"/>
                  </a:srgbClr>
                </a:solidFill>
                <a:latin typeface="Arial" panose="020B0604020202020204" pitchFamily="34" charset="0"/>
                <a:cs typeface="Arial" panose="020B0604020202020204" pitchFamily="34" charset="0"/>
              </a:rPr>
              <a:t>Heading 1</a:t>
            </a:r>
          </a:p>
          <a:p>
            <a:pPr defTabSz="2633156">
              <a:lnSpc>
                <a:spcPct val="150000"/>
              </a:lnSpc>
            </a:pPr>
            <a:r>
              <a:rPr lang="en-US" sz="2400" dirty="0">
                <a:solidFill>
                  <a:srgbClr val="E2E3E6">
                    <a:lumMod val="10000"/>
                  </a:srgbClr>
                </a:solidFill>
                <a:latin typeface="Arial" panose="020B0604020202020204" pitchFamily="34" charset="0"/>
                <a:cs typeface="Arial" panose="020B0604020202020204" pitchFamily="34" charset="0"/>
              </a:rPr>
              <a:t>You can also present information with section headings followed by clear, condensed sentences. </a:t>
            </a:r>
          </a:p>
          <a:p>
            <a:pPr defTabSz="2633156">
              <a:lnSpc>
                <a:spcPct val="150000"/>
              </a:lnSpc>
            </a:pPr>
            <a:r>
              <a:rPr lang="en-US" sz="2400" dirty="0">
                <a:solidFill>
                  <a:srgbClr val="E2E3E6">
                    <a:lumMod val="10000"/>
                  </a:srgbClr>
                </a:solidFill>
                <a:latin typeface="Arial" panose="020B0604020202020204" pitchFamily="34" charset="0"/>
                <a:cs typeface="Arial" panose="020B0604020202020204" pitchFamily="34" charset="0"/>
              </a:rPr>
              <a:t>Make sure that your subheading text is text is smaller than your heading text — but no smaller than 18pt.</a:t>
            </a:r>
          </a:p>
        </p:txBody>
      </p:sp>
      <p:sp>
        <p:nvSpPr>
          <p:cNvPr id="143" name="TextBox 142">
            <a:extLst>
              <a:ext uri="{FF2B5EF4-FFF2-40B4-BE49-F238E27FC236}">
                <a16:creationId xmlns:a16="http://schemas.microsoft.com/office/drawing/2014/main" id="{87F8AABA-0220-16CE-FE30-D549CE1B6757}"/>
              </a:ext>
            </a:extLst>
          </p:cNvPr>
          <p:cNvSpPr txBox="1"/>
          <p:nvPr/>
        </p:nvSpPr>
        <p:spPr>
          <a:xfrm>
            <a:off x="15176031" y="22557408"/>
            <a:ext cx="13713142" cy="3394006"/>
          </a:xfrm>
          <a:prstGeom prst="rect">
            <a:avLst/>
          </a:prstGeom>
          <a:noFill/>
        </p:spPr>
        <p:txBody>
          <a:bodyPr wrap="square" rtlCol="0" anchor="t">
            <a:spAutoFit/>
          </a:bodyPr>
          <a:lstStyle/>
          <a:p>
            <a:pPr defTabSz="2633156">
              <a:lnSpc>
                <a:spcPct val="150000"/>
              </a:lnSpc>
            </a:pPr>
            <a:r>
              <a:rPr lang="en-US" sz="2600" b="1" dirty="0">
                <a:solidFill>
                  <a:srgbClr val="E2E3E6">
                    <a:lumMod val="10000"/>
                  </a:srgbClr>
                </a:solidFill>
                <a:latin typeface="Arial" panose="020B0604020202020204" pitchFamily="34" charset="0"/>
                <a:cs typeface="Arial" panose="020B0604020202020204" pitchFamily="34" charset="0"/>
              </a:rPr>
              <a:t>Heading 1</a:t>
            </a:r>
          </a:p>
          <a:p>
            <a:pPr defTabSz="2633156">
              <a:lnSpc>
                <a:spcPct val="150000"/>
              </a:lnSpc>
            </a:pPr>
            <a:r>
              <a:rPr lang="en-US" sz="2400" dirty="0">
                <a:solidFill>
                  <a:srgbClr val="E2E3E6">
                    <a:lumMod val="10000"/>
                  </a:srgbClr>
                </a:solidFill>
                <a:latin typeface="Arial" panose="020B0604020202020204" pitchFamily="34" charset="0"/>
                <a:cs typeface="Arial" panose="020B0604020202020204" pitchFamily="34" charset="0"/>
              </a:rPr>
              <a:t>You can put additional sections/information that your conference might require under these sections. Simply rename the section according to the requirements. </a:t>
            </a:r>
          </a:p>
          <a:p>
            <a:pPr defTabSz="2633156">
              <a:lnSpc>
                <a:spcPct val="150000"/>
              </a:lnSpc>
            </a:pPr>
            <a:endParaRPr lang="en-US" sz="2400" dirty="0">
              <a:solidFill>
                <a:srgbClr val="E2E3E6">
                  <a:lumMod val="10000"/>
                </a:srgbClr>
              </a:solidFill>
              <a:latin typeface="Arial" panose="020B0604020202020204" pitchFamily="34" charset="0"/>
              <a:cs typeface="Arial" panose="020B0604020202020204" pitchFamily="34" charset="0"/>
            </a:endParaRPr>
          </a:p>
          <a:p>
            <a:pPr defTabSz="2633156">
              <a:lnSpc>
                <a:spcPct val="150000"/>
              </a:lnSpc>
            </a:pPr>
            <a:r>
              <a:rPr lang="en-US" sz="2400" dirty="0">
                <a:solidFill>
                  <a:srgbClr val="E2E3E6">
                    <a:lumMod val="10000"/>
                  </a:srgbClr>
                </a:solidFill>
                <a:latin typeface="Arial" panose="020B0604020202020204" pitchFamily="34" charset="0"/>
                <a:cs typeface="Arial" panose="020B0604020202020204" pitchFamily="34" charset="0"/>
              </a:rPr>
              <a:t>If you don’t need additional sections, or if any of the provided sections are unnecessary for your work, you can simply delete them and rearrange this template’s sections in any way you need</a:t>
            </a:r>
            <a:r>
              <a:rPr lang="en-US" dirty="0">
                <a:solidFill>
                  <a:srgbClr val="E2E3E6">
                    <a:lumMod val="10000"/>
                  </a:srgbClr>
                </a:solidFill>
                <a:latin typeface="Arial" panose="020B0604020202020204" pitchFamily="34" charset="0"/>
                <a:cs typeface="Arial" panose="020B0604020202020204" pitchFamily="34" charset="0"/>
              </a:rPr>
              <a:t>.</a:t>
            </a:r>
            <a:endParaRPr lang="en-US" sz="1600" dirty="0">
              <a:solidFill>
                <a:srgbClr val="E2E3E6">
                  <a:lumMod val="10000"/>
                </a:srgbClr>
              </a:solidFill>
              <a:latin typeface="Arial" panose="020B0604020202020204" pitchFamily="34" charset="0"/>
              <a:cs typeface="Arial" panose="020B0604020202020204" pitchFamily="34" charset="0"/>
            </a:endParaRPr>
          </a:p>
        </p:txBody>
      </p:sp>
      <p:sp>
        <p:nvSpPr>
          <p:cNvPr id="144" name="TextBox 143">
            <a:extLst>
              <a:ext uri="{FF2B5EF4-FFF2-40B4-BE49-F238E27FC236}">
                <a16:creationId xmlns:a16="http://schemas.microsoft.com/office/drawing/2014/main" id="{ED8597AB-1BA0-25C8-AD08-BE1D91D19F00}"/>
              </a:ext>
            </a:extLst>
          </p:cNvPr>
          <p:cNvSpPr txBox="1"/>
          <p:nvPr/>
        </p:nvSpPr>
        <p:spPr>
          <a:xfrm>
            <a:off x="973250" y="13166306"/>
            <a:ext cx="13220455" cy="3756949"/>
          </a:xfrm>
          <a:prstGeom prst="rect">
            <a:avLst/>
          </a:prstGeom>
          <a:noFill/>
        </p:spPr>
        <p:txBody>
          <a:bodyPr wrap="square" rtlCol="0" anchor="t">
            <a:spAutoFit/>
          </a:bodyPr>
          <a:lstStyle/>
          <a:p>
            <a:pPr marL="285750" indent="-285750" defTabSz="2633156">
              <a:lnSpc>
                <a:spcPct val="150000"/>
              </a:lnSpc>
              <a:buFont typeface="Arial" panose="020B0604020202020204" pitchFamily="34" charset="0"/>
              <a:buChar char="•"/>
            </a:pPr>
            <a:r>
              <a:rPr lang="en-US" sz="2600" dirty="0">
                <a:solidFill>
                  <a:srgbClr val="E2E3E6">
                    <a:lumMod val="10000"/>
                  </a:srgbClr>
                </a:solidFill>
                <a:latin typeface="Arial" panose="020B0604020202020204" pitchFamily="34" charset="0"/>
                <a:cs typeface="Arial" panose="020B0604020202020204" pitchFamily="34" charset="0"/>
              </a:rPr>
              <a:t>I am your Objectives section. </a:t>
            </a:r>
          </a:p>
          <a:p>
            <a:pPr marL="285750" indent="-285750" defTabSz="2633156">
              <a:lnSpc>
                <a:spcPct val="150000"/>
              </a:lnSpc>
              <a:buFont typeface="Arial" panose="020B0604020202020204" pitchFamily="34" charset="0"/>
              <a:buChar char="•"/>
            </a:pPr>
            <a:r>
              <a:rPr lang="en-US" sz="2600" dirty="0">
                <a:solidFill>
                  <a:srgbClr val="E2E3E6">
                    <a:lumMod val="10000"/>
                  </a:srgbClr>
                </a:solidFill>
                <a:latin typeface="Arial" panose="020B0604020202020204" pitchFamily="34" charset="0"/>
                <a:cs typeface="Arial" panose="020B0604020202020204" pitchFamily="34" charset="0"/>
              </a:rPr>
              <a:t>I establish the intended outcomes of your scientific study.</a:t>
            </a:r>
          </a:p>
          <a:p>
            <a:pPr marL="285750" indent="-285750" defTabSz="2633156">
              <a:lnSpc>
                <a:spcPct val="150000"/>
              </a:lnSpc>
              <a:buFont typeface="Arial" panose="020B0604020202020204" pitchFamily="34" charset="0"/>
              <a:buChar char="•"/>
            </a:pPr>
            <a:r>
              <a:rPr lang="en-US" sz="2600" dirty="0">
                <a:solidFill>
                  <a:srgbClr val="E2E3E6">
                    <a:lumMod val="10000"/>
                  </a:srgbClr>
                </a:solidFill>
                <a:latin typeface="Arial" panose="020B0604020202020204" pitchFamily="34" charset="0"/>
                <a:cs typeface="Arial" panose="020B0604020202020204" pitchFamily="34" charset="0"/>
              </a:rPr>
              <a:t>I should be presented in a very </a:t>
            </a:r>
            <a:r>
              <a:rPr lang="en-US" sz="2600" b="1" dirty="0">
                <a:solidFill>
                  <a:srgbClr val="E2E3E6">
                    <a:lumMod val="10000"/>
                  </a:srgbClr>
                </a:solidFill>
                <a:latin typeface="Arial" panose="020B0604020202020204" pitchFamily="34" charset="0"/>
                <a:cs typeface="Arial" panose="020B0604020202020204" pitchFamily="34" charset="0"/>
              </a:rPr>
              <a:t>clear and condensed </a:t>
            </a:r>
            <a:r>
              <a:rPr lang="en-US" sz="2600" dirty="0">
                <a:solidFill>
                  <a:srgbClr val="E2E3E6">
                    <a:lumMod val="10000"/>
                  </a:srgbClr>
                </a:solidFill>
                <a:latin typeface="Arial" panose="020B0604020202020204" pitchFamily="34" charset="0"/>
                <a:cs typeface="Arial" panose="020B0604020202020204" pitchFamily="34" charset="0"/>
              </a:rPr>
              <a:t>way, </a:t>
            </a:r>
            <a:r>
              <a:rPr lang="en-US" sz="2600" b="1" dirty="0">
                <a:solidFill>
                  <a:srgbClr val="E2E3E6">
                    <a:lumMod val="10000"/>
                  </a:srgbClr>
                </a:solidFill>
                <a:latin typeface="Arial" panose="020B0604020202020204" pitchFamily="34" charset="0"/>
                <a:cs typeface="Arial" panose="020B0604020202020204" pitchFamily="34" charset="0"/>
              </a:rPr>
              <a:t>such as bulleted points </a:t>
            </a:r>
            <a:r>
              <a:rPr lang="en-US" sz="2600" dirty="0">
                <a:solidFill>
                  <a:srgbClr val="E2E3E6">
                    <a:lumMod val="10000"/>
                  </a:srgbClr>
                </a:solidFill>
                <a:latin typeface="Arial" panose="020B0604020202020204" pitchFamily="34" charset="0"/>
                <a:cs typeface="Arial" panose="020B0604020202020204" pitchFamily="34" charset="0"/>
              </a:rPr>
              <a:t>to ensure maximum readability and comprehension.</a:t>
            </a:r>
          </a:p>
          <a:p>
            <a:pPr marL="285750" indent="-285750" defTabSz="2633156">
              <a:lnSpc>
                <a:spcPct val="150000"/>
              </a:lnSpc>
              <a:buFont typeface="Arial" panose="020B0604020202020204" pitchFamily="34" charset="0"/>
              <a:buChar char="•"/>
            </a:pPr>
            <a:r>
              <a:rPr lang="en-US" sz="2600" dirty="0">
                <a:solidFill>
                  <a:srgbClr val="E2E3E6">
                    <a:lumMod val="10000"/>
                  </a:srgbClr>
                </a:solidFill>
                <a:latin typeface="Arial" panose="020B0604020202020204" pitchFamily="34" charset="0"/>
                <a:cs typeface="Arial" panose="020B0604020202020204" pitchFamily="34" charset="0"/>
              </a:rPr>
              <a:t>You should never simply copy/paste your paper’s objectives into this area.</a:t>
            </a:r>
          </a:p>
          <a:p>
            <a:pPr marL="285750" indent="-285750" defTabSz="2633156">
              <a:lnSpc>
                <a:spcPct val="150000"/>
              </a:lnSpc>
              <a:buFont typeface="Arial" panose="020B0604020202020204" pitchFamily="34" charset="0"/>
              <a:buChar char="•"/>
            </a:pPr>
            <a:r>
              <a:rPr lang="en-US" sz="2600" dirty="0">
                <a:solidFill>
                  <a:srgbClr val="E2E3E6">
                    <a:lumMod val="10000"/>
                  </a:srgbClr>
                </a:solidFill>
                <a:latin typeface="Arial" panose="020B0604020202020204" pitchFamily="34" charset="0"/>
                <a:cs typeface="Arial" panose="020B0604020202020204" pitchFamily="34" charset="0"/>
              </a:rPr>
              <a:t>I should never be typed in a font under </a:t>
            </a:r>
            <a:r>
              <a:rPr lang="en-US" sz="2600" b="1" dirty="0">
                <a:solidFill>
                  <a:srgbClr val="E2E3E6">
                    <a:lumMod val="10000"/>
                  </a:srgbClr>
                </a:solidFill>
                <a:latin typeface="Arial" panose="020B0604020202020204" pitchFamily="34" charset="0"/>
                <a:cs typeface="Arial" panose="020B0604020202020204" pitchFamily="34" charset="0"/>
              </a:rPr>
              <a:t>18pt</a:t>
            </a:r>
            <a:r>
              <a:rPr lang="en-US" sz="2600" dirty="0">
                <a:solidFill>
                  <a:srgbClr val="E2E3E6">
                    <a:lumMod val="10000"/>
                  </a:srgbClr>
                </a:solidFill>
                <a:latin typeface="Arial" panose="020B0604020202020204" pitchFamily="34" charset="0"/>
                <a:cs typeface="Arial" panose="020B0604020202020204" pitchFamily="34" charset="0"/>
              </a:rPr>
              <a:t> — ideally, I should be bigger.</a:t>
            </a:r>
          </a:p>
        </p:txBody>
      </p:sp>
      <p:sp>
        <p:nvSpPr>
          <p:cNvPr id="145" name="Rectangle 144">
            <a:extLst>
              <a:ext uri="{FF2B5EF4-FFF2-40B4-BE49-F238E27FC236}">
                <a16:creationId xmlns:a16="http://schemas.microsoft.com/office/drawing/2014/main" id="{BA090054-1069-E7BE-4B98-FF69D2155377}"/>
              </a:ext>
            </a:extLst>
          </p:cNvPr>
          <p:cNvSpPr/>
          <p:nvPr/>
        </p:nvSpPr>
        <p:spPr>
          <a:xfrm>
            <a:off x="29293791" y="6014885"/>
            <a:ext cx="14083059" cy="830016"/>
          </a:xfrm>
          <a:prstGeom prst="rect">
            <a:avLst/>
          </a:prstGeom>
          <a:solidFill>
            <a:srgbClr val="193059"/>
          </a:solidFill>
          <a:ln w="12700" cap="flat" cmpd="sng" algn="ctr">
            <a:noFill/>
            <a:prstDash val="solid"/>
            <a:miter lim="800000"/>
          </a:ln>
          <a:effectLst/>
        </p:spPr>
        <p:txBody>
          <a:bodyPr rtlCol="0" anchor="ctr"/>
          <a:lstStyle/>
          <a:p>
            <a:pPr marL="0" marR="0" lvl="0" indent="0" algn="ctr" defTabSz="2633156" eaLnBrk="1" fontAlgn="auto" latinLnBrk="0" hangingPunct="1">
              <a:lnSpc>
                <a:spcPct val="100000"/>
              </a:lnSpc>
              <a:spcBef>
                <a:spcPts val="0"/>
              </a:spcBef>
              <a:spcAft>
                <a:spcPts val="0"/>
              </a:spcAft>
              <a:buClrTx/>
              <a:buSzTx/>
              <a:buFontTx/>
              <a:buNone/>
              <a:tabLst/>
              <a:defRPr/>
            </a:pPr>
            <a:endParaRPr kumimoji="0" lang="en-US" sz="5184"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146" name="Rectangle 145">
            <a:extLst>
              <a:ext uri="{FF2B5EF4-FFF2-40B4-BE49-F238E27FC236}">
                <a16:creationId xmlns:a16="http://schemas.microsoft.com/office/drawing/2014/main" id="{886ECA88-BED0-257D-39FD-1A1698708C83}"/>
              </a:ext>
            </a:extLst>
          </p:cNvPr>
          <p:cNvSpPr/>
          <p:nvPr/>
        </p:nvSpPr>
        <p:spPr>
          <a:xfrm>
            <a:off x="29293791" y="6844902"/>
            <a:ext cx="14083059" cy="15805560"/>
          </a:xfrm>
          <a:prstGeom prst="rect">
            <a:avLst/>
          </a:prstGeom>
          <a:solidFill>
            <a:srgbClr val="FFFFFF"/>
          </a:solidFill>
          <a:ln w="12700" cap="flat" cmpd="sng" algn="ctr">
            <a:noFill/>
            <a:prstDash val="solid"/>
            <a:miter lim="800000"/>
          </a:ln>
          <a:effectLst/>
        </p:spPr>
        <p:txBody>
          <a:bodyPr rtlCol="0" anchor="ctr"/>
          <a:lstStyle/>
          <a:p>
            <a:pPr marL="0" marR="0" lvl="0" indent="0" algn="ctr" defTabSz="2633156" eaLnBrk="1" fontAlgn="auto" latinLnBrk="0" hangingPunct="1">
              <a:lnSpc>
                <a:spcPct val="100000"/>
              </a:lnSpc>
              <a:spcBef>
                <a:spcPts val="0"/>
              </a:spcBef>
              <a:spcAft>
                <a:spcPts val="0"/>
              </a:spcAft>
              <a:buClrTx/>
              <a:buSzTx/>
              <a:buFontTx/>
              <a:buNone/>
              <a:tabLst/>
              <a:defRPr/>
            </a:pPr>
            <a:endParaRPr kumimoji="0" lang="en-US" sz="5184" b="0" i="0" u="none" strike="noStrike" kern="0" cap="none" spc="0" normalizeH="0" baseline="0" noProof="0" dirty="0">
              <a:ln>
                <a:noFill/>
              </a:ln>
              <a:solidFill>
                <a:srgbClr val="FFFFFF"/>
              </a:solidFill>
              <a:effectLst/>
              <a:uLnTx/>
              <a:uFillTx/>
              <a:latin typeface="Calibri" panose="020F0502020204030204"/>
              <a:ea typeface="+mn-ea"/>
              <a:cs typeface="+mn-cs"/>
            </a:endParaRPr>
          </a:p>
        </p:txBody>
      </p:sp>
      <p:sp>
        <p:nvSpPr>
          <p:cNvPr id="147" name="Rectangle 146">
            <a:extLst>
              <a:ext uri="{FF2B5EF4-FFF2-40B4-BE49-F238E27FC236}">
                <a16:creationId xmlns:a16="http://schemas.microsoft.com/office/drawing/2014/main" id="{29C2BCFA-0DC4-0BEB-4171-0A133E18DE28}"/>
              </a:ext>
            </a:extLst>
          </p:cNvPr>
          <p:cNvSpPr/>
          <p:nvPr/>
        </p:nvSpPr>
        <p:spPr>
          <a:xfrm>
            <a:off x="29293791" y="22968983"/>
            <a:ext cx="14083059" cy="830016"/>
          </a:xfrm>
          <a:prstGeom prst="rect">
            <a:avLst/>
          </a:prstGeom>
          <a:solidFill>
            <a:srgbClr val="193059"/>
          </a:solidFill>
          <a:ln w="12700" cap="flat" cmpd="sng" algn="ctr">
            <a:noFill/>
            <a:prstDash val="solid"/>
            <a:miter lim="800000"/>
          </a:ln>
          <a:effectLst/>
        </p:spPr>
        <p:txBody>
          <a:bodyPr rtlCol="0" anchor="ctr"/>
          <a:lstStyle/>
          <a:p>
            <a:pPr marL="0" marR="0" lvl="0" indent="0" algn="ctr" defTabSz="2633156" eaLnBrk="1" fontAlgn="auto" latinLnBrk="0" hangingPunct="1">
              <a:lnSpc>
                <a:spcPct val="100000"/>
              </a:lnSpc>
              <a:spcBef>
                <a:spcPts val="0"/>
              </a:spcBef>
              <a:spcAft>
                <a:spcPts val="0"/>
              </a:spcAft>
              <a:buClrTx/>
              <a:buSzTx/>
              <a:buFontTx/>
              <a:buNone/>
              <a:tabLst/>
              <a:defRPr/>
            </a:pPr>
            <a:endParaRPr kumimoji="0" lang="en-US" sz="5184"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148" name="Rectangle 147">
            <a:extLst>
              <a:ext uri="{FF2B5EF4-FFF2-40B4-BE49-F238E27FC236}">
                <a16:creationId xmlns:a16="http://schemas.microsoft.com/office/drawing/2014/main" id="{E0E92CED-DB9D-B169-E166-022D33698BC4}"/>
              </a:ext>
            </a:extLst>
          </p:cNvPr>
          <p:cNvSpPr/>
          <p:nvPr/>
        </p:nvSpPr>
        <p:spPr>
          <a:xfrm>
            <a:off x="29293791" y="23799002"/>
            <a:ext cx="14083059" cy="6103352"/>
          </a:xfrm>
          <a:prstGeom prst="rect">
            <a:avLst/>
          </a:prstGeom>
          <a:solidFill>
            <a:srgbClr val="FFFFFF"/>
          </a:solidFill>
          <a:ln w="12700" cap="flat" cmpd="sng" algn="ctr">
            <a:noFill/>
            <a:prstDash val="solid"/>
            <a:miter lim="800000"/>
          </a:ln>
          <a:effectLst/>
        </p:spPr>
        <p:txBody>
          <a:bodyPr rtlCol="0" anchor="ctr"/>
          <a:lstStyle/>
          <a:p>
            <a:pPr marL="0" marR="0" lvl="0" indent="0" algn="ctr" defTabSz="2633156" eaLnBrk="1" fontAlgn="auto" latinLnBrk="0" hangingPunct="1">
              <a:lnSpc>
                <a:spcPct val="100000"/>
              </a:lnSpc>
              <a:spcBef>
                <a:spcPts val="0"/>
              </a:spcBef>
              <a:spcAft>
                <a:spcPts val="0"/>
              </a:spcAft>
              <a:buClrTx/>
              <a:buSzTx/>
              <a:buFontTx/>
              <a:buNone/>
              <a:tabLst/>
              <a:defRPr/>
            </a:pPr>
            <a:endParaRPr kumimoji="0" lang="en-US" sz="5184"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149" name="TextBox 148">
            <a:extLst>
              <a:ext uri="{FF2B5EF4-FFF2-40B4-BE49-F238E27FC236}">
                <a16:creationId xmlns:a16="http://schemas.microsoft.com/office/drawing/2014/main" id="{14C3FA18-D9C3-B5B1-3CF0-DA8FAF61DDFA}"/>
              </a:ext>
            </a:extLst>
          </p:cNvPr>
          <p:cNvSpPr txBox="1"/>
          <p:nvPr/>
        </p:nvSpPr>
        <p:spPr>
          <a:xfrm>
            <a:off x="29659695" y="6034096"/>
            <a:ext cx="13717155" cy="699615"/>
          </a:xfrm>
          <a:prstGeom prst="rect">
            <a:avLst/>
          </a:prstGeom>
          <a:noFill/>
        </p:spPr>
        <p:txBody>
          <a:bodyPr wrap="square" rtlCol="0" anchor="t">
            <a:spAutoFit/>
          </a:bodyPr>
          <a:lstStyle/>
          <a:p>
            <a:pPr defTabSz="2633156">
              <a:lnSpc>
                <a:spcPts val="5100"/>
              </a:lnSpc>
            </a:pPr>
            <a:r>
              <a:rPr lang="en-US" sz="4000" b="1" dirty="0">
                <a:solidFill>
                  <a:srgbClr val="FFFFFF"/>
                </a:solidFill>
                <a:latin typeface="Arial" panose="020B0604020202020204" pitchFamily="34" charset="0"/>
                <a:cs typeface="Arial" panose="020B0604020202020204" pitchFamily="34" charset="0"/>
              </a:rPr>
              <a:t>* ADDITIONAL HEADING HERE</a:t>
            </a:r>
          </a:p>
        </p:txBody>
      </p:sp>
      <p:sp>
        <p:nvSpPr>
          <p:cNvPr id="150" name="TextBox 149">
            <a:extLst>
              <a:ext uri="{FF2B5EF4-FFF2-40B4-BE49-F238E27FC236}">
                <a16:creationId xmlns:a16="http://schemas.microsoft.com/office/drawing/2014/main" id="{2B0417DE-D2B1-8606-8631-63EB80AC1069}"/>
              </a:ext>
            </a:extLst>
          </p:cNvPr>
          <p:cNvSpPr txBox="1"/>
          <p:nvPr/>
        </p:nvSpPr>
        <p:spPr>
          <a:xfrm>
            <a:off x="29659695" y="23016061"/>
            <a:ext cx="13717155" cy="699615"/>
          </a:xfrm>
          <a:prstGeom prst="rect">
            <a:avLst/>
          </a:prstGeom>
          <a:noFill/>
        </p:spPr>
        <p:txBody>
          <a:bodyPr wrap="square" rtlCol="0" anchor="t">
            <a:spAutoFit/>
          </a:bodyPr>
          <a:lstStyle/>
          <a:p>
            <a:pPr defTabSz="2633156">
              <a:lnSpc>
                <a:spcPts val="5100"/>
              </a:lnSpc>
            </a:pPr>
            <a:r>
              <a:rPr lang="en-US" sz="4000" b="1" dirty="0">
                <a:solidFill>
                  <a:srgbClr val="FFFFFF"/>
                </a:solidFill>
                <a:latin typeface="Arial" panose="020B0604020202020204" pitchFamily="34" charset="0"/>
                <a:cs typeface="Arial" panose="020B0604020202020204" pitchFamily="34" charset="0"/>
              </a:rPr>
              <a:t>CONCLUSIONS</a:t>
            </a:r>
          </a:p>
        </p:txBody>
      </p:sp>
      <p:sp>
        <p:nvSpPr>
          <p:cNvPr id="151" name="TextBox 150">
            <a:extLst>
              <a:ext uri="{FF2B5EF4-FFF2-40B4-BE49-F238E27FC236}">
                <a16:creationId xmlns:a16="http://schemas.microsoft.com/office/drawing/2014/main" id="{A0DA2CE3-2B7D-155B-69CB-8F807411F584}"/>
              </a:ext>
            </a:extLst>
          </p:cNvPr>
          <p:cNvSpPr txBox="1"/>
          <p:nvPr/>
        </p:nvSpPr>
        <p:spPr>
          <a:xfrm>
            <a:off x="29640335" y="7065351"/>
            <a:ext cx="13736515" cy="1178015"/>
          </a:xfrm>
          <a:prstGeom prst="rect">
            <a:avLst/>
          </a:prstGeom>
          <a:noFill/>
        </p:spPr>
        <p:txBody>
          <a:bodyPr wrap="square" rtlCol="0" anchor="t">
            <a:spAutoFit/>
          </a:bodyPr>
          <a:lstStyle/>
          <a:p>
            <a:pPr defTabSz="2633156">
              <a:lnSpc>
                <a:spcPct val="150000"/>
              </a:lnSpc>
            </a:pPr>
            <a:r>
              <a:rPr lang="en-US" sz="2600" b="1" dirty="0">
                <a:solidFill>
                  <a:srgbClr val="E2E3E6">
                    <a:lumMod val="10000"/>
                  </a:srgbClr>
                </a:solidFill>
                <a:latin typeface="Arial" panose="020B0604020202020204" pitchFamily="34" charset="0"/>
                <a:cs typeface="Arial" panose="020B0604020202020204" pitchFamily="34" charset="0"/>
              </a:rPr>
              <a:t>Heading 2</a:t>
            </a:r>
          </a:p>
          <a:p>
            <a:pPr defTabSz="2633156">
              <a:lnSpc>
                <a:spcPct val="150000"/>
              </a:lnSpc>
            </a:pPr>
            <a:r>
              <a:rPr lang="en-US" sz="2400" dirty="0">
                <a:solidFill>
                  <a:srgbClr val="E2E3E6">
                    <a:lumMod val="10000"/>
                  </a:srgbClr>
                </a:solidFill>
                <a:latin typeface="Arial" panose="020B0604020202020204" pitchFamily="34" charset="0"/>
                <a:cs typeface="Arial" panose="020B0604020202020204" pitchFamily="34" charset="0"/>
              </a:rPr>
              <a:t>Here are some additional examples of visuals and the different ways you can format them:</a:t>
            </a:r>
          </a:p>
        </p:txBody>
      </p:sp>
      <p:sp>
        <p:nvSpPr>
          <p:cNvPr id="152" name="TextBox 151">
            <a:extLst>
              <a:ext uri="{FF2B5EF4-FFF2-40B4-BE49-F238E27FC236}">
                <a16:creationId xmlns:a16="http://schemas.microsoft.com/office/drawing/2014/main" id="{0203DD68-B9C5-B184-E6EC-21B80C6BC6EF}"/>
              </a:ext>
            </a:extLst>
          </p:cNvPr>
          <p:cNvSpPr txBox="1"/>
          <p:nvPr/>
        </p:nvSpPr>
        <p:spPr>
          <a:xfrm>
            <a:off x="29640335" y="24039026"/>
            <a:ext cx="13736515" cy="3019032"/>
          </a:xfrm>
          <a:prstGeom prst="rect">
            <a:avLst/>
          </a:prstGeom>
          <a:noFill/>
        </p:spPr>
        <p:txBody>
          <a:bodyPr wrap="square" rtlCol="0" anchor="t">
            <a:spAutoFit/>
          </a:bodyPr>
          <a:lstStyle/>
          <a:p>
            <a:pPr marL="285750" indent="-285750" defTabSz="2633156">
              <a:lnSpc>
                <a:spcPct val="150000"/>
              </a:lnSpc>
              <a:buFont typeface="Arial" panose="020B0604020202020204" pitchFamily="34" charset="0"/>
              <a:buChar char="•"/>
            </a:pPr>
            <a:r>
              <a:rPr lang="en-US" sz="2600" dirty="0">
                <a:solidFill>
                  <a:srgbClr val="E2E3E6">
                    <a:lumMod val="10000"/>
                  </a:srgbClr>
                </a:solidFill>
                <a:latin typeface="Arial" panose="020B0604020202020204" pitchFamily="34" charset="0"/>
                <a:cs typeface="Arial" panose="020B0604020202020204" pitchFamily="34" charset="0"/>
              </a:rPr>
              <a:t>I am your Conclusion section. </a:t>
            </a:r>
          </a:p>
          <a:p>
            <a:pPr marL="285750" indent="-285750" defTabSz="2633156">
              <a:lnSpc>
                <a:spcPct val="150000"/>
              </a:lnSpc>
              <a:buFont typeface="Arial" panose="020B0604020202020204" pitchFamily="34" charset="0"/>
              <a:buChar char="•"/>
            </a:pPr>
            <a:r>
              <a:rPr lang="en-US" sz="2600" dirty="0">
                <a:solidFill>
                  <a:srgbClr val="E2E3E6">
                    <a:lumMod val="10000"/>
                  </a:srgbClr>
                </a:solidFill>
                <a:latin typeface="Arial" panose="020B0604020202020204" pitchFamily="34" charset="0"/>
                <a:cs typeface="Arial" panose="020B0604020202020204" pitchFamily="34" charset="0"/>
              </a:rPr>
              <a:t>I establish the main points that viewers should take away from your presentation.</a:t>
            </a:r>
          </a:p>
          <a:p>
            <a:pPr marL="285750" indent="-285750" defTabSz="2633156">
              <a:lnSpc>
                <a:spcPct val="150000"/>
              </a:lnSpc>
              <a:buFont typeface="Arial" panose="020B0604020202020204" pitchFamily="34" charset="0"/>
              <a:buChar char="•"/>
            </a:pPr>
            <a:r>
              <a:rPr lang="en-US" sz="2600" dirty="0">
                <a:solidFill>
                  <a:srgbClr val="E2E3E6">
                    <a:lumMod val="10000"/>
                  </a:srgbClr>
                </a:solidFill>
                <a:latin typeface="Arial" panose="020B0604020202020204" pitchFamily="34" charset="0"/>
                <a:cs typeface="Arial" panose="020B0604020202020204" pitchFamily="34" charset="0"/>
              </a:rPr>
              <a:t>I should be presented in a very </a:t>
            </a:r>
            <a:r>
              <a:rPr lang="en-US" sz="2600" b="1" dirty="0">
                <a:solidFill>
                  <a:srgbClr val="E2E3E6">
                    <a:lumMod val="10000"/>
                  </a:srgbClr>
                </a:solidFill>
                <a:latin typeface="Arial" panose="020B0604020202020204" pitchFamily="34" charset="0"/>
                <a:cs typeface="Arial" panose="020B0604020202020204" pitchFamily="34" charset="0"/>
              </a:rPr>
              <a:t>clear and condensed </a:t>
            </a:r>
            <a:r>
              <a:rPr lang="en-US" sz="2600" dirty="0">
                <a:solidFill>
                  <a:srgbClr val="E2E3E6">
                    <a:lumMod val="10000"/>
                  </a:srgbClr>
                </a:solidFill>
                <a:latin typeface="Arial" panose="020B0604020202020204" pitchFamily="34" charset="0"/>
                <a:cs typeface="Arial" panose="020B0604020202020204" pitchFamily="34" charset="0"/>
              </a:rPr>
              <a:t>way, </a:t>
            </a:r>
            <a:r>
              <a:rPr lang="en-US" sz="2600" b="1" dirty="0">
                <a:solidFill>
                  <a:srgbClr val="E2E3E6">
                    <a:lumMod val="10000"/>
                  </a:srgbClr>
                </a:solidFill>
                <a:latin typeface="Arial" panose="020B0604020202020204" pitchFamily="34" charset="0"/>
                <a:cs typeface="Arial" panose="020B0604020202020204" pitchFamily="34" charset="0"/>
              </a:rPr>
              <a:t>such as bulleted points </a:t>
            </a:r>
            <a:r>
              <a:rPr lang="en-US" sz="2600" dirty="0">
                <a:solidFill>
                  <a:srgbClr val="E2E3E6">
                    <a:lumMod val="10000"/>
                  </a:srgbClr>
                </a:solidFill>
                <a:latin typeface="Arial" panose="020B0604020202020204" pitchFamily="34" charset="0"/>
                <a:cs typeface="Arial" panose="020B0604020202020204" pitchFamily="34" charset="0"/>
              </a:rPr>
              <a:t>to ensure maximum readability and comprehension.</a:t>
            </a:r>
          </a:p>
          <a:p>
            <a:pPr marL="285750" indent="-285750" defTabSz="2633156">
              <a:lnSpc>
                <a:spcPct val="150000"/>
              </a:lnSpc>
              <a:buFont typeface="Arial" panose="020B0604020202020204" pitchFamily="34" charset="0"/>
              <a:buChar char="•"/>
            </a:pPr>
            <a:r>
              <a:rPr lang="en-US" sz="2600" dirty="0">
                <a:solidFill>
                  <a:srgbClr val="E2E3E6">
                    <a:lumMod val="10000"/>
                  </a:srgbClr>
                </a:solidFill>
                <a:latin typeface="Arial" panose="020B0604020202020204" pitchFamily="34" charset="0"/>
                <a:cs typeface="Arial" panose="020B0604020202020204" pitchFamily="34" charset="0"/>
              </a:rPr>
              <a:t>You should never simply copy/paste your paper’s conclusion section into this area.</a:t>
            </a:r>
          </a:p>
        </p:txBody>
      </p:sp>
      <p:graphicFrame>
        <p:nvGraphicFramePr>
          <p:cNvPr id="153" name="Diagram 152">
            <a:extLst>
              <a:ext uri="{FF2B5EF4-FFF2-40B4-BE49-F238E27FC236}">
                <a16:creationId xmlns:a16="http://schemas.microsoft.com/office/drawing/2014/main" id="{A24236A2-573A-661A-A4BA-BA241C851594}"/>
              </a:ext>
            </a:extLst>
          </p:cNvPr>
          <p:cNvGraphicFramePr/>
          <p:nvPr>
            <p:extLst>
              <p:ext uri="{D42A27DB-BD31-4B8C-83A1-F6EECF244321}">
                <p14:modId xmlns:p14="http://schemas.microsoft.com/office/powerpoint/2010/main" val="2376384093"/>
              </p:ext>
            </p:extLst>
          </p:nvPr>
        </p:nvGraphicFramePr>
        <p:xfrm>
          <a:off x="19797614" y="11806893"/>
          <a:ext cx="3656404" cy="377006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54" name="Diagram 153">
            <a:extLst>
              <a:ext uri="{FF2B5EF4-FFF2-40B4-BE49-F238E27FC236}">
                <a16:creationId xmlns:a16="http://schemas.microsoft.com/office/drawing/2014/main" id="{0A009CF2-C110-B7DD-912E-EAEA52CD8DFA}"/>
              </a:ext>
            </a:extLst>
          </p:cNvPr>
          <p:cNvGraphicFramePr/>
          <p:nvPr>
            <p:extLst>
              <p:ext uri="{D42A27DB-BD31-4B8C-83A1-F6EECF244321}">
                <p14:modId xmlns:p14="http://schemas.microsoft.com/office/powerpoint/2010/main" val="2014100002"/>
              </p:ext>
            </p:extLst>
          </p:nvPr>
        </p:nvGraphicFramePr>
        <p:xfrm>
          <a:off x="24093719" y="11803724"/>
          <a:ext cx="3656404" cy="3770061"/>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155" name="Diagram 154">
            <a:extLst>
              <a:ext uri="{FF2B5EF4-FFF2-40B4-BE49-F238E27FC236}">
                <a16:creationId xmlns:a16="http://schemas.microsoft.com/office/drawing/2014/main" id="{BE4780F9-D4A2-B859-A028-F5FB4FD4CC73}"/>
              </a:ext>
            </a:extLst>
          </p:cNvPr>
          <p:cNvGraphicFramePr/>
          <p:nvPr>
            <p:extLst>
              <p:ext uri="{D42A27DB-BD31-4B8C-83A1-F6EECF244321}">
                <p14:modId xmlns:p14="http://schemas.microsoft.com/office/powerpoint/2010/main" val="502261970"/>
              </p:ext>
            </p:extLst>
          </p:nvPr>
        </p:nvGraphicFramePr>
        <p:xfrm>
          <a:off x="15501510" y="11803724"/>
          <a:ext cx="3656404" cy="3770061"/>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sp>
        <p:nvSpPr>
          <p:cNvPr id="156" name="TextBox 155">
            <a:extLst>
              <a:ext uri="{FF2B5EF4-FFF2-40B4-BE49-F238E27FC236}">
                <a16:creationId xmlns:a16="http://schemas.microsoft.com/office/drawing/2014/main" id="{7D1EBE64-239B-0A3F-A622-7F8D2FA7731F}"/>
              </a:ext>
            </a:extLst>
          </p:cNvPr>
          <p:cNvSpPr txBox="1"/>
          <p:nvPr/>
        </p:nvSpPr>
        <p:spPr>
          <a:xfrm>
            <a:off x="15223470" y="16377691"/>
            <a:ext cx="13713142" cy="3901837"/>
          </a:xfrm>
          <a:prstGeom prst="rect">
            <a:avLst/>
          </a:prstGeom>
          <a:noFill/>
        </p:spPr>
        <p:txBody>
          <a:bodyPr wrap="square" rtlCol="0" anchor="t">
            <a:spAutoFit/>
          </a:bodyPr>
          <a:lstStyle/>
          <a:p>
            <a:pPr defTabSz="2633156">
              <a:lnSpc>
                <a:spcPct val="150000"/>
              </a:lnSpc>
            </a:pPr>
            <a:r>
              <a:rPr lang="en-US" sz="2400" dirty="0">
                <a:solidFill>
                  <a:srgbClr val="E2E3E6">
                    <a:lumMod val="10000"/>
                  </a:srgbClr>
                </a:solidFill>
                <a:latin typeface="Arial" panose="020B0604020202020204" pitchFamily="34" charset="0"/>
                <a:cs typeface="Arial" panose="020B0604020202020204" pitchFamily="34" charset="0"/>
              </a:rPr>
              <a:t>Additionally, graphics, illustrations and photos are great ways to convey information. </a:t>
            </a:r>
          </a:p>
          <a:p>
            <a:pPr defTabSz="2633156">
              <a:lnSpc>
                <a:spcPct val="150000"/>
              </a:lnSpc>
            </a:pPr>
            <a:r>
              <a:rPr lang="en-US" sz="2400" dirty="0">
                <a:solidFill>
                  <a:srgbClr val="E2E3E6">
                    <a:lumMod val="10000"/>
                  </a:srgbClr>
                </a:solidFill>
                <a:latin typeface="Arial" panose="020B0604020202020204" pitchFamily="34" charset="0"/>
                <a:cs typeface="Arial" panose="020B0604020202020204" pitchFamily="34" charset="0"/>
              </a:rPr>
              <a:t>Make sure you consider the following tips when you use them:</a:t>
            </a:r>
          </a:p>
          <a:p>
            <a:pPr marL="342900" indent="-342900" defTabSz="2633156">
              <a:lnSpc>
                <a:spcPct val="150000"/>
              </a:lnSpc>
              <a:buFont typeface="Arial" panose="020B0604020202020204" pitchFamily="34" charset="0"/>
              <a:buChar char="•"/>
            </a:pPr>
            <a:r>
              <a:rPr lang="en-US" sz="2400" dirty="0">
                <a:solidFill>
                  <a:srgbClr val="E2E3E6">
                    <a:lumMod val="10000"/>
                  </a:srgbClr>
                </a:solidFill>
                <a:latin typeface="Arial" panose="020B0604020202020204" pitchFamily="34" charset="0"/>
                <a:cs typeface="Arial" panose="020B0604020202020204" pitchFamily="34" charset="0"/>
              </a:rPr>
              <a:t>Give your graphics St. Jude branded colors.</a:t>
            </a:r>
          </a:p>
          <a:p>
            <a:pPr marL="342900" indent="-342900" defTabSz="2633156">
              <a:lnSpc>
                <a:spcPct val="150000"/>
              </a:lnSpc>
              <a:buFont typeface="Arial" panose="020B0604020202020204" pitchFamily="34" charset="0"/>
              <a:buChar char="•"/>
            </a:pPr>
            <a:r>
              <a:rPr lang="en-US" sz="2400" dirty="0">
                <a:solidFill>
                  <a:srgbClr val="E2E3E6">
                    <a:lumMod val="10000"/>
                  </a:srgbClr>
                </a:solidFill>
                <a:latin typeface="Arial" panose="020B0604020202020204" pitchFamily="34" charset="0"/>
                <a:cs typeface="Arial" panose="020B0604020202020204" pitchFamily="34" charset="0"/>
              </a:rPr>
              <a:t>Make sure you don’t crowd your graphics together; make good use of white space and only show what is essential.</a:t>
            </a:r>
          </a:p>
          <a:p>
            <a:pPr marL="342900" indent="-342900" defTabSz="2633156">
              <a:lnSpc>
                <a:spcPct val="150000"/>
              </a:lnSpc>
              <a:buFont typeface="Arial" panose="020B0604020202020204" pitchFamily="34" charset="0"/>
              <a:buChar char="•"/>
            </a:pPr>
            <a:r>
              <a:rPr lang="en-US" sz="2400" dirty="0">
                <a:solidFill>
                  <a:srgbClr val="E2E3E6">
                    <a:lumMod val="10000"/>
                  </a:srgbClr>
                </a:solidFill>
                <a:latin typeface="Arial" panose="020B0604020202020204" pitchFamily="34" charset="0"/>
                <a:cs typeface="Arial" panose="020B0604020202020204" pitchFamily="34" charset="0"/>
              </a:rPr>
              <a:t>If you use a </a:t>
            </a:r>
            <a:r>
              <a:rPr lang="en-US" sz="2400" b="1" dirty="0">
                <a:solidFill>
                  <a:srgbClr val="E2E3E6">
                    <a:lumMod val="10000"/>
                  </a:srgbClr>
                </a:solidFill>
                <a:latin typeface="Arial" panose="020B0604020202020204" pitchFamily="34" charset="0"/>
                <a:cs typeface="Arial" panose="020B0604020202020204" pitchFamily="34" charset="0"/>
              </a:rPr>
              <a:t>figure</a:t>
            </a:r>
            <a:r>
              <a:rPr lang="en-US" sz="2400" dirty="0">
                <a:solidFill>
                  <a:srgbClr val="E2E3E6">
                    <a:lumMod val="10000"/>
                  </a:srgbClr>
                </a:solidFill>
                <a:latin typeface="Arial" panose="020B0604020202020204" pitchFamily="34" charset="0"/>
                <a:cs typeface="Arial" panose="020B0604020202020204" pitchFamily="34" charset="0"/>
              </a:rPr>
              <a:t>, put your legend </a:t>
            </a:r>
            <a:r>
              <a:rPr lang="en-US" sz="2400" b="1" dirty="0">
                <a:solidFill>
                  <a:srgbClr val="E2E3E6">
                    <a:lumMod val="10000"/>
                  </a:srgbClr>
                </a:solidFill>
                <a:latin typeface="Arial" panose="020B0604020202020204" pitchFamily="34" charset="0"/>
                <a:cs typeface="Arial" panose="020B0604020202020204" pitchFamily="34" charset="0"/>
              </a:rPr>
              <a:t>under</a:t>
            </a:r>
            <a:r>
              <a:rPr lang="en-US" sz="2400" dirty="0">
                <a:solidFill>
                  <a:srgbClr val="E2E3E6">
                    <a:lumMod val="10000"/>
                  </a:srgbClr>
                </a:solidFill>
                <a:latin typeface="Arial" panose="020B0604020202020204" pitchFamily="34" charset="0"/>
                <a:cs typeface="Arial" panose="020B0604020202020204" pitchFamily="34" charset="0"/>
              </a:rPr>
              <a:t> the figure.</a:t>
            </a:r>
          </a:p>
          <a:p>
            <a:pPr marL="342900" indent="-342900" defTabSz="2633156">
              <a:lnSpc>
                <a:spcPct val="150000"/>
              </a:lnSpc>
              <a:buFont typeface="Arial" panose="020B0604020202020204" pitchFamily="34" charset="0"/>
              <a:buChar char="•"/>
            </a:pPr>
            <a:r>
              <a:rPr lang="en-US" sz="2400" dirty="0">
                <a:solidFill>
                  <a:srgbClr val="E2E3E6">
                    <a:lumMod val="10000"/>
                  </a:srgbClr>
                </a:solidFill>
                <a:latin typeface="Arial" panose="020B0604020202020204" pitchFamily="34" charset="0"/>
                <a:cs typeface="Arial" panose="020B0604020202020204" pitchFamily="34" charset="0"/>
              </a:rPr>
              <a:t>If you use a </a:t>
            </a:r>
            <a:r>
              <a:rPr lang="en-US" sz="2400" b="1" dirty="0">
                <a:solidFill>
                  <a:srgbClr val="E2E3E6">
                    <a:lumMod val="10000"/>
                  </a:srgbClr>
                </a:solidFill>
                <a:latin typeface="Arial" panose="020B0604020202020204" pitchFamily="34" charset="0"/>
                <a:cs typeface="Arial" panose="020B0604020202020204" pitchFamily="34" charset="0"/>
              </a:rPr>
              <a:t>table</a:t>
            </a:r>
            <a:r>
              <a:rPr lang="en-US" sz="2400" dirty="0">
                <a:solidFill>
                  <a:srgbClr val="E2E3E6">
                    <a:lumMod val="10000"/>
                  </a:srgbClr>
                </a:solidFill>
                <a:latin typeface="Arial" panose="020B0604020202020204" pitchFamily="34" charset="0"/>
                <a:cs typeface="Arial" panose="020B0604020202020204" pitchFamily="34" charset="0"/>
              </a:rPr>
              <a:t>, put your legend </a:t>
            </a:r>
            <a:r>
              <a:rPr lang="en-US" sz="2400" b="1" dirty="0">
                <a:solidFill>
                  <a:srgbClr val="E2E3E6">
                    <a:lumMod val="10000"/>
                  </a:srgbClr>
                </a:solidFill>
                <a:latin typeface="Arial" panose="020B0604020202020204" pitchFamily="34" charset="0"/>
                <a:cs typeface="Arial" panose="020B0604020202020204" pitchFamily="34" charset="0"/>
              </a:rPr>
              <a:t>above</a:t>
            </a:r>
            <a:r>
              <a:rPr lang="en-US" sz="2400" dirty="0">
                <a:solidFill>
                  <a:srgbClr val="E2E3E6">
                    <a:lumMod val="10000"/>
                  </a:srgbClr>
                </a:solidFill>
                <a:latin typeface="Arial" panose="020B0604020202020204" pitchFamily="34" charset="0"/>
                <a:cs typeface="Arial" panose="020B0604020202020204" pitchFamily="34" charset="0"/>
              </a:rPr>
              <a:t> the table.</a:t>
            </a:r>
          </a:p>
        </p:txBody>
      </p:sp>
      <p:pic>
        <p:nvPicPr>
          <p:cNvPr id="157" name="Picture 156" descr="A picture containing art&#10;&#10;Description automatically generated with low confidence">
            <a:extLst>
              <a:ext uri="{FF2B5EF4-FFF2-40B4-BE49-F238E27FC236}">
                <a16:creationId xmlns:a16="http://schemas.microsoft.com/office/drawing/2014/main" id="{9C85ED46-FF5C-1270-F47E-6996D1412C85}"/>
              </a:ext>
            </a:extLst>
          </p:cNvPr>
          <p:cNvPicPr>
            <a:picLocks noChangeAspect="1"/>
          </p:cNvPicPr>
          <p:nvPr/>
        </p:nvPicPr>
        <p:blipFill>
          <a:blip r:embed="rId18">
            <a:duotone>
              <a:srgbClr val="00498F">
                <a:shade val="45000"/>
                <a:satMod val="135000"/>
              </a:srgbClr>
              <a:prstClr val="white"/>
            </a:duotone>
          </a:blip>
          <a:stretch>
            <a:fillRect/>
          </a:stretch>
        </p:blipFill>
        <p:spPr>
          <a:xfrm>
            <a:off x="30230069" y="17870946"/>
            <a:ext cx="3826918" cy="3061534"/>
          </a:xfrm>
          <a:prstGeom prst="rect">
            <a:avLst/>
          </a:prstGeom>
        </p:spPr>
      </p:pic>
      <p:pic>
        <p:nvPicPr>
          <p:cNvPr id="158" name="Picture 157" descr="A picture containing lilac, circle, pattern, pink&#10;&#10;Description automatically generated">
            <a:extLst>
              <a:ext uri="{FF2B5EF4-FFF2-40B4-BE49-F238E27FC236}">
                <a16:creationId xmlns:a16="http://schemas.microsoft.com/office/drawing/2014/main" id="{7F373197-F0F8-71DE-7067-40B35A842CA5}"/>
              </a:ext>
            </a:extLst>
          </p:cNvPr>
          <p:cNvPicPr>
            <a:picLocks noChangeAspect="1"/>
          </p:cNvPicPr>
          <p:nvPr/>
        </p:nvPicPr>
        <p:blipFill>
          <a:blip r:embed="rId19">
            <a:duotone>
              <a:srgbClr val="00498F">
                <a:shade val="45000"/>
                <a:satMod val="135000"/>
              </a:srgbClr>
              <a:prstClr val="white"/>
            </a:duotone>
          </a:blip>
          <a:stretch>
            <a:fillRect/>
          </a:stretch>
        </p:blipFill>
        <p:spPr>
          <a:xfrm>
            <a:off x="34604810" y="17869895"/>
            <a:ext cx="3826918" cy="3061534"/>
          </a:xfrm>
          <a:prstGeom prst="rect">
            <a:avLst/>
          </a:prstGeom>
        </p:spPr>
      </p:pic>
      <p:pic>
        <p:nvPicPr>
          <p:cNvPr id="159" name="Picture 158" descr="A picture containing purple, violet&#10;&#10;Description automatically generated">
            <a:extLst>
              <a:ext uri="{FF2B5EF4-FFF2-40B4-BE49-F238E27FC236}">
                <a16:creationId xmlns:a16="http://schemas.microsoft.com/office/drawing/2014/main" id="{7268C18D-B8E9-3E6E-D2B7-712AF687ACDF}"/>
              </a:ext>
            </a:extLst>
          </p:cNvPr>
          <p:cNvPicPr>
            <a:picLocks noChangeAspect="1"/>
          </p:cNvPicPr>
          <p:nvPr/>
        </p:nvPicPr>
        <p:blipFill>
          <a:blip r:embed="rId20">
            <a:duotone>
              <a:srgbClr val="00498F">
                <a:shade val="45000"/>
                <a:satMod val="135000"/>
              </a:srgbClr>
              <a:prstClr val="white"/>
            </a:duotone>
          </a:blip>
          <a:stretch>
            <a:fillRect/>
          </a:stretch>
        </p:blipFill>
        <p:spPr>
          <a:xfrm>
            <a:off x="38974835" y="17813113"/>
            <a:ext cx="3826918" cy="3061534"/>
          </a:xfrm>
          <a:prstGeom prst="rect">
            <a:avLst/>
          </a:prstGeom>
        </p:spPr>
      </p:pic>
      <p:sp>
        <p:nvSpPr>
          <p:cNvPr id="160" name="TextBox 159">
            <a:extLst>
              <a:ext uri="{FF2B5EF4-FFF2-40B4-BE49-F238E27FC236}">
                <a16:creationId xmlns:a16="http://schemas.microsoft.com/office/drawing/2014/main" id="{C5534290-2F53-0FA4-3500-91FA91744CF2}"/>
              </a:ext>
            </a:extLst>
          </p:cNvPr>
          <p:cNvSpPr txBox="1"/>
          <p:nvPr/>
        </p:nvSpPr>
        <p:spPr>
          <a:xfrm>
            <a:off x="30230070" y="21026789"/>
            <a:ext cx="3826918" cy="1229617"/>
          </a:xfrm>
          <a:prstGeom prst="rect">
            <a:avLst/>
          </a:prstGeom>
          <a:noFill/>
        </p:spPr>
        <p:txBody>
          <a:bodyPr wrap="square" rtlCol="0" anchor="t">
            <a:spAutoFit/>
          </a:bodyPr>
          <a:lstStyle/>
          <a:p>
            <a:pPr defTabSz="2633156">
              <a:lnSpc>
                <a:spcPct val="150000"/>
              </a:lnSpc>
            </a:pPr>
            <a:r>
              <a:rPr lang="en-US" sz="2000" b="1" dirty="0">
                <a:solidFill>
                  <a:srgbClr val="E2E3E6">
                    <a:lumMod val="10000"/>
                  </a:srgbClr>
                </a:solidFill>
                <a:latin typeface="Arial" panose="020B0604020202020204" pitchFamily="34" charset="0"/>
                <a:cs typeface="Arial" panose="020B0604020202020204" pitchFamily="34" charset="0"/>
              </a:rPr>
              <a:t>Figure 1</a:t>
            </a:r>
          </a:p>
          <a:p>
            <a:pPr defTabSz="2633156">
              <a:lnSpc>
                <a:spcPct val="150000"/>
              </a:lnSpc>
            </a:pPr>
            <a:r>
              <a:rPr lang="en-US" dirty="0">
                <a:solidFill>
                  <a:srgbClr val="E2E3E6">
                    <a:lumMod val="10000"/>
                  </a:srgbClr>
                </a:solidFill>
                <a:latin typeface="Arial" panose="020B0604020202020204" pitchFamily="34" charset="0"/>
                <a:cs typeface="Arial" panose="020B0604020202020204" pitchFamily="34" charset="0"/>
              </a:rPr>
              <a:t>Legend down here.</a:t>
            </a:r>
          </a:p>
        </p:txBody>
      </p:sp>
      <p:sp>
        <p:nvSpPr>
          <p:cNvPr id="161" name="TextBox 160">
            <a:extLst>
              <a:ext uri="{FF2B5EF4-FFF2-40B4-BE49-F238E27FC236}">
                <a16:creationId xmlns:a16="http://schemas.microsoft.com/office/drawing/2014/main" id="{B1558084-3242-D02D-B3DA-CBF2E96CAB1C}"/>
              </a:ext>
            </a:extLst>
          </p:cNvPr>
          <p:cNvSpPr txBox="1"/>
          <p:nvPr/>
        </p:nvSpPr>
        <p:spPr>
          <a:xfrm>
            <a:off x="34604810" y="21016051"/>
            <a:ext cx="3826918" cy="1229617"/>
          </a:xfrm>
          <a:prstGeom prst="rect">
            <a:avLst/>
          </a:prstGeom>
          <a:noFill/>
        </p:spPr>
        <p:txBody>
          <a:bodyPr wrap="square" rtlCol="0" anchor="t">
            <a:spAutoFit/>
          </a:bodyPr>
          <a:lstStyle/>
          <a:p>
            <a:pPr defTabSz="2633156">
              <a:lnSpc>
                <a:spcPct val="150000"/>
              </a:lnSpc>
            </a:pPr>
            <a:r>
              <a:rPr lang="en-US" sz="2000" b="1" dirty="0">
                <a:solidFill>
                  <a:srgbClr val="E2E3E6">
                    <a:lumMod val="10000"/>
                  </a:srgbClr>
                </a:solidFill>
                <a:latin typeface="Arial" panose="020B0604020202020204" pitchFamily="34" charset="0"/>
                <a:cs typeface="Arial" panose="020B0604020202020204" pitchFamily="34" charset="0"/>
              </a:rPr>
              <a:t>Figure 2</a:t>
            </a:r>
          </a:p>
          <a:p>
            <a:pPr defTabSz="2633156">
              <a:lnSpc>
                <a:spcPct val="150000"/>
              </a:lnSpc>
            </a:pPr>
            <a:r>
              <a:rPr lang="en-US" dirty="0">
                <a:solidFill>
                  <a:srgbClr val="E2E3E6">
                    <a:lumMod val="10000"/>
                  </a:srgbClr>
                </a:solidFill>
                <a:latin typeface="Arial" panose="020B0604020202020204" pitchFamily="34" charset="0"/>
                <a:cs typeface="Arial" panose="020B0604020202020204" pitchFamily="34" charset="0"/>
              </a:rPr>
              <a:t>Legend down here.</a:t>
            </a:r>
          </a:p>
        </p:txBody>
      </p:sp>
      <p:sp>
        <p:nvSpPr>
          <p:cNvPr id="162" name="TextBox 161">
            <a:extLst>
              <a:ext uri="{FF2B5EF4-FFF2-40B4-BE49-F238E27FC236}">
                <a16:creationId xmlns:a16="http://schemas.microsoft.com/office/drawing/2014/main" id="{C0750599-CD8D-6C63-00EC-D6D24657C3D9}"/>
              </a:ext>
            </a:extLst>
          </p:cNvPr>
          <p:cNvSpPr txBox="1"/>
          <p:nvPr/>
        </p:nvSpPr>
        <p:spPr>
          <a:xfrm>
            <a:off x="38974835" y="21026789"/>
            <a:ext cx="3826918" cy="1229617"/>
          </a:xfrm>
          <a:prstGeom prst="rect">
            <a:avLst/>
          </a:prstGeom>
          <a:noFill/>
        </p:spPr>
        <p:txBody>
          <a:bodyPr wrap="square" rtlCol="0" anchor="t">
            <a:spAutoFit/>
          </a:bodyPr>
          <a:lstStyle/>
          <a:p>
            <a:pPr defTabSz="2633156">
              <a:lnSpc>
                <a:spcPct val="150000"/>
              </a:lnSpc>
            </a:pPr>
            <a:r>
              <a:rPr lang="en-US" sz="2000" b="1" dirty="0">
                <a:solidFill>
                  <a:srgbClr val="E2E3E6">
                    <a:lumMod val="10000"/>
                  </a:srgbClr>
                </a:solidFill>
                <a:latin typeface="Arial" panose="020B0604020202020204" pitchFamily="34" charset="0"/>
                <a:cs typeface="Arial" panose="020B0604020202020204" pitchFamily="34" charset="0"/>
              </a:rPr>
              <a:t>Figure 3</a:t>
            </a:r>
          </a:p>
          <a:p>
            <a:pPr defTabSz="2633156">
              <a:lnSpc>
                <a:spcPct val="150000"/>
              </a:lnSpc>
            </a:pPr>
            <a:r>
              <a:rPr lang="en-US" dirty="0">
                <a:solidFill>
                  <a:srgbClr val="E2E3E6">
                    <a:lumMod val="10000"/>
                  </a:srgbClr>
                </a:solidFill>
                <a:latin typeface="Arial" panose="020B0604020202020204" pitchFamily="34" charset="0"/>
                <a:cs typeface="Arial" panose="020B0604020202020204" pitchFamily="34" charset="0"/>
              </a:rPr>
              <a:t>Legend down here.</a:t>
            </a:r>
          </a:p>
        </p:txBody>
      </p:sp>
      <p:pic>
        <p:nvPicPr>
          <p:cNvPr id="163" name="Picture 162" descr="A picture containing graphics, carmine, graphic design, design&#10;&#10;Description automatically generated">
            <a:extLst>
              <a:ext uri="{FF2B5EF4-FFF2-40B4-BE49-F238E27FC236}">
                <a16:creationId xmlns:a16="http://schemas.microsoft.com/office/drawing/2014/main" id="{365B3B26-FD09-01D2-D573-522138094364}"/>
              </a:ext>
            </a:extLst>
          </p:cNvPr>
          <p:cNvPicPr>
            <a:picLocks noChangeAspect="1"/>
          </p:cNvPicPr>
          <p:nvPr/>
        </p:nvPicPr>
        <p:blipFill rotWithShape="1">
          <a:blip r:embed="rId21">
            <a:extLst>
              <a:ext uri="{BEBA8EAE-BF5A-486C-A8C5-ECC9F3942E4B}">
                <a14:imgProps xmlns:a14="http://schemas.microsoft.com/office/drawing/2010/main">
                  <a14:imgLayer r:embed="rId22">
                    <a14:imgEffect>
                      <a14:saturation sat="0"/>
                    </a14:imgEffect>
                  </a14:imgLayer>
                </a14:imgProps>
              </a:ext>
            </a:extLst>
          </a:blip>
          <a:srcRect l="9384" t="16690" r="16952" b="14622"/>
          <a:stretch/>
        </p:blipFill>
        <p:spPr>
          <a:xfrm>
            <a:off x="29842912" y="10361133"/>
            <a:ext cx="7667810" cy="7149900"/>
          </a:xfrm>
          <a:prstGeom prst="rect">
            <a:avLst/>
          </a:prstGeom>
        </p:spPr>
      </p:pic>
      <p:sp>
        <p:nvSpPr>
          <p:cNvPr id="164" name="Freeform 74">
            <a:extLst>
              <a:ext uri="{FF2B5EF4-FFF2-40B4-BE49-F238E27FC236}">
                <a16:creationId xmlns:a16="http://schemas.microsoft.com/office/drawing/2014/main" id="{BC3F4972-CCAF-34CA-F53C-9C499A2A5A26}"/>
              </a:ext>
            </a:extLst>
          </p:cNvPr>
          <p:cNvSpPr/>
          <p:nvPr/>
        </p:nvSpPr>
        <p:spPr>
          <a:xfrm>
            <a:off x="37509424" y="11413705"/>
            <a:ext cx="5261164" cy="4596192"/>
          </a:xfrm>
          <a:custGeom>
            <a:avLst/>
            <a:gdLst>
              <a:gd name="connsiteX0" fmla="*/ 400441 w 4031673"/>
              <a:gd name="connsiteY0" fmla="*/ 0 h 3431905"/>
              <a:gd name="connsiteX1" fmla="*/ 764235 w 4031673"/>
              <a:gd name="connsiteY1" fmla="*/ 835742 h 3431905"/>
              <a:gd name="connsiteX2" fmla="*/ 1177190 w 4031673"/>
              <a:gd name="connsiteY2" fmla="*/ 1779638 h 3431905"/>
              <a:gd name="connsiteX3" fmla="*/ 1531151 w 4031673"/>
              <a:gd name="connsiteY3" fmla="*/ 501445 h 3431905"/>
              <a:gd name="connsiteX4" fmla="*/ 2239074 w 4031673"/>
              <a:gd name="connsiteY4" fmla="*/ 1061884 h 3431905"/>
              <a:gd name="connsiteX5" fmla="*/ 3158837 w 4031673"/>
              <a:gd name="connsiteY5" fmla="*/ 148377 h 3431905"/>
              <a:gd name="connsiteX6" fmla="*/ 4031673 w 4031673"/>
              <a:gd name="connsiteY6" fmla="*/ 453177 h 3431905"/>
              <a:gd name="connsiteX7" fmla="*/ 4031673 w 4031673"/>
              <a:gd name="connsiteY7" fmla="*/ 993505 h 3431905"/>
              <a:gd name="connsiteX8" fmla="*/ 1842655 w 4031673"/>
              <a:gd name="connsiteY8" fmla="*/ 3431905 h 3431905"/>
              <a:gd name="connsiteX9" fmla="*/ 540328 w 4031673"/>
              <a:gd name="connsiteY9" fmla="*/ 3376487 h 3431905"/>
              <a:gd name="connsiteX10" fmla="*/ 0 w 4031673"/>
              <a:gd name="connsiteY10" fmla="*/ 2489796 h 3431905"/>
              <a:gd name="connsiteX11" fmla="*/ 400441 w 4031673"/>
              <a:gd name="connsiteY11" fmla="*/ 0 h 3431905"/>
              <a:gd name="connsiteX0" fmla="*/ 0 w 3631232"/>
              <a:gd name="connsiteY0" fmla="*/ 0 h 3431905"/>
              <a:gd name="connsiteX1" fmla="*/ 363794 w 3631232"/>
              <a:gd name="connsiteY1" fmla="*/ 835742 h 3431905"/>
              <a:gd name="connsiteX2" fmla="*/ 776749 w 3631232"/>
              <a:gd name="connsiteY2" fmla="*/ 1779638 h 3431905"/>
              <a:gd name="connsiteX3" fmla="*/ 1130710 w 3631232"/>
              <a:gd name="connsiteY3" fmla="*/ 501445 h 3431905"/>
              <a:gd name="connsiteX4" fmla="*/ 1838633 w 3631232"/>
              <a:gd name="connsiteY4" fmla="*/ 1061884 h 3431905"/>
              <a:gd name="connsiteX5" fmla="*/ 2758396 w 3631232"/>
              <a:gd name="connsiteY5" fmla="*/ 148377 h 3431905"/>
              <a:gd name="connsiteX6" fmla="*/ 3631232 w 3631232"/>
              <a:gd name="connsiteY6" fmla="*/ 453177 h 3431905"/>
              <a:gd name="connsiteX7" fmla="*/ 3631232 w 3631232"/>
              <a:gd name="connsiteY7" fmla="*/ 993505 h 3431905"/>
              <a:gd name="connsiteX8" fmla="*/ 1442214 w 3631232"/>
              <a:gd name="connsiteY8" fmla="*/ 3431905 h 3431905"/>
              <a:gd name="connsiteX9" fmla="*/ 139887 w 3631232"/>
              <a:gd name="connsiteY9" fmla="*/ 3376487 h 3431905"/>
              <a:gd name="connsiteX10" fmla="*/ 95947 w 3631232"/>
              <a:gd name="connsiteY10" fmla="*/ 2367876 h 3431905"/>
              <a:gd name="connsiteX11" fmla="*/ 0 w 3631232"/>
              <a:gd name="connsiteY11" fmla="*/ 0 h 3431905"/>
              <a:gd name="connsiteX0" fmla="*/ 0 w 3631232"/>
              <a:gd name="connsiteY0" fmla="*/ 0 h 3431905"/>
              <a:gd name="connsiteX1" fmla="*/ 363794 w 3631232"/>
              <a:gd name="connsiteY1" fmla="*/ 835742 h 3431905"/>
              <a:gd name="connsiteX2" fmla="*/ 776749 w 3631232"/>
              <a:gd name="connsiteY2" fmla="*/ 1779638 h 3431905"/>
              <a:gd name="connsiteX3" fmla="*/ 1130710 w 3631232"/>
              <a:gd name="connsiteY3" fmla="*/ 501445 h 3431905"/>
              <a:gd name="connsiteX4" fmla="*/ 1838633 w 3631232"/>
              <a:gd name="connsiteY4" fmla="*/ 1061884 h 3431905"/>
              <a:gd name="connsiteX5" fmla="*/ 2758396 w 3631232"/>
              <a:gd name="connsiteY5" fmla="*/ 148377 h 3431905"/>
              <a:gd name="connsiteX6" fmla="*/ 3631232 w 3631232"/>
              <a:gd name="connsiteY6" fmla="*/ 453177 h 3431905"/>
              <a:gd name="connsiteX7" fmla="*/ 3631232 w 3631232"/>
              <a:gd name="connsiteY7" fmla="*/ 993505 h 3431905"/>
              <a:gd name="connsiteX8" fmla="*/ 1442214 w 3631232"/>
              <a:gd name="connsiteY8" fmla="*/ 3431905 h 3431905"/>
              <a:gd name="connsiteX9" fmla="*/ 139887 w 3631232"/>
              <a:gd name="connsiteY9" fmla="*/ 3376487 h 3431905"/>
              <a:gd name="connsiteX10" fmla="*/ 153 w 3631232"/>
              <a:gd name="connsiteY10" fmla="*/ 2785888 h 3431905"/>
              <a:gd name="connsiteX11" fmla="*/ 0 w 3631232"/>
              <a:gd name="connsiteY11" fmla="*/ 0 h 3431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631232" h="3431905">
                <a:moveTo>
                  <a:pt x="0" y="0"/>
                </a:moveTo>
                <a:lnTo>
                  <a:pt x="363794" y="835742"/>
                </a:lnTo>
                <a:lnTo>
                  <a:pt x="776749" y="1779638"/>
                </a:lnTo>
                <a:lnTo>
                  <a:pt x="1130710" y="501445"/>
                </a:lnTo>
                <a:lnTo>
                  <a:pt x="1838633" y="1061884"/>
                </a:lnTo>
                <a:lnTo>
                  <a:pt x="2758396" y="148377"/>
                </a:lnTo>
                <a:lnTo>
                  <a:pt x="3631232" y="453177"/>
                </a:lnTo>
                <a:lnTo>
                  <a:pt x="3631232" y="993505"/>
                </a:lnTo>
                <a:lnTo>
                  <a:pt x="1442214" y="3431905"/>
                </a:lnTo>
                <a:lnTo>
                  <a:pt x="139887" y="3376487"/>
                </a:lnTo>
                <a:lnTo>
                  <a:pt x="153" y="2785888"/>
                </a:lnTo>
                <a:lnTo>
                  <a:pt x="0" y="0"/>
                </a:lnTo>
                <a:close/>
              </a:path>
            </a:pathLst>
          </a:custGeom>
          <a:solidFill>
            <a:srgbClr val="00498F"/>
          </a:solidFill>
          <a:ln w="12700" cap="flat" cmpd="sng" algn="ctr">
            <a:noFill/>
            <a:prstDash val="solid"/>
            <a:miter lim="800000"/>
          </a:ln>
          <a:effectLst/>
        </p:spPr>
        <p:txBody>
          <a:bodyPr rtlCol="0" anchor="ctr"/>
          <a:lstStyle/>
          <a:p>
            <a:pPr marL="0" marR="0" lvl="0" indent="0" algn="ctr" defTabSz="2633156" eaLnBrk="1" fontAlgn="auto" latinLnBrk="0" hangingPunct="1">
              <a:lnSpc>
                <a:spcPct val="100000"/>
              </a:lnSpc>
              <a:spcBef>
                <a:spcPts val="0"/>
              </a:spcBef>
              <a:spcAft>
                <a:spcPts val="0"/>
              </a:spcAft>
              <a:buClrTx/>
              <a:buSzTx/>
              <a:buFontTx/>
              <a:buNone/>
              <a:tabLst/>
              <a:defRPr/>
            </a:pPr>
            <a:endParaRPr kumimoji="0" lang="en-US" sz="5184" b="0" i="0" u="none" strike="noStrike" kern="0" cap="none" spc="0" normalizeH="0" baseline="0" noProof="0" dirty="0">
              <a:ln>
                <a:noFill/>
              </a:ln>
              <a:solidFill>
                <a:srgbClr val="FFFFFF"/>
              </a:solidFill>
              <a:effectLst/>
              <a:uLnTx/>
              <a:uFillTx/>
              <a:latin typeface="Calibri" panose="020F0502020204030204"/>
              <a:ea typeface="+mn-ea"/>
              <a:cs typeface="+mn-cs"/>
            </a:endParaRPr>
          </a:p>
        </p:txBody>
      </p:sp>
      <p:sp>
        <p:nvSpPr>
          <p:cNvPr id="165" name="Freeform 73">
            <a:extLst>
              <a:ext uri="{FF2B5EF4-FFF2-40B4-BE49-F238E27FC236}">
                <a16:creationId xmlns:a16="http://schemas.microsoft.com/office/drawing/2014/main" id="{9E778773-77E2-6014-A9C8-555FAC761AF5}"/>
              </a:ext>
            </a:extLst>
          </p:cNvPr>
          <p:cNvSpPr/>
          <p:nvPr/>
        </p:nvSpPr>
        <p:spPr>
          <a:xfrm>
            <a:off x="37490036" y="12189568"/>
            <a:ext cx="5311717" cy="4904460"/>
          </a:xfrm>
          <a:custGeom>
            <a:avLst/>
            <a:gdLst>
              <a:gd name="connsiteX0" fmla="*/ 0 w 3645341"/>
              <a:gd name="connsiteY0" fmla="*/ 2219713 h 3657600"/>
              <a:gd name="connsiteX1" fmla="*/ 1431985 w 3645341"/>
              <a:gd name="connsiteY1" fmla="*/ 1313939 h 3657600"/>
              <a:gd name="connsiteX2" fmla="*/ 1759789 w 3645341"/>
              <a:gd name="connsiteY2" fmla="*/ 1771139 h 3657600"/>
              <a:gd name="connsiteX3" fmla="*/ 2188293 w 3645341"/>
              <a:gd name="connsiteY3" fmla="*/ 1209542 h 3657600"/>
              <a:gd name="connsiteX4" fmla="*/ 2337582 w 3645341"/>
              <a:gd name="connsiteY4" fmla="*/ 1657411 h 3657600"/>
              <a:gd name="connsiteX5" fmla="*/ 3621278 w 3645341"/>
              <a:gd name="connsiteY5" fmla="*/ 0 h 3657600"/>
              <a:gd name="connsiteX6" fmla="*/ 3645341 w 3645341"/>
              <a:gd name="connsiteY6" fmla="*/ 3657600 h 3657600"/>
              <a:gd name="connsiteX7" fmla="*/ 11804 w 3645341"/>
              <a:gd name="connsiteY7" fmla="*/ 3609473 h 3657600"/>
              <a:gd name="connsiteX8" fmla="*/ 0 w 3645341"/>
              <a:gd name="connsiteY8" fmla="*/ 2219713 h 3657600"/>
              <a:gd name="connsiteX0" fmla="*/ 1553 w 3646894"/>
              <a:gd name="connsiteY0" fmla="*/ 2219713 h 3676979"/>
              <a:gd name="connsiteX1" fmla="*/ 1433538 w 3646894"/>
              <a:gd name="connsiteY1" fmla="*/ 1313939 h 3676979"/>
              <a:gd name="connsiteX2" fmla="*/ 1761342 w 3646894"/>
              <a:gd name="connsiteY2" fmla="*/ 1771139 h 3676979"/>
              <a:gd name="connsiteX3" fmla="*/ 2189846 w 3646894"/>
              <a:gd name="connsiteY3" fmla="*/ 1209542 h 3676979"/>
              <a:gd name="connsiteX4" fmla="*/ 2339135 w 3646894"/>
              <a:gd name="connsiteY4" fmla="*/ 1657411 h 3676979"/>
              <a:gd name="connsiteX5" fmla="*/ 3622831 w 3646894"/>
              <a:gd name="connsiteY5" fmla="*/ 0 h 3676979"/>
              <a:gd name="connsiteX6" fmla="*/ 3646894 w 3646894"/>
              <a:gd name="connsiteY6" fmla="*/ 3657600 h 3676979"/>
              <a:gd name="connsiteX7" fmla="*/ 1084 w 3646894"/>
              <a:gd name="connsiteY7" fmla="*/ 3676979 h 3676979"/>
              <a:gd name="connsiteX8" fmla="*/ 1553 w 3646894"/>
              <a:gd name="connsiteY8" fmla="*/ 2219713 h 3676979"/>
              <a:gd name="connsiteX0" fmla="*/ 16493 w 3661834"/>
              <a:gd name="connsiteY0" fmla="*/ 2219713 h 3666588"/>
              <a:gd name="connsiteX1" fmla="*/ 1448478 w 3661834"/>
              <a:gd name="connsiteY1" fmla="*/ 1313939 h 3666588"/>
              <a:gd name="connsiteX2" fmla="*/ 1776282 w 3661834"/>
              <a:gd name="connsiteY2" fmla="*/ 1771139 h 3666588"/>
              <a:gd name="connsiteX3" fmla="*/ 2204786 w 3661834"/>
              <a:gd name="connsiteY3" fmla="*/ 1209542 h 3666588"/>
              <a:gd name="connsiteX4" fmla="*/ 2354075 w 3661834"/>
              <a:gd name="connsiteY4" fmla="*/ 1657411 h 3666588"/>
              <a:gd name="connsiteX5" fmla="*/ 3637771 w 3661834"/>
              <a:gd name="connsiteY5" fmla="*/ 0 h 3666588"/>
              <a:gd name="connsiteX6" fmla="*/ 3661834 w 3661834"/>
              <a:gd name="connsiteY6" fmla="*/ 3657600 h 3666588"/>
              <a:gd name="connsiteX7" fmla="*/ 438 w 3661834"/>
              <a:gd name="connsiteY7" fmla="*/ 3666588 h 3666588"/>
              <a:gd name="connsiteX8" fmla="*/ 16493 w 3661834"/>
              <a:gd name="connsiteY8" fmla="*/ 2219713 h 3666588"/>
              <a:gd name="connsiteX0" fmla="*/ 0 w 3666123"/>
              <a:gd name="connsiteY0" fmla="*/ 2224908 h 3666588"/>
              <a:gd name="connsiteX1" fmla="*/ 1452767 w 3666123"/>
              <a:gd name="connsiteY1" fmla="*/ 1313939 h 3666588"/>
              <a:gd name="connsiteX2" fmla="*/ 1780571 w 3666123"/>
              <a:gd name="connsiteY2" fmla="*/ 1771139 h 3666588"/>
              <a:gd name="connsiteX3" fmla="*/ 2209075 w 3666123"/>
              <a:gd name="connsiteY3" fmla="*/ 1209542 h 3666588"/>
              <a:gd name="connsiteX4" fmla="*/ 2358364 w 3666123"/>
              <a:gd name="connsiteY4" fmla="*/ 1657411 h 3666588"/>
              <a:gd name="connsiteX5" fmla="*/ 3642060 w 3666123"/>
              <a:gd name="connsiteY5" fmla="*/ 0 h 3666588"/>
              <a:gd name="connsiteX6" fmla="*/ 3666123 w 3666123"/>
              <a:gd name="connsiteY6" fmla="*/ 3657600 h 3666588"/>
              <a:gd name="connsiteX7" fmla="*/ 4727 w 3666123"/>
              <a:gd name="connsiteY7" fmla="*/ 3666588 h 3666588"/>
              <a:gd name="connsiteX8" fmla="*/ 0 w 3666123"/>
              <a:gd name="connsiteY8" fmla="*/ 2224908 h 3666588"/>
              <a:gd name="connsiteX0" fmla="*/ 0 w 3666123"/>
              <a:gd name="connsiteY0" fmla="*/ 2224908 h 3662084"/>
              <a:gd name="connsiteX1" fmla="*/ 1452767 w 3666123"/>
              <a:gd name="connsiteY1" fmla="*/ 1313939 h 3662084"/>
              <a:gd name="connsiteX2" fmla="*/ 1780571 w 3666123"/>
              <a:gd name="connsiteY2" fmla="*/ 1771139 h 3662084"/>
              <a:gd name="connsiteX3" fmla="*/ 2209075 w 3666123"/>
              <a:gd name="connsiteY3" fmla="*/ 1209542 h 3662084"/>
              <a:gd name="connsiteX4" fmla="*/ 2358364 w 3666123"/>
              <a:gd name="connsiteY4" fmla="*/ 1657411 h 3662084"/>
              <a:gd name="connsiteX5" fmla="*/ 3642060 w 3666123"/>
              <a:gd name="connsiteY5" fmla="*/ 0 h 3662084"/>
              <a:gd name="connsiteX6" fmla="*/ 3666123 w 3666123"/>
              <a:gd name="connsiteY6" fmla="*/ 3657600 h 3662084"/>
              <a:gd name="connsiteX7" fmla="*/ 4727 w 3666123"/>
              <a:gd name="connsiteY7" fmla="*/ 3662084 h 3662084"/>
              <a:gd name="connsiteX8" fmla="*/ 0 w 3666123"/>
              <a:gd name="connsiteY8" fmla="*/ 2224908 h 3662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66123" h="3662084">
                <a:moveTo>
                  <a:pt x="0" y="2224908"/>
                </a:moveTo>
                <a:lnTo>
                  <a:pt x="1452767" y="1313939"/>
                </a:lnTo>
                <a:lnTo>
                  <a:pt x="1780571" y="1771139"/>
                </a:lnTo>
                <a:lnTo>
                  <a:pt x="2209075" y="1209542"/>
                </a:lnTo>
                <a:lnTo>
                  <a:pt x="2358364" y="1657411"/>
                </a:lnTo>
                <a:lnTo>
                  <a:pt x="3642060" y="0"/>
                </a:lnTo>
                <a:lnTo>
                  <a:pt x="3666123" y="3657600"/>
                </a:lnTo>
                <a:lnTo>
                  <a:pt x="4727" y="3662084"/>
                </a:lnTo>
                <a:cubicBezTo>
                  <a:pt x="792" y="3198831"/>
                  <a:pt x="3935" y="2688161"/>
                  <a:pt x="0" y="2224908"/>
                </a:cubicBezTo>
                <a:close/>
              </a:path>
            </a:pathLst>
          </a:custGeom>
          <a:solidFill>
            <a:srgbClr val="CECFD2"/>
          </a:solidFill>
          <a:ln w="12700" cap="flat" cmpd="sng" algn="ctr">
            <a:noFill/>
            <a:prstDash val="solid"/>
            <a:miter lim="800000"/>
          </a:ln>
          <a:effectLst/>
        </p:spPr>
        <p:txBody>
          <a:bodyPr rtlCol="0" anchor="ctr"/>
          <a:lstStyle/>
          <a:p>
            <a:pPr marL="0" marR="0" lvl="0" indent="0" algn="ctr" defTabSz="2633156" eaLnBrk="1" fontAlgn="auto" latinLnBrk="0" hangingPunct="1">
              <a:lnSpc>
                <a:spcPct val="100000"/>
              </a:lnSpc>
              <a:spcBef>
                <a:spcPts val="0"/>
              </a:spcBef>
              <a:spcAft>
                <a:spcPts val="0"/>
              </a:spcAft>
              <a:buClrTx/>
              <a:buSzTx/>
              <a:buFontTx/>
              <a:buNone/>
              <a:tabLst/>
              <a:defRPr/>
            </a:pPr>
            <a:endParaRPr kumimoji="0" lang="en-US" sz="5184"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166" name="TextBox 165">
            <a:extLst>
              <a:ext uri="{FF2B5EF4-FFF2-40B4-BE49-F238E27FC236}">
                <a16:creationId xmlns:a16="http://schemas.microsoft.com/office/drawing/2014/main" id="{E0146443-E4B8-1E9A-DCDA-DDA7F65E4189}"/>
              </a:ext>
            </a:extLst>
          </p:cNvPr>
          <p:cNvSpPr txBox="1"/>
          <p:nvPr/>
        </p:nvSpPr>
        <p:spPr>
          <a:xfrm>
            <a:off x="30089737" y="8630477"/>
            <a:ext cx="3826918" cy="665604"/>
          </a:xfrm>
          <a:prstGeom prst="rect">
            <a:avLst/>
          </a:prstGeom>
          <a:noFill/>
        </p:spPr>
        <p:txBody>
          <a:bodyPr wrap="square" rtlCol="0" anchor="t">
            <a:spAutoFit/>
          </a:bodyPr>
          <a:lstStyle/>
          <a:p>
            <a:pPr defTabSz="2633156">
              <a:lnSpc>
                <a:spcPct val="150000"/>
              </a:lnSpc>
            </a:pPr>
            <a:r>
              <a:rPr lang="en-US" sz="2000" b="1" dirty="0">
                <a:solidFill>
                  <a:srgbClr val="E2E3E6">
                    <a:lumMod val="10000"/>
                  </a:srgbClr>
                </a:solidFill>
                <a:latin typeface="Arial" panose="020B0604020202020204" pitchFamily="34" charset="0"/>
                <a:cs typeface="Arial" panose="020B0604020202020204" pitchFamily="34" charset="0"/>
              </a:rPr>
              <a:t>Legend Up Here</a:t>
            </a:r>
            <a:endParaRPr lang="en-US" dirty="0">
              <a:solidFill>
                <a:srgbClr val="E2E3E6">
                  <a:lumMod val="10000"/>
                </a:srgbClr>
              </a:solidFill>
              <a:latin typeface="Arial" panose="020B0604020202020204" pitchFamily="34" charset="0"/>
              <a:cs typeface="Arial" panose="020B0604020202020204" pitchFamily="34" charset="0"/>
            </a:endParaRPr>
          </a:p>
        </p:txBody>
      </p:sp>
      <p:sp>
        <p:nvSpPr>
          <p:cNvPr id="167" name="Rectangle 166">
            <a:extLst>
              <a:ext uri="{FF2B5EF4-FFF2-40B4-BE49-F238E27FC236}">
                <a16:creationId xmlns:a16="http://schemas.microsoft.com/office/drawing/2014/main" id="{E575C845-F287-9E45-5DCD-47B72AAD62F3}"/>
              </a:ext>
            </a:extLst>
          </p:cNvPr>
          <p:cNvSpPr/>
          <p:nvPr/>
        </p:nvSpPr>
        <p:spPr>
          <a:xfrm>
            <a:off x="30229043" y="9489027"/>
            <a:ext cx="747222" cy="664198"/>
          </a:xfrm>
          <a:prstGeom prst="rect">
            <a:avLst/>
          </a:prstGeom>
          <a:solidFill>
            <a:srgbClr val="00498F"/>
          </a:solidFill>
          <a:ln w="12700" cap="flat" cmpd="sng" algn="ctr">
            <a:noFill/>
            <a:prstDash val="solid"/>
            <a:miter lim="800000"/>
          </a:ln>
          <a:effectLst/>
        </p:spPr>
        <p:txBody>
          <a:bodyPr rtlCol="0" anchor="ctr"/>
          <a:lstStyle/>
          <a:p>
            <a:pPr marL="0" marR="0" lvl="0" indent="0" algn="ctr" defTabSz="2633156" eaLnBrk="1" fontAlgn="auto" latinLnBrk="0" hangingPunct="1">
              <a:lnSpc>
                <a:spcPct val="100000"/>
              </a:lnSpc>
              <a:spcBef>
                <a:spcPts val="0"/>
              </a:spcBef>
              <a:spcAft>
                <a:spcPts val="0"/>
              </a:spcAft>
              <a:buClrTx/>
              <a:buSzTx/>
              <a:buFontTx/>
              <a:buNone/>
              <a:tabLst/>
              <a:defRPr/>
            </a:pPr>
            <a:endParaRPr kumimoji="0" lang="en-US" sz="5184"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168" name="Rectangle 167">
            <a:extLst>
              <a:ext uri="{FF2B5EF4-FFF2-40B4-BE49-F238E27FC236}">
                <a16:creationId xmlns:a16="http://schemas.microsoft.com/office/drawing/2014/main" id="{DEFF34DD-2F65-2670-8992-4E4975BA9BE0}"/>
              </a:ext>
            </a:extLst>
          </p:cNvPr>
          <p:cNvSpPr/>
          <p:nvPr/>
        </p:nvSpPr>
        <p:spPr>
          <a:xfrm>
            <a:off x="33995929" y="9468711"/>
            <a:ext cx="747222" cy="664198"/>
          </a:xfrm>
          <a:prstGeom prst="rect">
            <a:avLst/>
          </a:prstGeom>
          <a:solidFill>
            <a:srgbClr val="E2E3E6"/>
          </a:solidFill>
          <a:ln w="12700" cap="flat" cmpd="sng" algn="ctr">
            <a:noFill/>
            <a:prstDash val="solid"/>
            <a:miter lim="800000"/>
          </a:ln>
          <a:effectLst/>
        </p:spPr>
        <p:txBody>
          <a:bodyPr rtlCol="0" anchor="ctr"/>
          <a:lstStyle/>
          <a:p>
            <a:pPr marL="0" marR="0" lvl="0" indent="0" algn="ctr" defTabSz="2633156" eaLnBrk="1" fontAlgn="auto" latinLnBrk="0" hangingPunct="1">
              <a:lnSpc>
                <a:spcPct val="100000"/>
              </a:lnSpc>
              <a:spcBef>
                <a:spcPts val="0"/>
              </a:spcBef>
              <a:spcAft>
                <a:spcPts val="0"/>
              </a:spcAft>
              <a:buClrTx/>
              <a:buSzTx/>
              <a:buFontTx/>
              <a:buNone/>
              <a:tabLst/>
              <a:defRPr/>
            </a:pPr>
            <a:endParaRPr kumimoji="0" lang="en-US" sz="5184"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169" name="TextBox 168">
            <a:extLst>
              <a:ext uri="{FF2B5EF4-FFF2-40B4-BE49-F238E27FC236}">
                <a16:creationId xmlns:a16="http://schemas.microsoft.com/office/drawing/2014/main" id="{373F846E-C7C5-4EEB-4A58-3C3CD699FA8E}"/>
              </a:ext>
            </a:extLst>
          </p:cNvPr>
          <p:cNvSpPr txBox="1"/>
          <p:nvPr/>
        </p:nvSpPr>
        <p:spPr>
          <a:xfrm>
            <a:off x="31009363" y="9465736"/>
            <a:ext cx="1743134" cy="611332"/>
          </a:xfrm>
          <a:prstGeom prst="rect">
            <a:avLst/>
          </a:prstGeom>
          <a:noFill/>
        </p:spPr>
        <p:txBody>
          <a:bodyPr wrap="square" rtlCol="0" anchor="t">
            <a:spAutoFit/>
          </a:bodyPr>
          <a:lstStyle/>
          <a:p>
            <a:pPr defTabSz="2633156">
              <a:lnSpc>
                <a:spcPct val="150000"/>
              </a:lnSpc>
            </a:pPr>
            <a:r>
              <a:rPr lang="en-US" dirty="0">
                <a:solidFill>
                  <a:srgbClr val="E2E3E6">
                    <a:lumMod val="10000"/>
                  </a:srgbClr>
                </a:solidFill>
                <a:latin typeface="Arial" panose="020B0604020202020204" pitchFamily="34" charset="0"/>
                <a:cs typeface="Arial" panose="020B0604020202020204" pitchFamily="34" charset="0"/>
              </a:rPr>
              <a:t>Element 1</a:t>
            </a:r>
            <a:endParaRPr lang="en-US" sz="1600" dirty="0">
              <a:solidFill>
                <a:srgbClr val="E2E3E6">
                  <a:lumMod val="10000"/>
                </a:srgbClr>
              </a:solidFill>
              <a:latin typeface="Arial" panose="020B0604020202020204" pitchFamily="34" charset="0"/>
              <a:cs typeface="Arial" panose="020B0604020202020204" pitchFamily="34" charset="0"/>
            </a:endParaRPr>
          </a:p>
        </p:txBody>
      </p:sp>
      <p:sp>
        <p:nvSpPr>
          <p:cNvPr id="170" name="TextBox 169">
            <a:extLst>
              <a:ext uri="{FF2B5EF4-FFF2-40B4-BE49-F238E27FC236}">
                <a16:creationId xmlns:a16="http://schemas.microsoft.com/office/drawing/2014/main" id="{373F20BC-4060-41CB-DB6D-6D9924B60F62}"/>
              </a:ext>
            </a:extLst>
          </p:cNvPr>
          <p:cNvSpPr txBox="1"/>
          <p:nvPr/>
        </p:nvSpPr>
        <p:spPr>
          <a:xfrm>
            <a:off x="34775138" y="9472352"/>
            <a:ext cx="1743134" cy="611332"/>
          </a:xfrm>
          <a:prstGeom prst="rect">
            <a:avLst/>
          </a:prstGeom>
          <a:noFill/>
        </p:spPr>
        <p:txBody>
          <a:bodyPr wrap="square" rtlCol="0" anchor="t">
            <a:spAutoFit/>
          </a:bodyPr>
          <a:lstStyle/>
          <a:p>
            <a:pPr defTabSz="2633156">
              <a:lnSpc>
                <a:spcPct val="150000"/>
              </a:lnSpc>
            </a:pPr>
            <a:r>
              <a:rPr lang="en-US" dirty="0">
                <a:solidFill>
                  <a:srgbClr val="E2E3E6">
                    <a:lumMod val="10000"/>
                  </a:srgbClr>
                </a:solidFill>
                <a:latin typeface="Arial" panose="020B0604020202020204" pitchFamily="34" charset="0"/>
                <a:cs typeface="Arial" panose="020B0604020202020204" pitchFamily="34" charset="0"/>
              </a:rPr>
              <a:t>Element 2</a:t>
            </a:r>
            <a:endParaRPr lang="en-US" sz="1600" dirty="0">
              <a:solidFill>
                <a:srgbClr val="E2E3E6">
                  <a:lumMod val="10000"/>
                </a:srgbClr>
              </a:solidFill>
              <a:latin typeface="Arial" panose="020B0604020202020204" pitchFamily="34" charset="0"/>
              <a:cs typeface="Arial" panose="020B0604020202020204" pitchFamily="34" charset="0"/>
            </a:endParaRPr>
          </a:p>
        </p:txBody>
      </p:sp>
      <p:sp>
        <p:nvSpPr>
          <p:cNvPr id="171" name="Rectangle 170">
            <a:extLst>
              <a:ext uri="{FF2B5EF4-FFF2-40B4-BE49-F238E27FC236}">
                <a16:creationId xmlns:a16="http://schemas.microsoft.com/office/drawing/2014/main" id="{5742E444-5DAE-C44A-DD98-927AE693811D}"/>
              </a:ext>
            </a:extLst>
          </p:cNvPr>
          <p:cNvSpPr/>
          <p:nvPr/>
        </p:nvSpPr>
        <p:spPr>
          <a:xfrm>
            <a:off x="30089739" y="10471752"/>
            <a:ext cx="464961" cy="6930102"/>
          </a:xfrm>
          <a:prstGeom prst="rect">
            <a:avLst/>
          </a:prstGeom>
          <a:solidFill>
            <a:srgbClr val="FFFFFF"/>
          </a:solidFill>
          <a:ln w="12700" cap="flat" cmpd="sng" algn="ctr">
            <a:noFill/>
            <a:prstDash val="solid"/>
            <a:miter lim="800000"/>
          </a:ln>
          <a:effectLst/>
        </p:spPr>
        <p:txBody>
          <a:bodyPr rtlCol="0" anchor="ctr"/>
          <a:lstStyle/>
          <a:p>
            <a:pPr marL="0" marR="0" lvl="0" indent="0" algn="ctr" defTabSz="2633156" eaLnBrk="1" fontAlgn="auto" latinLnBrk="0" hangingPunct="1">
              <a:lnSpc>
                <a:spcPct val="100000"/>
              </a:lnSpc>
              <a:spcBef>
                <a:spcPts val="0"/>
              </a:spcBef>
              <a:spcAft>
                <a:spcPts val="0"/>
              </a:spcAft>
              <a:buClrTx/>
              <a:buSzTx/>
              <a:buFontTx/>
              <a:buNone/>
              <a:tabLst/>
              <a:defRPr/>
            </a:pPr>
            <a:endParaRPr kumimoji="0" lang="en-US" sz="5184"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172" name="Freeform 34">
            <a:extLst>
              <a:ext uri="{FF2B5EF4-FFF2-40B4-BE49-F238E27FC236}">
                <a16:creationId xmlns:a16="http://schemas.microsoft.com/office/drawing/2014/main" id="{6C358238-D9FC-693D-596F-821ED6180437}"/>
              </a:ext>
            </a:extLst>
          </p:cNvPr>
          <p:cNvSpPr/>
          <p:nvPr/>
        </p:nvSpPr>
        <p:spPr>
          <a:xfrm>
            <a:off x="30585865" y="11416179"/>
            <a:ext cx="7054665" cy="5513166"/>
          </a:xfrm>
          <a:custGeom>
            <a:avLst/>
            <a:gdLst>
              <a:gd name="connsiteX0" fmla="*/ 6891454 w 6891454"/>
              <a:gd name="connsiteY0" fmla="*/ 0 h 5475248"/>
              <a:gd name="connsiteX1" fmla="*/ 5765181 w 6891454"/>
              <a:gd name="connsiteY1" fmla="*/ 1739590 h 5475248"/>
              <a:gd name="connsiteX2" fmla="*/ 4605454 w 6891454"/>
              <a:gd name="connsiteY2" fmla="*/ 1159726 h 5475248"/>
              <a:gd name="connsiteX3" fmla="*/ 3468030 w 6891454"/>
              <a:gd name="connsiteY3" fmla="*/ 3914078 h 5475248"/>
              <a:gd name="connsiteX4" fmla="*/ 2308303 w 6891454"/>
              <a:gd name="connsiteY4" fmla="*/ 3211551 h 5475248"/>
              <a:gd name="connsiteX5" fmla="*/ 1182030 w 6891454"/>
              <a:gd name="connsiteY5" fmla="*/ 4304370 h 5475248"/>
              <a:gd name="connsiteX6" fmla="*/ 0 w 6891454"/>
              <a:gd name="connsiteY6" fmla="*/ 5096107 h 5475248"/>
              <a:gd name="connsiteX7" fmla="*/ 0 w 6891454"/>
              <a:gd name="connsiteY7" fmla="*/ 5475248 h 5475248"/>
              <a:gd name="connsiteX8" fmla="*/ 1226635 w 6891454"/>
              <a:gd name="connsiteY8" fmla="*/ 5163014 h 5475248"/>
              <a:gd name="connsiteX9" fmla="*/ 2297152 w 6891454"/>
              <a:gd name="connsiteY9" fmla="*/ 4772722 h 5475248"/>
              <a:gd name="connsiteX10" fmla="*/ 3456879 w 6891454"/>
              <a:gd name="connsiteY10" fmla="*/ 5062653 h 5475248"/>
              <a:gd name="connsiteX11" fmla="*/ 4616605 w 6891454"/>
              <a:gd name="connsiteY11" fmla="*/ 4114800 h 5475248"/>
              <a:gd name="connsiteX12" fmla="*/ 5765181 w 6891454"/>
              <a:gd name="connsiteY12" fmla="*/ 4326673 h 5475248"/>
              <a:gd name="connsiteX13" fmla="*/ 6891454 w 6891454"/>
              <a:gd name="connsiteY13" fmla="*/ 3702204 h 5475248"/>
              <a:gd name="connsiteX14" fmla="*/ 6891454 w 6891454"/>
              <a:gd name="connsiteY14" fmla="*/ 0 h 5475248"/>
              <a:gd name="connsiteX0" fmla="*/ 6891454 w 6891454"/>
              <a:gd name="connsiteY0" fmla="*/ 0 h 5475248"/>
              <a:gd name="connsiteX1" fmla="*/ 5765181 w 6891454"/>
              <a:gd name="connsiteY1" fmla="*/ 1739590 h 5475248"/>
              <a:gd name="connsiteX2" fmla="*/ 4605454 w 6891454"/>
              <a:gd name="connsiteY2" fmla="*/ 1159726 h 5475248"/>
              <a:gd name="connsiteX3" fmla="*/ 3468030 w 6891454"/>
              <a:gd name="connsiteY3" fmla="*/ 3914078 h 5475248"/>
              <a:gd name="connsiteX4" fmla="*/ 2308303 w 6891454"/>
              <a:gd name="connsiteY4" fmla="*/ 3211551 h 5475248"/>
              <a:gd name="connsiteX5" fmla="*/ 1182030 w 6891454"/>
              <a:gd name="connsiteY5" fmla="*/ 4304370 h 5475248"/>
              <a:gd name="connsiteX6" fmla="*/ 0 w 6891454"/>
              <a:gd name="connsiteY6" fmla="*/ 5096107 h 5475248"/>
              <a:gd name="connsiteX7" fmla="*/ 0 w 6891454"/>
              <a:gd name="connsiteY7" fmla="*/ 5475248 h 5475248"/>
              <a:gd name="connsiteX8" fmla="*/ 1226635 w 6891454"/>
              <a:gd name="connsiteY8" fmla="*/ 5163014 h 5475248"/>
              <a:gd name="connsiteX9" fmla="*/ 2297152 w 6891454"/>
              <a:gd name="connsiteY9" fmla="*/ 4772722 h 5475248"/>
              <a:gd name="connsiteX10" fmla="*/ 3456879 w 6891454"/>
              <a:gd name="connsiteY10" fmla="*/ 5062653 h 5475248"/>
              <a:gd name="connsiteX11" fmla="*/ 4616605 w 6891454"/>
              <a:gd name="connsiteY11" fmla="*/ 4114800 h 5475248"/>
              <a:gd name="connsiteX12" fmla="*/ 5744399 w 6891454"/>
              <a:gd name="connsiteY12" fmla="*/ 4337064 h 5475248"/>
              <a:gd name="connsiteX13" fmla="*/ 6891454 w 6891454"/>
              <a:gd name="connsiteY13" fmla="*/ 3702204 h 5475248"/>
              <a:gd name="connsiteX14" fmla="*/ 6891454 w 6891454"/>
              <a:gd name="connsiteY14" fmla="*/ 0 h 5475248"/>
              <a:gd name="connsiteX0" fmla="*/ 6891454 w 6891454"/>
              <a:gd name="connsiteY0" fmla="*/ 0 h 5475248"/>
              <a:gd name="connsiteX1" fmla="*/ 5765181 w 6891454"/>
              <a:gd name="connsiteY1" fmla="*/ 1739590 h 5475248"/>
              <a:gd name="connsiteX2" fmla="*/ 4605454 w 6891454"/>
              <a:gd name="connsiteY2" fmla="*/ 1159726 h 5475248"/>
              <a:gd name="connsiteX3" fmla="*/ 3468030 w 6891454"/>
              <a:gd name="connsiteY3" fmla="*/ 3914078 h 5475248"/>
              <a:gd name="connsiteX4" fmla="*/ 2308303 w 6891454"/>
              <a:gd name="connsiteY4" fmla="*/ 3211551 h 5475248"/>
              <a:gd name="connsiteX5" fmla="*/ 1182030 w 6891454"/>
              <a:gd name="connsiteY5" fmla="*/ 4304370 h 5475248"/>
              <a:gd name="connsiteX6" fmla="*/ 0 w 6891454"/>
              <a:gd name="connsiteY6" fmla="*/ 5096107 h 5475248"/>
              <a:gd name="connsiteX7" fmla="*/ 0 w 6891454"/>
              <a:gd name="connsiteY7" fmla="*/ 5475248 h 5475248"/>
              <a:gd name="connsiteX8" fmla="*/ 1226635 w 6891454"/>
              <a:gd name="connsiteY8" fmla="*/ 5163014 h 5475248"/>
              <a:gd name="connsiteX9" fmla="*/ 2297152 w 6891454"/>
              <a:gd name="connsiteY9" fmla="*/ 4772722 h 5475248"/>
              <a:gd name="connsiteX10" fmla="*/ 3456879 w 6891454"/>
              <a:gd name="connsiteY10" fmla="*/ 5062653 h 5475248"/>
              <a:gd name="connsiteX11" fmla="*/ 4616605 w 6891454"/>
              <a:gd name="connsiteY11" fmla="*/ 4166755 h 5475248"/>
              <a:gd name="connsiteX12" fmla="*/ 5744399 w 6891454"/>
              <a:gd name="connsiteY12" fmla="*/ 4337064 h 5475248"/>
              <a:gd name="connsiteX13" fmla="*/ 6891454 w 6891454"/>
              <a:gd name="connsiteY13" fmla="*/ 3702204 h 5475248"/>
              <a:gd name="connsiteX14" fmla="*/ 6891454 w 6891454"/>
              <a:gd name="connsiteY14" fmla="*/ 0 h 5475248"/>
              <a:gd name="connsiteX0" fmla="*/ 6891454 w 6891454"/>
              <a:gd name="connsiteY0" fmla="*/ 0 h 5475248"/>
              <a:gd name="connsiteX1" fmla="*/ 5765181 w 6891454"/>
              <a:gd name="connsiteY1" fmla="*/ 1739590 h 5475248"/>
              <a:gd name="connsiteX2" fmla="*/ 4605454 w 6891454"/>
              <a:gd name="connsiteY2" fmla="*/ 1159726 h 5475248"/>
              <a:gd name="connsiteX3" fmla="*/ 3468030 w 6891454"/>
              <a:gd name="connsiteY3" fmla="*/ 3914078 h 5475248"/>
              <a:gd name="connsiteX4" fmla="*/ 2308303 w 6891454"/>
              <a:gd name="connsiteY4" fmla="*/ 3180378 h 5475248"/>
              <a:gd name="connsiteX5" fmla="*/ 1182030 w 6891454"/>
              <a:gd name="connsiteY5" fmla="*/ 4304370 h 5475248"/>
              <a:gd name="connsiteX6" fmla="*/ 0 w 6891454"/>
              <a:gd name="connsiteY6" fmla="*/ 5096107 h 5475248"/>
              <a:gd name="connsiteX7" fmla="*/ 0 w 6891454"/>
              <a:gd name="connsiteY7" fmla="*/ 5475248 h 5475248"/>
              <a:gd name="connsiteX8" fmla="*/ 1226635 w 6891454"/>
              <a:gd name="connsiteY8" fmla="*/ 5163014 h 5475248"/>
              <a:gd name="connsiteX9" fmla="*/ 2297152 w 6891454"/>
              <a:gd name="connsiteY9" fmla="*/ 4772722 h 5475248"/>
              <a:gd name="connsiteX10" fmla="*/ 3456879 w 6891454"/>
              <a:gd name="connsiteY10" fmla="*/ 5062653 h 5475248"/>
              <a:gd name="connsiteX11" fmla="*/ 4616605 w 6891454"/>
              <a:gd name="connsiteY11" fmla="*/ 4166755 h 5475248"/>
              <a:gd name="connsiteX12" fmla="*/ 5744399 w 6891454"/>
              <a:gd name="connsiteY12" fmla="*/ 4337064 h 5475248"/>
              <a:gd name="connsiteX13" fmla="*/ 6891454 w 6891454"/>
              <a:gd name="connsiteY13" fmla="*/ 3702204 h 5475248"/>
              <a:gd name="connsiteX14" fmla="*/ 6891454 w 6891454"/>
              <a:gd name="connsiteY14" fmla="*/ 0 h 5475248"/>
              <a:gd name="connsiteX0" fmla="*/ 6891454 w 6891454"/>
              <a:gd name="connsiteY0" fmla="*/ 0 h 5475248"/>
              <a:gd name="connsiteX1" fmla="*/ 5765181 w 6891454"/>
              <a:gd name="connsiteY1" fmla="*/ 1739590 h 5475248"/>
              <a:gd name="connsiteX2" fmla="*/ 4605454 w 6891454"/>
              <a:gd name="connsiteY2" fmla="*/ 1159726 h 5475248"/>
              <a:gd name="connsiteX3" fmla="*/ 3468030 w 6891454"/>
              <a:gd name="connsiteY3" fmla="*/ 3914078 h 5475248"/>
              <a:gd name="connsiteX4" fmla="*/ 2308303 w 6891454"/>
              <a:gd name="connsiteY4" fmla="*/ 3180378 h 5475248"/>
              <a:gd name="connsiteX5" fmla="*/ 1130075 w 6891454"/>
              <a:gd name="connsiteY5" fmla="*/ 4304370 h 5475248"/>
              <a:gd name="connsiteX6" fmla="*/ 0 w 6891454"/>
              <a:gd name="connsiteY6" fmla="*/ 5096107 h 5475248"/>
              <a:gd name="connsiteX7" fmla="*/ 0 w 6891454"/>
              <a:gd name="connsiteY7" fmla="*/ 5475248 h 5475248"/>
              <a:gd name="connsiteX8" fmla="*/ 1226635 w 6891454"/>
              <a:gd name="connsiteY8" fmla="*/ 5163014 h 5475248"/>
              <a:gd name="connsiteX9" fmla="*/ 2297152 w 6891454"/>
              <a:gd name="connsiteY9" fmla="*/ 4772722 h 5475248"/>
              <a:gd name="connsiteX10" fmla="*/ 3456879 w 6891454"/>
              <a:gd name="connsiteY10" fmla="*/ 5062653 h 5475248"/>
              <a:gd name="connsiteX11" fmla="*/ 4616605 w 6891454"/>
              <a:gd name="connsiteY11" fmla="*/ 4166755 h 5475248"/>
              <a:gd name="connsiteX12" fmla="*/ 5744399 w 6891454"/>
              <a:gd name="connsiteY12" fmla="*/ 4337064 h 5475248"/>
              <a:gd name="connsiteX13" fmla="*/ 6891454 w 6891454"/>
              <a:gd name="connsiteY13" fmla="*/ 3702204 h 5475248"/>
              <a:gd name="connsiteX14" fmla="*/ 6891454 w 6891454"/>
              <a:gd name="connsiteY14" fmla="*/ 0 h 5475248"/>
              <a:gd name="connsiteX0" fmla="*/ 6891454 w 6891454"/>
              <a:gd name="connsiteY0" fmla="*/ 0 h 5475248"/>
              <a:gd name="connsiteX1" fmla="*/ 5765181 w 6891454"/>
              <a:gd name="connsiteY1" fmla="*/ 1739590 h 5475248"/>
              <a:gd name="connsiteX2" fmla="*/ 4595063 w 6891454"/>
              <a:gd name="connsiteY2" fmla="*/ 1118162 h 5475248"/>
              <a:gd name="connsiteX3" fmla="*/ 3468030 w 6891454"/>
              <a:gd name="connsiteY3" fmla="*/ 3914078 h 5475248"/>
              <a:gd name="connsiteX4" fmla="*/ 2308303 w 6891454"/>
              <a:gd name="connsiteY4" fmla="*/ 3180378 h 5475248"/>
              <a:gd name="connsiteX5" fmla="*/ 1130075 w 6891454"/>
              <a:gd name="connsiteY5" fmla="*/ 4304370 h 5475248"/>
              <a:gd name="connsiteX6" fmla="*/ 0 w 6891454"/>
              <a:gd name="connsiteY6" fmla="*/ 5096107 h 5475248"/>
              <a:gd name="connsiteX7" fmla="*/ 0 w 6891454"/>
              <a:gd name="connsiteY7" fmla="*/ 5475248 h 5475248"/>
              <a:gd name="connsiteX8" fmla="*/ 1226635 w 6891454"/>
              <a:gd name="connsiteY8" fmla="*/ 5163014 h 5475248"/>
              <a:gd name="connsiteX9" fmla="*/ 2297152 w 6891454"/>
              <a:gd name="connsiteY9" fmla="*/ 4772722 h 5475248"/>
              <a:gd name="connsiteX10" fmla="*/ 3456879 w 6891454"/>
              <a:gd name="connsiteY10" fmla="*/ 5062653 h 5475248"/>
              <a:gd name="connsiteX11" fmla="*/ 4616605 w 6891454"/>
              <a:gd name="connsiteY11" fmla="*/ 4166755 h 5475248"/>
              <a:gd name="connsiteX12" fmla="*/ 5744399 w 6891454"/>
              <a:gd name="connsiteY12" fmla="*/ 4337064 h 5475248"/>
              <a:gd name="connsiteX13" fmla="*/ 6891454 w 6891454"/>
              <a:gd name="connsiteY13" fmla="*/ 3702204 h 5475248"/>
              <a:gd name="connsiteX14" fmla="*/ 6891454 w 6891454"/>
              <a:gd name="connsiteY14" fmla="*/ 0 h 5475248"/>
              <a:gd name="connsiteX0" fmla="*/ 6891454 w 6891454"/>
              <a:gd name="connsiteY0" fmla="*/ 0 h 5475248"/>
              <a:gd name="connsiteX1" fmla="*/ 5765181 w 6891454"/>
              <a:gd name="connsiteY1" fmla="*/ 1739590 h 5475248"/>
              <a:gd name="connsiteX2" fmla="*/ 4595063 w 6891454"/>
              <a:gd name="connsiteY2" fmla="*/ 1118162 h 5475248"/>
              <a:gd name="connsiteX3" fmla="*/ 3468030 w 6891454"/>
              <a:gd name="connsiteY3" fmla="*/ 3914078 h 5475248"/>
              <a:gd name="connsiteX4" fmla="*/ 2308303 w 6891454"/>
              <a:gd name="connsiteY4" fmla="*/ 3180378 h 5475248"/>
              <a:gd name="connsiteX5" fmla="*/ 1130075 w 6891454"/>
              <a:gd name="connsiteY5" fmla="*/ 4304370 h 5475248"/>
              <a:gd name="connsiteX6" fmla="*/ 0 w 6891454"/>
              <a:gd name="connsiteY6" fmla="*/ 5096107 h 5475248"/>
              <a:gd name="connsiteX7" fmla="*/ 0 w 6891454"/>
              <a:gd name="connsiteY7" fmla="*/ 5475248 h 5475248"/>
              <a:gd name="connsiteX8" fmla="*/ 1226635 w 6891454"/>
              <a:gd name="connsiteY8" fmla="*/ 5163014 h 5475248"/>
              <a:gd name="connsiteX9" fmla="*/ 2297152 w 6891454"/>
              <a:gd name="connsiteY9" fmla="*/ 4793504 h 5475248"/>
              <a:gd name="connsiteX10" fmla="*/ 3456879 w 6891454"/>
              <a:gd name="connsiteY10" fmla="*/ 5062653 h 5475248"/>
              <a:gd name="connsiteX11" fmla="*/ 4616605 w 6891454"/>
              <a:gd name="connsiteY11" fmla="*/ 4166755 h 5475248"/>
              <a:gd name="connsiteX12" fmla="*/ 5744399 w 6891454"/>
              <a:gd name="connsiteY12" fmla="*/ 4337064 h 5475248"/>
              <a:gd name="connsiteX13" fmla="*/ 6891454 w 6891454"/>
              <a:gd name="connsiteY13" fmla="*/ 3702204 h 5475248"/>
              <a:gd name="connsiteX14" fmla="*/ 6891454 w 6891454"/>
              <a:gd name="connsiteY14" fmla="*/ 0 h 5475248"/>
              <a:gd name="connsiteX0" fmla="*/ 6891454 w 6891454"/>
              <a:gd name="connsiteY0" fmla="*/ 0 h 5475248"/>
              <a:gd name="connsiteX1" fmla="*/ 5765181 w 6891454"/>
              <a:gd name="connsiteY1" fmla="*/ 1739590 h 5475248"/>
              <a:gd name="connsiteX2" fmla="*/ 4595063 w 6891454"/>
              <a:gd name="connsiteY2" fmla="*/ 1118162 h 5475248"/>
              <a:gd name="connsiteX3" fmla="*/ 3431084 w 6891454"/>
              <a:gd name="connsiteY3" fmla="*/ 3904842 h 5475248"/>
              <a:gd name="connsiteX4" fmla="*/ 2308303 w 6891454"/>
              <a:gd name="connsiteY4" fmla="*/ 3180378 h 5475248"/>
              <a:gd name="connsiteX5" fmla="*/ 1130075 w 6891454"/>
              <a:gd name="connsiteY5" fmla="*/ 4304370 h 5475248"/>
              <a:gd name="connsiteX6" fmla="*/ 0 w 6891454"/>
              <a:gd name="connsiteY6" fmla="*/ 5096107 h 5475248"/>
              <a:gd name="connsiteX7" fmla="*/ 0 w 6891454"/>
              <a:gd name="connsiteY7" fmla="*/ 5475248 h 5475248"/>
              <a:gd name="connsiteX8" fmla="*/ 1226635 w 6891454"/>
              <a:gd name="connsiteY8" fmla="*/ 5163014 h 5475248"/>
              <a:gd name="connsiteX9" fmla="*/ 2297152 w 6891454"/>
              <a:gd name="connsiteY9" fmla="*/ 4793504 h 5475248"/>
              <a:gd name="connsiteX10" fmla="*/ 3456879 w 6891454"/>
              <a:gd name="connsiteY10" fmla="*/ 5062653 h 5475248"/>
              <a:gd name="connsiteX11" fmla="*/ 4616605 w 6891454"/>
              <a:gd name="connsiteY11" fmla="*/ 4166755 h 5475248"/>
              <a:gd name="connsiteX12" fmla="*/ 5744399 w 6891454"/>
              <a:gd name="connsiteY12" fmla="*/ 4337064 h 5475248"/>
              <a:gd name="connsiteX13" fmla="*/ 6891454 w 6891454"/>
              <a:gd name="connsiteY13" fmla="*/ 3702204 h 5475248"/>
              <a:gd name="connsiteX14" fmla="*/ 6891454 w 6891454"/>
              <a:gd name="connsiteY14" fmla="*/ 0 h 5475248"/>
              <a:gd name="connsiteX0" fmla="*/ 6891454 w 6891454"/>
              <a:gd name="connsiteY0" fmla="*/ 0 h 5475248"/>
              <a:gd name="connsiteX1" fmla="*/ 5765181 w 6891454"/>
              <a:gd name="connsiteY1" fmla="*/ 1739590 h 5475248"/>
              <a:gd name="connsiteX2" fmla="*/ 4595063 w 6891454"/>
              <a:gd name="connsiteY2" fmla="*/ 1118162 h 5475248"/>
              <a:gd name="connsiteX3" fmla="*/ 3431084 w 6891454"/>
              <a:gd name="connsiteY3" fmla="*/ 3904842 h 5475248"/>
              <a:gd name="connsiteX4" fmla="*/ 2308303 w 6891454"/>
              <a:gd name="connsiteY4" fmla="*/ 3180378 h 5475248"/>
              <a:gd name="connsiteX5" fmla="*/ 1130075 w 6891454"/>
              <a:gd name="connsiteY5" fmla="*/ 4304370 h 5475248"/>
              <a:gd name="connsiteX6" fmla="*/ 0 w 6891454"/>
              <a:gd name="connsiteY6" fmla="*/ 5096107 h 5475248"/>
              <a:gd name="connsiteX7" fmla="*/ 0 w 6891454"/>
              <a:gd name="connsiteY7" fmla="*/ 5475248 h 5475248"/>
              <a:gd name="connsiteX8" fmla="*/ 1226635 w 6891454"/>
              <a:gd name="connsiteY8" fmla="*/ 5163014 h 5475248"/>
              <a:gd name="connsiteX9" fmla="*/ 2297152 w 6891454"/>
              <a:gd name="connsiteY9" fmla="*/ 4793504 h 5475248"/>
              <a:gd name="connsiteX10" fmla="*/ 3456879 w 6891454"/>
              <a:gd name="connsiteY10" fmla="*/ 5062653 h 5475248"/>
              <a:gd name="connsiteX11" fmla="*/ 4616605 w 6891454"/>
              <a:gd name="connsiteY11" fmla="*/ 4166755 h 5475248"/>
              <a:gd name="connsiteX12" fmla="*/ 5744399 w 6891454"/>
              <a:gd name="connsiteY12" fmla="*/ 4337064 h 5475248"/>
              <a:gd name="connsiteX13" fmla="*/ 6891454 w 6891454"/>
              <a:gd name="connsiteY13" fmla="*/ 3710442 h 5475248"/>
              <a:gd name="connsiteX14" fmla="*/ 6891454 w 6891454"/>
              <a:gd name="connsiteY14" fmla="*/ 0 h 5475248"/>
              <a:gd name="connsiteX0" fmla="*/ 6891454 w 7001291"/>
              <a:gd name="connsiteY0" fmla="*/ 0 h 5475248"/>
              <a:gd name="connsiteX1" fmla="*/ 5765181 w 7001291"/>
              <a:gd name="connsiteY1" fmla="*/ 1739590 h 5475248"/>
              <a:gd name="connsiteX2" fmla="*/ 4595063 w 7001291"/>
              <a:gd name="connsiteY2" fmla="*/ 1118162 h 5475248"/>
              <a:gd name="connsiteX3" fmla="*/ 3431084 w 7001291"/>
              <a:gd name="connsiteY3" fmla="*/ 3904842 h 5475248"/>
              <a:gd name="connsiteX4" fmla="*/ 2308303 w 7001291"/>
              <a:gd name="connsiteY4" fmla="*/ 3180378 h 5475248"/>
              <a:gd name="connsiteX5" fmla="*/ 1130075 w 7001291"/>
              <a:gd name="connsiteY5" fmla="*/ 4304370 h 5475248"/>
              <a:gd name="connsiteX6" fmla="*/ 0 w 7001291"/>
              <a:gd name="connsiteY6" fmla="*/ 5096107 h 5475248"/>
              <a:gd name="connsiteX7" fmla="*/ 0 w 7001291"/>
              <a:gd name="connsiteY7" fmla="*/ 5475248 h 5475248"/>
              <a:gd name="connsiteX8" fmla="*/ 1226635 w 7001291"/>
              <a:gd name="connsiteY8" fmla="*/ 5163014 h 5475248"/>
              <a:gd name="connsiteX9" fmla="*/ 2297152 w 7001291"/>
              <a:gd name="connsiteY9" fmla="*/ 4793504 h 5475248"/>
              <a:gd name="connsiteX10" fmla="*/ 3456879 w 7001291"/>
              <a:gd name="connsiteY10" fmla="*/ 5062653 h 5475248"/>
              <a:gd name="connsiteX11" fmla="*/ 4616605 w 7001291"/>
              <a:gd name="connsiteY11" fmla="*/ 4166755 h 5475248"/>
              <a:gd name="connsiteX12" fmla="*/ 5744399 w 7001291"/>
              <a:gd name="connsiteY12" fmla="*/ 4337064 h 5475248"/>
              <a:gd name="connsiteX13" fmla="*/ 6891454 w 7001291"/>
              <a:gd name="connsiteY13" fmla="*/ 3710442 h 5475248"/>
              <a:gd name="connsiteX14" fmla="*/ 6891454 w 7001291"/>
              <a:gd name="connsiteY14" fmla="*/ 0 h 5475248"/>
              <a:gd name="connsiteX0" fmla="*/ 6891454 w 6999195"/>
              <a:gd name="connsiteY0" fmla="*/ 0 h 5475248"/>
              <a:gd name="connsiteX1" fmla="*/ 5765181 w 6999195"/>
              <a:gd name="connsiteY1" fmla="*/ 1739590 h 5475248"/>
              <a:gd name="connsiteX2" fmla="*/ 4595063 w 6999195"/>
              <a:gd name="connsiteY2" fmla="*/ 1118162 h 5475248"/>
              <a:gd name="connsiteX3" fmla="*/ 3431084 w 6999195"/>
              <a:gd name="connsiteY3" fmla="*/ 3904842 h 5475248"/>
              <a:gd name="connsiteX4" fmla="*/ 2308303 w 6999195"/>
              <a:gd name="connsiteY4" fmla="*/ 3180378 h 5475248"/>
              <a:gd name="connsiteX5" fmla="*/ 1130075 w 6999195"/>
              <a:gd name="connsiteY5" fmla="*/ 4304370 h 5475248"/>
              <a:gd name="connsiteX6" fmla="*/ 0 w 6999195"/>
              <a:gd name="connsiteY6" fmla="*/ 5096107 h 5475248"/>
              <a:gd name="connsiteX7" fmla="*/ 0 w 6999195"/>
              <a:gd name="connsiteY7" fmla="*/ 5475248 h 5475248"/>
              <a:gd name="connsiteX8" fmla="*/ 1226635 w 6999195"/>
              <a:gd name="connsiteY8" fmla="*/ 5163014 h 5475248"/>
              <a:gd name="connsiteX9" fmla="*/ 2297152 w 6999195"/>
              <a:gd name="connsiteY9" fmla="*/ 4793504 h 5475248"/>
              <a:gd name="connsiteX10" fmla="*/ 3456879 w 6999195"/>
              <a:gd name="connsiteY10" fmla="*/ 5062653 h 5475248"/>
              <a:gd name="connsiteX11" fmla="*/ 4616605 w 6999195"/>
              <a:gd name="connsiteY11" fmla="*/ 4166755 h 5475248"/>
              <a:gd name="connsiteX12" fmla="*/ 5744399 w 6999195"/>
              <a:gd name="connsiteY12" fmla="*/ 4337064 h 5475248"/>
              <a:gd name="connsiteX13" fmla="*/ 6883216 w 6999195"/>
              <a:gd name="connsiteY13" fmla="*/ 3726917 h 5475248"/>
              <a:gd name="connsiteX14" fmla="*/ 6891454 w 6999195"/>
              <a:gd name="connsiteY14" fmla="*/ 0 h 5475248"/>
              <a:gd name="connsiteX0" fmla="*/ 6891454 w 6999195"/>
              <a:gd name="connsiteY0" fmla="*/ 0 h 5475248"/>
              <a:gd name="connsiteX1" fmla="*/ 5765181 w 6999195"/>
              <a:gd name="connsiteY1" fmla="*/ 1739590 h 5475248"/>
              <a:gd name="connsiteX2" fmla="*/ 4595063 w 6999195"/>
              <a:gd name="connsiteY2" fmla="*/ 1118162 h 5475248"/>
              <a:gd name="connsiteX3" fmla="*/ 3431084 w 6999195"/>
              <a:gd name="connsiteY3" fmla="*/ 3904842 h 5475248"/>
              <a:gd name="connsiteX4" fmla="*/ 2308303 w 6999195"/>
              <a:gd name="connsiteY4" fmla="*/ 3180378 h 5475248"/>
              <a:gd name="connsiteX5" fmla="*/ 1130075 w 6999195"/>
              <a:gd name="connsiteY5" fmla="*/ 4304370 h 5475248"/>
              <a:gd name="connsiteX6" fmla="*/ 0 w 6999195"/>
              <a:gd name="connsiteY6" fmla="*/ 5096107 h 5475248"/>
              <a:gd name="connsiteX7" fmla="*/ 0 w 6999195"/>
              <a:gd name="connsiteY7" fmla="*/ 5475248 h 5475248"/>
              <a:gd name="connsiteX8" fmla="*/ 1226635 w 6999195"/>
              <a:gd name="connsiteY8" fmla="*/ 5163014 h 5475248"/>
              <a:gd name="connsiteX9" fmla="*/ 2297152 w 6999195"/>
              <a:gd name="connsiteY9" fmla="*/ 4793504 h 5475248"/>
              <a:gd name="connsiteX10" fmla="*/ 3456879 w 6999195"/>
              <a:gd name="connsiteY10" fmla="*/ 5062653 h 5475248"/>
              <a:gd name="connsiteX11" fmla="*/ 4616605 w 6999195"/>
              <a:gd name="connsiteY11" fmla="*/ 4166755 h 5475248"/>
              <a:gd name="connsiteX12" fmla="*/ 5744399 w 6999195"/>
              <a:gd name="connsiteY12" fmla="*/ 4353540 h 5475248"/>
              <a:gd name="connsiteX13" fmla="*/ 6883216 w 6999195"/>
              <a:gd name="connsiteY13" fmla="*/ 3726917 h 5475248"/>
              <a:gd name="connsiteX14" fmla="*/ 6891454 w 6999195"/>
              <a:gd name="connsiteY14" fmla="*/ 0 h 5475248"/>
              <a:gd name="connsiteX0" fmla="*/ 6891454 w 7017002"/>
              <a:gd name="connsiteY0" fmla="*/ 0 h 5475248"/>
              <a:gd name="connsiteX1" fmla="*/ 5765181 w 7017002"/>
              <a:gd name="connsiteY1" fmla="*/ 1739590 h 5475248"/>
              <a:gd name="connsiteX2" fmla="*/ 4595063 w 7017002"/>
              <a:gd name="connsiteY2" fmla="*/ 1118162 h 5475248"/>
              <a:gd name="connsiteX3" fmla="*/ 3431084 w 7017002"/>
              <a:gd name="connsiteY3" fmla="*/ 3904842 h 5475248"/>
              <a:gd name="connsiteX4" fmla="*/ 2308303 w 7017002"/>
              <a:gd name="connsiteY4" fmla="*/ 3180378 h 5475248"/>
              <a:gd name="connsiteX5" fmla="*/ 1130075 w 7017002"/>
              <a:gd name="connsiteY5" fmla="*/ 4304370 h 5475248"/>
              <a:gd name="connsiteX6" fmla="*/ 0 w 7017002"/>
              <a:gd name="connsiteY6" fmla="*/ 5096107 h 5475248"/>
              <a:gd name="connsiteX7" fmla="*/ 0 w 7017002"/>
              <a:gd name="connsiteY7" fmla="*/ 5475248 h 5475248"/>
              <a:gd name="connsiteX8" fmla="*/ 1226635 w 7017002"/>
              <a:gd name="connsiteY8" fmla="*/ 5163014 h 5475248"/>
              <a:gd name="connsiteX9" fmla="*/ 2297152 w 7017002"/>
              <a:gd name="connsiteY9" fmla="*/ 4793504 h 5475248"/>
              <a:gd name="connsiteX10" fmla="*/ 3456879 w 7017002"/>
              <a:gd name="connsiteY10" fmla="*/ 5062653 h 5475248"/>
              <a:gd name="connsiteX11" fmla="*/ 4616605 w 7017002"/>
              <a:gd name="connsiteY11" fmla="*/ 4166755 h 5475248"/>
              <a:gd name="connsiteX12" fmla="*/ 5744399 w 7017002"/>
              <a:gd name="connsiteY12" fmla="*/ 4353540 h 5475248"/>
              <a:gd name="connsiteX13" fmla="*/ 6944631 w 7017002"/>
              <a:gd name="connsiteY13" fmla="*/ 3692797 h 5475248"/>
              <a:gd name="connsiteX14" fmla="*/ 6891454 w 7017002"/>
              <a:gd name="connsiteY14" fmla="*/ 0 h 5475248"/>
              <a:gd name="connsiteX0" fmla="*/ 6942882 w 7068430"/>
              <a:gd name="connsiteY0" fmla="*/ 0 h 5475248"/>
              <a:gd name="connsiteX1" fmla="*/ 5816609 w 7068430"/>
              <a:gd name="connsiteY1" fmla="*/ 1739590 h 5475248"/>
              <a:gd name="connsiteX2" fmla="*/ 4646491 w 7068430"/>
              <a:gd name="connsiteY2" fmla="*/ 1118162 h 5475248"/>
              <a:gd name="connsiteX3" fmla="*/ 3482512 w 7068430"/>
              <a:gd name="connsiteY3" fmla="*/ 3904842 h 5475248"/>
              <a:gd name="connsiteX4" fmla="*/ 2359731 w 7068430"/>
              <a:gd name="connsiteY4" fmla="*/ 3180378 h 5475248"/>
              <a:gd name="connsiteX5" fmla="*/ 1181503 w 7068430"/>
              <a:gd name="connsiteY5" fmla="*/ 4304370 h 5475248"/>
              <a:gd name="connsiteX6" fmla="*/ 0 w 7068430"/>
              <a:gd name="connsiteY6" fmla="*/ 5130393 h 5475248"/>
              <a:gd name="connsiteX7" fmla="*/ 51428 w 7068430"/>
              <a:gd name="connsiteY7" fmla="*/ 5475248 h 5475248"/>
              <a:gd name="connsiteX8" fmla="*/ 1278063 w 7068430"/>
              <a:gd name="connsiteY8" fmla="*/ 5163014 h 5475248"/>
              <a:gd name="connsiteX9" fmla="*/ 2348580 w 7068430"/>
              <a:gd name="connsiteY9" fmla="*/ 4793504 h 5475248"/>
              <a:gd name="connsiteX10" fmla="*/ 3508307 w 7068430"/>
              <a:gd name="connsiteY10" fmla="*/ 5062653 h 5475248"/>
              <a:gd name="connsiteX11" fmla="*/ 4668033 w 7068430"/>
              <a:gd name="connsiteY11" fmla="*/ 4166755 h 5475248"/>
              <a:gd name="connsiteX12" fmla="*/ 5795827 w 7068430"/>
              <a:gd name="connsiteY12" fmla="*/ 4353540 h 5475248"/>
              <a:gd name="connsiteX13" fmla="*/ 6996059 w 7068430"/>
              <a:gd name="connsiteY13" fmla="*/ 3692797 h 5475248"/>
              <a:gd name="connsiteX14" fmla="*/ 6942882 w 7068430"/>
              <a:gd name="connsiteY14" fmla="*/ 0 h 5475248"/>
              <a:gd name="connsiteX0" fmla="*/ 6908598 w 7034146"/>
              <a:gd name="connsiteY0" fmla="*/ 0 h 5475248"/>
              <a:gd name="connsiteX1" fmla="*/ 5782325 w 7034146"/>
              <a:gd name="connsiteY1" fmla="*/ 1739590 h 5475248"/>
              <a:gd name="connsiteX2" fmla="*/ 4612207 w 7034146"/>
              <a:gd name="connsiteY2" fmla="*/ 1118162 h 5475248"/>
              <a:gd name="connsiteX3" fmla="*/ 3448228 w 7034146"/>
              <a:gd name="connsiteY3" fmla="*/ 3904842 h 5475248"/>
              <a:gd name="connsiteX4" fmla="*/ 2325447 w 7034146"/>
              <a:gd name="connsiteY4" fmla="*/ 3180378 h 5475248"/>
              <a:gd name="connsiteX5" fmla="*/ 1147219 w 7034146"/>
              <a:gd name="connsiteY5" fmla="*/ 4304370 h 5475248"/>
              <a:gd name="connsiteX6" fmla="*/ 0 w 7034146"/>
              <a:gd name="connsiteY6" fmla="*/ 5104680 h 5475248"/>
              <a:gd name="connsiteX7" fmla="*/ 17144 w 7034146"/>
              <a:gd name="connsiteY7" fmla="*/ 5475248 h 5475248"/>
              <a:gd name="connsiteX8" fmla="*/ 1243779 w 7034146"/>
              <a:gd name="connsiteY8" fmla="*/ 5163014 h 5475248"/>
              <a:gd name="connsiteX9" fmla="*/ 2314296 w 7034146"/>
              <a:gd name="connsiteY9" fmla="*/ 4793504 h 5475248"/>
              <a:gd name="connsiteX10" fmla="*/ 3474023 w 7034146"/>
              <a:gd name="connsiteY10" fmla="*/ 5062653 h 5475248"/>
              <a:gd name="connsiteX11" fmla="*/ 4633749 w 7034146"/>
              <a:gd name="connsiteY11" fmla="*/ 4166755 h 5475248"/>
              <a:gd name="connsiteX12" fmla="*/ 5761543 w 7034146"/>
              <a:gd name="connsiteY12" fmla="*/ 4353540 h 5475248"/>
              <a:gd name="connsiteX13" fmla="*/ 6961775 w 7034146"/>
              <a:gd name="connsiteY13" fmla="*/ 3692797 h 5475248"/>
              <a:gd name="connsiteX14" fmla="*/ 6908598 w 7034146"/>
              <a:gd name="connsiteY14" fmla="*/ 0 h 5475248"/>
              <a:gd name="connsiteX0" fmla="*/ 6917167 w 7042715"/>
              <a:gd name="connsiteY0" fmla="*/ 0 h 5492391"/>
              <a:gd name="connsiteX1" fmla="*/ 5790894 w 7042715"/>
              <a:gd name="connsiteY1" fmla="*/ 1739590 h 5492391"/>
              <a:gd name="connsiteX2" fmla="*/ 4620776 w 7042715"/>
              <a:gd name="connsiteY2" fmla="*/ 1118162 h 5492391"/>
              <a:gd name="connsiteX3" fmla="*/ 3456797 w 7042715"/>
              <a:gd name="connsiteY3" fmla="*/ 3904842 h 5492391"/>
              <a:gd name="connsiteX4" fmla="*/ 2334016 w 7042715"/>
              <a:gd name="connsiteY4" fmla="*/ 3180378 h 5492391"/>
              <a:gd name="connsiteX5" fmla="*/ 1155788 w 7042715"/>
              <a:gd name="connsiteY5" fmla="*/ 4304370 h 5492391"/>
              <a:gd name="connsiteX6" fmla="*/ 8569 w 7042715"/>
              <a:gd name="connsiteY6" fmla="*/ 5104680 h 5492391"/>
              <a:gd name="connsiteX7" fmla="*/ 0 w 7042715"/>
              <a:gd name="connsiteY7" fmla="*/ 5492391 h 5492391"/>
              <a:gd name="connsiteX8" fmla="*/ 1252348 w 7042715"/>
              <a:gd name="connsiteY8" fmla="*/ 5163014 h 5492391"/>
              <a:gd name="connsiteX9" fmla="*/ 2322865 w 7042715"/>
              <a:gd name="connsiteY9" fmla="*/ 4793504 h 5492391"/>
              <a:gd name="connsiteX10" fmla="*/ 3482592 w 7042715"/>
              <a:gd name="connsiteY10" fmla="*/ 5062653 h 5492391"/>
              <a:gd name="connsiteX11" fmla="*/ 4642318 w 7042715"/>
              <a:gd name="connsiteY11" fmla="*/ 4166755 h 5492391"/>
              <a:gd name="connsiteX12" fmla="*/ 5770112 w 7042715"/>
              <a:gd name="connsiteY12" fmla="*/ 4353540 h 5492391"/>
              <a:gd name="connsiteX13" fmla="*/ 6970344 w 7042715"/>
              <a:gd name="connsiteY13" fmla="*/ 3692797 h 5492391"/>
              <a:gd name="connsiteX14" fmla="*/ 6917167 w 7042715"/>
              <a:gd name="connsiteY14" fmla="*/ 0 h 5492391"/>
              <a:gd name="connsiteX0" fmla="*/ 6917167 w 7042715"/>
              <a:gd name="connsiteY0" fmla="*/ 0 h 5492391"/>
              <a:gd name="connsiteX1" fmla="*/ 5790894 w 7042715"/>
              <a:gd name="connsiteY1" fmla="*/ 1739590 h 5492391"/>
              <a:gd name="connsiteX2" fmla="*/ 4620776 w 7042715"/>
              <a:gd name="connsiteY2" fmla="*/ 1118162 h 5492391"/>
              <a:gd name="connsiteX3" fmla="*/ 3456797 w 7042715"/>
              <a:gd name="connsiteY3" fmla="*/ 3904842 h 5492391"/>
              <a:gd name="connsiteX4" fmla="*/ 2334016 w 7042715"/>
              <a:gd name="connsiteY4" fmla="*/ 3180378 h 5492391"/>
              <a:gd name="connsiteX5" fmla="*/ 1155788 w 7042715"/>
              <a:gd name="connsiteY5" fmla="*/ 4304370 h 5492391"/>
              <a:gd name="connsiteX6" fmla="*/ 58 w 7042715"/>
              <a:gd name="connsiteY6" fmla="*/ 5113192 h 5492391"/>
              <a:gd name="connsiteX7" fmla="*/ 0 w 7042715"/>
              <a:gd name="connsiteY7" fmla="*/ 5492391 h 5492391"/>
              <a:gd name="connsiteX8" fmla="*/ 1252348 w 7042715"/>
              <a:gd name="connsiteY8" fmla="*/ 5163014 h 5492391"/>
              <a:gd name="connsiteX9" fmla="*/ 2322865 w 7042715"/>
              <a:gd name="connsiteY9" fmla="*/ 4793504 h 5492391"/>
              <a:gd name="connsiteX10" fmla="*/ 3482592 w 7042715"/>
              <a:gd name="connsiteY10" fmla="*/ 5062653 h 5492391"/>
              <a:gd name="connsiteX11" fmla="*/ 4642318 w 7042715"/>
              <a:gd name="connsiteY11" fmla="*/ 4166755 h 5492391"/>
              <a:gd name="connsiteX12" fmla="*/ 5770112 w 7042715"/>
              <a:gd name="connsiteY12" fmla="*/ 4353540 h 5492391"/>
              <a:gd name="connsiteX13" fmla="*/ 6970344 w 7042715"/>
              <a:gd name="connsiteY13" fmla="*/ 3692797 h 5492391"/>
              <a:gd name="connsiteX14" fmla="*/ 6917167 w 7042715"/>
              <a:gd name="connsiteY14" fmla="*/ 0 h 5492391"/>
              <a:gd name="connsiteX0" fmla="*/ 6921423 w 7046971"/>
              <a:gd name="connsiteY0" fmla="*/ 0 h 5500903"/>
              <a:gd name="connsiteX1" fmla="*/ 5795150 w 7046971"/>
              <a:gd name="connsiteY1" fmla="*/ 1739590 h 5500903"/>
              <a:gd name="connsiteX2" fmla="*/ 4625032 w 7046971"/>
              <a:gd name="connsiteY2" fmla="*/ 1118162 h 5500903"/>
              <a:gd name="connsiteX3" fmla="*/ 3461053 w 7046971"/>
              <a:gd name="connsiteY3" fmla="*/ 3904842 h 5500903"/>
              <a:gd name="connsiteX4" fmla="*/ 2338272 w 7046971"/>
              <a:gd name="connsiteY4" fmla="*/ 3180378 h 5500903"/>
              <a:gd name="connsiteX5" fmla="*/ 1160044 w 7046971"/>
              <a:gd name="connsiteY5" fmla="*/ 4304370 h 5500903"/>
              <a:gd name="connsiteX6" fmla="*/ 4314 w 7046971"/>
              <a:gd name="connsiteY6" fmla="*/ 5113192 h 5500903"/>
              <a:gd name="connsiteX7" fmla="*/ 0 w 7046971"/>
              <a:gd name="connsiteY7" fmla="*/ 5500903 h 5500903"/>
              <a:gd name="connsiteX8" fmla="*/ 1256604 w 7046971"/>
              <a:gd name="connsiteY8" fmla="*/ 5163014 h 5500903"/>
              <a:gd name="connsiteX9" fmla="*/ 2327121 w 7046971"/>
              <a:gd name="connsiteY9" fmla="*/ 4793504 h 5500903"/>
              <a:gd name="connsiteX10" fmla="*/ 3486848 w 7046971"/>
              <a:gd name="connsiteY10" fmla="*/ 5062653 h 5500903"/>
              <a:gd name="connsiteX11" fmla="*/ 4646574 w 7046971"/>
              <a:gd name="connsiteY11" fmla="*/ 4166755 h 5500903"/>
              <a:gd name="connsiteX12" fmla="*/ 5774368 w 7046971"/>
              <a:gd name="connsiteY12" fmla="*/ 4353540 h 5500903"/>
              <a:gd name="connsiteX13" fmla="*/ 6974600 w 7046971"/>
              <a:gd name="connsiteY13" fmla="*/ 3692797 h 5500903"/>
              <a:gd name="connsiteX14" fmla="*/ 6921423 w 7046971"/>
              <a:gd name="connsiteY14" fmla="*/ 0 h 5500903"/>
              <a:gd name="connsiteX0" fmla="*/ 6921423 w 7046971"/>
              <a:gd name="connsiteY0" fmla="*/ 0 h 5500903"/>
              <a:gd name="connsiteX1" fmla="*/ 5795150 w 7046971"/>
              <a:gd name="connsiteY1" fmla="*/ 1739590 h 5500903"/>
              <a:gd name="connsiteX2" fmla="*/ 4625032 w 7046971"/>
              <a:gd name="connsiteY2" fmla="*/ 1118162 h 5500903"/>
              <a:gd name="connsiteX3" fmla="*/ 3461053 w 7046971"/>
              <a:gd name="connsiteY3" fmla="*/ 3904842 h 5500903"/>
              <a:gd name="connsiteX4" fmla="*/ 2338272 w 7046971"/>
              <a:gd name="connsiteY4" fmla="*/ 3180378 h 5500903"/>
              <a:gd name="connsiteX5" fmla="*/ 1160044 w 7046971"/>
              <a:gd name="connsiteY5" fmla="*/ 4304370 h 5500903"/>
              <a:gd name="connsiteX6" fmla="*/ 58 w 7046971"/>
              <a:gd name="connsiteY6" fmla="*/ 5113192 h 5500903"/>
              <a:gd name="connsiteX7" fmla="*/ 0 w 7046971"/>
              <a:gd name="connsiteY7" fmla="*/ 5500903 h 5500903"/>
              <a:gd name="connsiteX8" fmla="*/ 1256604 w 7046971"/>
              <a:gd name="connsiteY8" fmla="*/ 5163014 h 5500903"/>
              <a:gd name="connsiteX9" fmla="*/ 2327121 w 7046971"/>
              <a:gd name="connsiteY9" fmla="*/ 4793504 h 5500903"/>
              <a:gd name="connsiteX10" fmla="*/ 3486848 w 7046971"/>
              <a:gd name="connsiteY10" fmla="*/ 5062653 h 5500903"/>
              <a:gd name="connsiteX11" fmla="*/ 4646574 w 7046971"/>
              <a:gd name="connsiteY11" fmla="*/ 4166755 h 5500903"/>
              <a:gd name="connsiteX12" fmla="*/ 5774368 w 7046971"/>
              <a:gd name="connsiteY12" fmla="*/ 4353540 h 5500903"/>
              <a:gd name="connsiteX13" fmla="*/ 6974600 w 7046971"/>
              <a:gd name="connsiteY13" fmla="*/ 3692797 h 5500903"/>
              <a:gd name="connsiteX14" fmla="*/ 6921423 w 7046971"/>
              <a:gd name="connsiteY14" fmla="*/ 0 h 5500903"/>
              <a:gd name="connsiteX0" fmla="*/ 6921423 w 7046971"/>
              <a:gd name="connsiteY0" fmla="*/ 0 h 5500903"/>
              <a:gd name="connsiteX1" fmla="*/ 5795150 w 7046971"/>
              <a:gd name="connsiteY1" fmla="*/ 1739590 h 5500903"/>
              <a:gd name="connsiteX2" fmla="*/ 4625032 w 7046971"/>
              <a:gd name="connsiteY2" fmla="*/ 1118162 h 5500903"/>
              <a:gd name="connsiteX3" fmla="*/ 3461053 w 7046971"/>
              <a:gd name="connsiteY3" fmla="*/ 3904842 h 5500903"/>
              <a:gd name="connsiteX4" fmla="*/ 2338272 w 7046971"/>
              <a:gd name="connsiteY4" fmla="*/ 3180378 h 5500903"/>
              <a:gd name="connsiteX5" fmla="*/ 1160044 w 7046971"/>
              <a:gd name="connsiteY5" fmla="*/ 4304370 h 5500903"/>
              <a:gd name="connsiteX6" fmla="*/ 58 w 7046971"/>
              <a:gd name="connsiteY6" fmla="*/ 5113192 h 5500903"/>
              <a:gd name="connsiteX7" fmla="*/ 0 w 7046971"/>
              <a:gd name="connsiteY7" fmla="*/ 5500903 h 5500903"/>
              <a:gd name="connsiteX8" fmla="*/ 1256604 w 7046971"/>
              <a:gd name="connsiteY8" fmla="*/ 5163014 h 5500903"/>
              <a:gd name="connsiteX9" fmla="*/ 2327121 w 7046971"/>
              <a:gd name="connsiteY9" fmla="*/ 4793504 h 5500903"/>
              <a:gd name="connsiteX10" fmla="*/ 3469170 w 7046971"/>
              <a:gd name="connsiteY10" fmla="*/ 5080331 h 5500903"/>
              <a:gd name="connsiteX11" fmla="*/ 4646574 w 7046971"/>
              <a:gd name="connsiteY11" fmla="*/ 4166755 h 5500903"/>
              <a:gd name="connsiteX12" fmla="*/ 5774368 w 7046971"/>
              <a:gd name="connsiteY12" fmla="*/ 4353540 h 5500903"/>
              <a:gd name="connsiteX13" fmla="*/ 6974600 w 7046971"/>
              <a:gd name="connsiteY13" fmla="*/ 3692797 h 5500903"/>
              <a:gd name="connsiteX14" fmla="*/ 6921423 w 7046971"/>
              <a:gd name="connsiteY14" fmla="*/ 0 h 5500903"/>
              <a:gd name="connsiteX0" fmla="*/ 6921423 w 7046971"/>
              <a:gd name="connsiteY0" fmla="*/ 0 h 5500903"/>
              <a:gd name="connsiteX1" fmla="*/ 5795150 w 7046971"/>
              <a:gd name="connsiteY1" fmla="*/ 1739590 h 5500903"/>
              <a:gd name="connsiteX2" fmla="*/ 4625032 w 7046971"/>
              <a:gd name="connsiteY2" fmla="*/ 1118162 h 5500903"/>
              <a:gd name="connsiteX3" fmla="*/ 3461053 w 7046971"/>
              <a:gd name="connsiteY3" fmla="*/ 3904842 h 5500903"/>
              <a:gd name="connsiteX4" fmla="*/ 2338272 w 7046971"/>
              <a:gd name="connsiteY4" fmla="*/ 3180378 h 5500903"/>
              <a:gd name="connsiteX5" fmla="*/ 1160044 w 7046971"/>
              <a:gd name="connsiteY5" fmla="*/ 4304370 h 5500903"/>
              <a:gd name="connsiteX6" fmla="*/ 58 w 7046971"/>
              <a:gd name="connsiteY6" fmla="*/ 5113192 h 5500903"/>
              <a:gd name="connsiteX7" fmla="*/ 0 w 7046971"/>
              <a:gd name="connsiteY7" fmla="*/ 5500903 h 5500903"/>
              <a:gd name="connsiteX8" fmla="*/ 1256604 w 7046971"/>
              <a:gd name="connsiteY8" fmla="*/ 5163014 h 5500903"/>
              <a:gd name="connsiteX9" fmla="*/ 2327121 w 7046971"/>
              <a:gd name="connsiteY9" fmla="*/ 4805290 h 5500903"/>
              <a:gd name="connsiteX10" fmla="*/ 3469170 w 7046971"/>
              <a:gd name="connsiteY10" fmla="*/ 5080331 h 5500903"/>
              <a:gd name="connsiteX11" fmla="*/ 4646574 w 7046971"/>
              <a:gd name="connsiteY11" fmla="*/ 4166755 h 5500903"/>
              <a:gd name="connsiteX12" fmla="*/ 5774368 w 7046971"/>
              <a:gd name="connsiteY12" fmla="*/ 4353540 h 5500903"/>
              <a:gd name="connsiteX13" fmla="*/ 6974600 w 7046971"/>
              <a:gd name="connsiteY13" fmla="*/ 3692797 h 5500903"/>
              <a:gd name="connsiteX14" fmla="*/ 6921423 w 7046971"/>
              <a:gd name="connsiteY14" fmla="*/ 0 h 5500903"/>
              <a:gd name="connsiteX0" fmla="*/ 6921423 w 7055417"/>
              <a:gd name="connsiteY0" fmla="*/ 0 h 5500903"/>
              <a:gd name="connsiteX1" fmla="*/ 5795150 w 7055417"/>
              <a:gd name="connsiteY1" fmla="*/ 1739590 h 5500903"/>
              <a:gd name="connsiteX2" fmla="*/ 4625032 w 7055417"/>
              <a:gd name="connsiteY2" fmla="*/ 1118162 h 5500903"/>
              <a:gd name="connsiteX3" fmla="*/ 3461053 w 7055417"/>
              <a:gd name="connsiteY3" fmla="*/ 3904842 h 5500903"/>
              <a:gd name="connsiteX4" fmla="*/ 2338272 w 7055417"/>
              <a:gd name="connsiteY4" fmla="*/ 3180378 h 5500903"/>
              <a:gd name="connsiteX5" fmla="*/ 1160044 w 7055417"/>
              <a:gd name="connsiteY5" fmla="*/ 4304370 h 5500903"/>
              <a:gd name="connsiteX6" fmla="*/ 58 w 7055417"/>
              <a:gd name="connsiteY6" fmla="*/ 5113192 h 5500903"/>
              <a:gd name="connsiteX7" fmla="*/ 0 w 7055417"/>
              <a:gd name="connsiteY7" fmla="*/ 5500903 h 5500903"/>
              <a:gd name="connsiteX8" fmla="*/ 1256604 w 7055417"/>
              <a:gd name="connsiteY8" fmla="*/ 5163014 h 5500903"/>
              <a:gd name="connsiteX9" fmla="*/ 2327121 w 7055417"/>
              <a:gd name="connsiteY9" fmla="*/ 4805290 h 5500903"/>
              <a:gd name="connsiteX10" fmla="*/ 3469170 w 7055417"/>
              <a:gd name="connsiteY10" fmla="*/ 5080331 h 5500903"/>
              <a:gd name="connsiteX11" fmla="*/ 4646574 w 7055417"/>
              <a:gd name="connsiteY11" fmla="*/ 4166755 h 5500903"/>
              <a:gd name="connsiteX12" fmla="*/ 5774368 w 7055417"/>
              <a:gd name="connsiteY12" fmla="*/ 4353540 h 5500903"/>
              <a:gd name="connsiteX13" fmla="*/ 6998171 w 7055417"/>
              <a:gd name="connsiteY13" fmla="*/ 3692797 h 5500903"/>
              <a:gd name="connsiteX14" fmla="*/ 6921423 w 7055417"/>
              <a:gd name="connsiteY14" fmla="*/ 0 h 5500903"/>
              <a:gd name="connsiteX0" fmla="*/ 6929935 w 7060755"/>
              <a:gd name="connsiteY0" fmla="*/ 0 h 5509415"/>
              <a:gd name="connsiteX1" fmla="*/ 5795150 w 7060755"/>
              <a:gd name="connsiteY1" fmla="*/ 1748102 h 5509415"/>
              <a:gd name="connsiteX2" fmla="*/ 4625032 w 7060755"/>
              <a:gd name="connsiteY2" fmla="*/ 1126674 h 5509415"/>
              <a:gd name="connsiteX3" fmla="*/ 3461053 w 7060755"/>
              <a:gd name="connsiteY3" fmla="*/ 3913354 h 5509415"/>
              <a:gd name="connsiteX4" fmla="*/ 2338272 w 7060755"/>
              <a:gd name="connsiteY4" fmla="*/ 3188890 h 5509415"/>
              <a:gd name="connsiteX5" fmla="*/ 1160044 w 7060755"/>
              <a:gd name="connsiteY5" fmla="*/ 4312882 h 5509415"/>
              <a:gd name="connsiteX6" fmla="*/ 58 w 7060755"/>
              <a:gd name="connsiteY6" fmla="*/ 5121704 h 5509415"/>
              <a:gd name="connsiteX7" fmla="*/ 0 w 7060755"/>
              <a:gd name="connsiteY7" fmla="*/ 5509415 h 5509415"/>
              <a:gd name="connsiteX8" fmla="*/ 1256604 w 7060755"/>
              <a:gd name="connsiteY8" fmla="*/ 5171526 h 5509415"/>
              <a:gd name="connsiteX9" fmla="*/ 2327121 w 7060755"/>
              <a:gd name="connsiteY9" fmla="*/ 4813802 h 5509415"/>
              <a:gd name="connsiteX10" fmla="*/ 3469170 w 7060755"/>
              <a:gd name="connsiteY10" fmla="*/ 5088843 h 5509415"/>
              <a:gd name="connsiteX11" fmla="*/ 4646574 w 7060755"/>
              <a:gd name="connsiteY11" fmla="*/ 4175267 h 5509415"/>
              <a:gd name="connsiteX12" fmla="*/ 5774368 w 7060755"/>
              <a:gd name="connsiteY12" fmla="*/ 4362052 h 5509415"/>
              <a:gd name="connsiteX13" fmla="*/ 6998171 w 7060755"/>
              <a:gd name="connsiteY13" fmla="*/ 3701309 h 5509415"/>
              <a:gd name="connsiteX14" fmla="*/ 6929935 w 7060755"/>
              <a:gd name="connsiteY14" fmla="*/ 0 h 5509415"/>
              <a:gd name="connsiteX0" fmla="*/ 6929935 w 7060755"/>
              <a:gd name="connsiteY0" fmla="*/ 0 h 5517927"/>
              <a:gd name="connsiteX1" fmla="*/ 5795150 w 7060755"/>
              <a:gd name="connsiteY1" fmla="*/ 1756614 h 5517927"/>
              <a:gd name="connsiteX2" fmla="*/ 4625032 w 7060755"/>
              <a:gd name="connsiteY2" fmla="*/ 1135186 h 5517927"/>
              <a:gd name="connsiteX3" fmla="*/ 3461053 w 7060755"/>
              <a:gd name="connsiteY3" fmla="*/ 3921866 h 5517927"/>
              <a:gd name="connsiteX4" fmla="*/ 2338272 w 7060755"/>
              <a:gd name="connsiteY4" fmla="*/ 3197402 h 5517927"/>
              <a:gd name="connsiteX5" fmla="*/ 1160044 w 7060755"/>
              <a:gd name="connsiteY5" fmla="*/ 4321394 h 5517927"/>
              <a:gd name="connsiteX6" fmla="*/ 58 w 7060755"/>
              <a:gd name="connsiteY6" fmla="*/ 5130216 h 5517927"/>
              <a:gd name="connsiteX7" fmla="*/ 0 w 7060755"/>
              <a:gd name="connsiteY7" fmla="*/ 5517927 h 5517927"/>
              <a:gd name="connsiteX8" fmla="*/ 1256604 w 7060755"/>
              <a:gd name="connsiteY8" fmla="*/ 5180038 h 5517927"/>
              <a:gd name="connsiteX9" fmla="*/ 2327121 w 7060755"/>
              <a:gd name="connsiteY9" fmla="*/ 4822314 h 5517927"/>
              <a:gd name="connsiteX10" fmla="*/ 3469170 w 7060755"/>
              <a:gd name="connsiteY10" fmla="*/ 5097355 h 5517927"/>
              <a:gd name="connsiteX11" fmla="*/ 4646574 w 7060755"/>
              <a:gd name="connsiteY11" fmla="*/ 4183779 h 5517927"/>
              <a:gd name="connsiteX12" fmla="*/ 5774368 w 7060755"/>
              <a:gd name="connsiteY12" fmla="*/ 4370564 h 5517927"/>
              <a:gd name="connsiteX13" fmla="*/ 6998171 w 7060755"/>
              <a:gd name="connsiteY13" fmla="*/ 3709821 h 5517927"/>
              <a:gd name="connsiteX14" fmla="*/ 6929935 w 7060755"/>
              <a:gd name="connsiteY14" fmla="*/ 0 h 5517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060755" h="5517927">
                <a:moveTo>
                  <a:pt x="6929935" y="0"/>
                </a:moveTo>
                <a:lnTo>
                  <a:pt x="5795150" y="1756614"/>
                </a:lnTo>
                <a:lnTo>
                  <a:pt x="4625032" y="1135186"/>
                </a:lnTo>
                <a:lnTo>
                  <a:pt x="3461053" y="3921866"/>
                </a:lnTo>
                <a:lnTo>
                  <a:pt x="2338272" y="3197402"/>
                </a:lnTo>
                <a:lnTo>
                  <a:pt x="1160044" y="4321394"/>
                </a:lnTo>
                <a:lnTo>
                  <a:pt x="58" y="5130216"/>
                </a:lnTo>
                <a:cubicBezTo>
                  <a:pt x="39" y="5256616"/>
                  <a:pt x="19" y="5391527"/>
                  <a:pt x="0" y="5517927"/>
                </a:cubicBezTo>
                <a:lnTo>
                  <a:pt x="1256604" y="5180038"/>
                </a:lnTo>
                <a:lnTo>
                  <a:pt x="2327121" y="4822314"/>
                </a:lnTo>
                <a:lnTo>
                  <a:pt x="3469170" y="5097355"/>
                </a:lnTo>
                <a:lnTo>
                  <a:pt x="4646574" y="4183779"/>
                </a:lnTo>
                <a:lnTo>
                  <a:pt x="5774368" y="4370564"/>
                </a:lnTo>
                <a:lnTo>
                  <a:pt x="6998171" y="3709821"/>
                </a:lnTo>
                <a:cubicBezTo>
                  <a:pt x="6998171" y="2473007"/>
                  <a:pt x="7177070" y="1253290"/>
                  <a:pt x="6929935" y="0"/>
                </a:cubicBezTo>
                <a:close/>
              </a:path>
            </a:pathLst>
          </a:custGeom>
          <a:solidFill>
            <a:srgbClr val="00498F"/>
          </a:solidFill>
          <a:ln w="12700" cap="flat" cmpd="sng" algn="ctr">
            <a:noFill/>
            <a:prstDash val="solid"/>
            <a:miter lim="800000"/>
          </a:ln>
          <a:effectLst/>
        </p:spPr>
        <p:txBody>
          <a:bodyPr rtlCol="0" anchor="ctr"/>
          <a:lstStyle/>
          <a:p>
            <a:pPr marL="0" marR="0" lvl="0" indent="0" algn="ctr" defTabSz="2633156" eaLnBrk="1" fontAlgn="auto" latinLnBrk="0" hangingPunct="1">
              <a:lnSpc>
                <a:spcPct val="100000"/>
              </a:lnSpc>
              <a:spcBef>
                <a:spcPts val="0"/>
              </a:spcBef>
              <a:spcAft>
                <a:spcPts val="0"/>
              </a:spcAft>
              <a:buClrTx/>
              <a:buSzTx/>
              <a:buFontTx/>
              <a:buNone/>
              <a:tabLst/>
              <a:defRPr/>
            </a:pPr>
            <a:endParaRPr kumimoji="0" lang="en-US" sz="5184"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173" name="TextBox 172">
            <a:extLst>
              <a:ext uri="{FF2B5EF4-FFF2-40B4-BE49-F238E27FC236}">
                <a16:creationId xmlns:a16="http://schemas.microsoft.com/office/drawing/2014/main" id="{641FF0AF-7DDE-6B28-88F0-DE32403FD449}"/>
              </a:ext>
            </a:extLst>
          </p:cNvPr>
          <p:cNvSpPr txBox="1"/>
          <p:nvPr/>
        </p:nvSpPr>
        <p:spPr>
          <a:xfrm>
            <a:off x="30066268" y="10512402"/>
            <a:ext cx="536386" cy="432800"/>
          </a:xfrm>
          <a:prstGeom prst="rect">
            <a:avLst/>
          </a:prstGeom>
          <a:noFill/>
        </p:spPr>
        <p:txBody>
          <a:bodyPr wrap="square" rtlCol="0">
            <a:spAutoFit/>
          </a:bodyPr>
          <a:lstStyle/>
          <a:p>
            <a:pPr defTabSz="2633156"/>
            <a:r>
              <a:rPr lang="en-US" sz="1500" dirty="0">
                <a:solidFill>
                  <a:srgbClr val="000000"/>
                </a:solidFill>
                <a:latin typeface="Arial" panose="020B0604020202020204" pitchFamily="34" charset="0"/>
                <a:cs typeface="Arial" panose="020B0604020202020204" pitchFamily="34" charset="0"/>
              </a:rPr>
              <a:t>35</a:t>
            </a:r>
          </a:p>
        </p:txBody>
      </p:sp>
      <p:sp>
        <p:nvSpPr>
          <p:cNvPr id="174" name="TextBox 173">
            <a:extLst>
              <a:ext uri="{FF2B5EF4-FFF2-40B4-BE49-F238E27FC236}">
                <a16:creationId xmlns:a16="http://schemas.microsoft.com/office/drawing/2014/main" id="{FBEDCB63-A031-643A-4B4B-FA712F049B8E}"/>
              </a:ext>
            </a:extLst>
          </p:cNvPr>
          <p:cNvSpPr txBox="1"/>
          <p:nvPr/>
        </p:nvSpPr>
        <p:spPr>
          <a:xfrm>
            <a:off x="30066509" y="11425572"/>
            <a:ext cx="536386" cy="432800"/>
          </a:xfrm>
          <a:prstGeom prst="rect">
            <a:avLst/>
          </a:prstGeom>
          <a:noFill/>
        </p:spPr>
        <p:txBody>
          <a:bodyPr wrap="square" rtlCol="0">
            <a:spAutoFit/>
          </a:bodyPr>
          <a:lstStyle/>
          <a:p>
            <a:pPr defTabSz="2633156"/>
            <a:r>
              <a:rPr lang="en-US" sz="1500" dirty="0">
                <a:solidFill>
                  <a:srgbClr val="000000"/>
                </a:solidFill>
                <a:latin typeface="Arial" panose="020B0604020202020204" pitchFamily="34" charset="0"/>
                <a:cs typeface="Arial" panose="020B0604020202020204" pitchFamily="34" charset="0"/>
              </a:rPr>
              <a:t>30</a:t>
            </a:r>
          </a:p>
        </p:txBody>
      </p:sp>
      <p:sp>
        <p:nvSpPr>
          <p:cNvPr id="175" name="TextBox 174">
            <a:extLst>
              <a:ext uri="{FF2B5EF4-FFF2-40B4-BE49-F238E27FC236}">
                <a16:creationId xmlns:a16="http://schemas.microsoft.com/office/drawing/2014/main" id="{598217B0-2374-7B30-6237-263A6219E9D1}"/>
              </a:ext>
            </a:extLst>
          </p:cNvPr>
          <p:cNvSpPr txBox="1"/>
          <p:nvPr/>
        </p:nvSpPr>
        <p:spPr>
          <a:xfrm>
            <a:off x="30062544" y="12338743"/>
            <a:ext cx="536386" cy="432800"/>
          </a:xfrm>
          <a:prstGeom prst="rect">
            <a:avLst/>
          </a:prstGeom>
          <a:noFill/>
        </p:spPr>
        <p:txBody>
          <a:bodyPr wrap="square" rtlCol="0">
            <a:spAutoFit/>
          </a:bodyPr>
          <a:lstStyle/>
          <a:p>
            <a:pPr defTabSz="2633156"/>
            <a:r>
              <a:rPr lang="en-US" sz="1500" dirty="0">
                <a:solidFill>
                  <a:srgbClr val="000000"/>
                </a:solidFill>
                <a:latin typeface="Arial" panose="020B0604020202020204" pitchFamily="34" charset="0"/>
                <a:cs typeface="Arial" panose="020B0604020202020204" pitchFamily="34" charset="0"/>
              </a:rPr>
              <a:t>25</a:t>
            </a:r>
          </a:p>
        </p:txBody>
      </p:sp>
      <p:sp>
        <p:nvSpPr>
          <p:cNvPr id="176" name="TextBox 175">
            <a:extLst>
              <a:ext uri="{FF2B5EF4-FFF2-40B4-BE49-F238E27FC236}">
                <a16:creationId xmlns:a16="http://schemas.microsoft.com/office/drawing/2014/main" id="{4AC36D5B-A4AB-563C-9313-75BF3F07BD4D}"/>
              </a:ext>
            </a:extLst>
          </p:cNvPr>
          <p:cNvSpPr txBox="1"/>
          <p:nvPr/>
        </p:nvSpPr>
        <p:spPr>
          <a:xfrm>
            <a:off x="30066119" y="13255957"/>
            <a:ext cx="536386" cy="432800"/>
          </a:xfrm>
          <a:prstGeom prst="rect">
            <a:avLst/>
          </a:prstGeom>
          <a:noFill/>
        </p:spPr>
        <p:txBody>
          <a:bodyPr wrap="square" rtlCol="0">
            <a:spAutoFit/>
          </a:bodyPr>
          <a:lstStyle/>
          <a:p>
            <a:pPr defTabSz="2633156"/>
            <a:r>
              <a:rPr lang="en-US" sz="1500" dirty="0">
                <a:solidFill>
                  <a:srgbClr val="000000"/>
                </a:solidFill>
                <a:latin typeface="Arial" panose="020B0604020202020204" pitchFamily="34" charset="0"/>
                <a:cs typeface="Arial" panose="020B0604020202020204" pitchFamily="34" charset="0"/>
              </a:rPr>
              <a:t>20</a:t>
            </a:r>
          </a:p>
        </p:txBody>
      </p:sp>
      <p:sp>
        <p:nvSpPr>
          <p:cNvPr id="177" name="TextBox 176">
            <a:extLst>
              <a:ext uri="{FF2B5EF4-FFF2-40B4-BE49-F238E27FC236}">
                <a16:creationId xmlns:a16="http://schemas.microsoft.com/office/drawing/2014/main" id="{3F1576D0-BA14-3974-E3EE-06A90AB9C3C4}"/>
              </a:ext>
            </a:extLst>
          </p:cNvPr>
          <p:cNvSpPr txBox="1"/>
          <p:nvPr/>
        </p:nvSpPr>
        <p:spPr>
          <a:xfrm>
            <a:off x="30069109" y="14172762"/>
            <a:ext cx="536386" cy="432800"/>
          </a:xfrm>
          <a:prstGeom prst="rect">
            <a:avLst/>
          </a:prstGeom>
          <a:noFill/>
        </p:spPr>
        <p:txBody>
          <a:bodyPr wrap="square" rtlCol="0">
            <a:spAutoFit/>
          </a:bodyPr>
          <a:lstStyle/>
          <a:p>
            <a:pPr defTabSz="2633156"/>
            <a:r>
              <a:rPr lang="en-US" sz="1500" dirty="0">
                <a:solidFill>
                  <a:srgbClr val="000000"/>
                </a:solidFill>
                <a:latin typeface="Arial" panose="020B0604020202020204" pitchFamily="34" charset="0"/>
                <a:cs typeface="Arial" panose="020B0604020202020204" pitchFamily="34" charset="0"/>
              </a:rPr>
              <a:t>15</a:t>
            </a:r>
          </a:p>
        </p:txBody>
      </p:sp>
      <p:sp>
        <p:nvSpPr>
          <p:cNvPr id="178" name="TextBox 177">
            <a:extLst>
              <a:ext uri="{FF2B5EF4-FFF2-40B4-BE49-F238E27FC236}">
                <a16:creationId xmlns:a16="http://schemas.microsoft.com/office/drawing/2014/main" id="{F49F5070-F6EB-A7A8-83BC-55AC1B1DAE4C}"/>
              </a:ext>
            </a:extLst>
          </p:cNvPr>
          <p:cNvSpPr txBox="1"/>
          <p:nvPr/>
        </p:nvSpPr>
        <p:spPr>
          <a:xfrm>
            <a:off x="30069109" y="15087705"/>
            <a:ext cx="536386" cy="432800"/>
          </a:xfrm>
          <a:prstGeom prst="rect">
            <a:avLst/>
          </a:prstGeom>
          <a:noFill/>
        </p:spPr>
        <p:txBody>
          <a:bodyPr wrap="square" rtlCol="0">
            <a:spAutoFit/>
          </a:bodyPr>
          <a:lstStyle/>
          <a:p>
            <a:pPr defTabSz="2633156"/>
            <a:r>
              <a:rPr lang="en-US" sz="1500" dirty="0">
                <a:solidFill>
                  <a:srgbClr val="000000"/>
                </a:solidFill>
                <a:latin typeface="Arial" panose="020B0604020202020204" pitchFamily="34" charset="0"/>
                <a:cs typeface="Arial" panose="020B0604020202020204" pitchFamily="34" charset="0"/>
              </a:rPr>
              <a:t>10</a:t>
            </a:r>
          </a:p>
        </p:txBody>
      </p:sp>
      <p:sp>
        <p:nvSpPr>
          <p:cNvPr id="179" name="TextBox 178">
            <a:extLst>
              <a:ext uri="{FF2B5EF4-FFF2-40B4-BE49-F238E27FC236}">
                <a16:creationId xmlns:a16="http://schemas.microsoft.com/office/drawing/2014/main" id="{30843373-6A29-B263-FB2F-B364C9B4BE5C}"/>
              </a:ext>
            </a:extLst>
          </p:cNvPr>
          <p:cNvSpPr txBox="1"/>
          <p:nvPr/>
        </p:nvSpPr>
        <p:spPr>
          <a:xfrm>
            <a:off x="30205815" y="16002647"/>
            <a:ext cx="348884" cy="432800"/>
          </a:xfrm>
          <a:prstGeom prst="rect">
            <a:avLst/>
          </a:prstGeom>
          <a:noFill/>
        </p:spPr>
        <p:txBody>
          <a:bodyPr wrap="square" rtlCol="0">
            <a:spAutoFit/>
          </a:bodyPr>
          <a:lstStyle/>
          <a:p>
            <a:pPr defTabSz="2633156"/>
            <a:r>
              <a:rPr lang="en-US" sz="1500" dirty="0">
                <a:solidFill>
                  <a:srgbClr val="000000"/>
                </a:solidFill>
                <a:latin typeface="Arial" panose="020B0604020202020204" pitchFamily="34" charset="0"/>
                <a:cs typeface="Arial" panose="020B0604020202020204" pitchFamily="34" charset="0"/>
              </a:rPr>
              <a:t>5</a:t>
            </a:r>
          </a:p>
        </p:txBody>
      </p:sp>
      <p:sp>
        <p:nvSpPr>
          <p:cNvPr id="180" name="TextBox 179">
            <a:extLst>
              <a:ext uri="{FF2B5EF4-FFF2-40B4-BE49-F238E27FC236}">
                <a16:creationId xmlns:a16="http://schemas.microsoft.com/office/drawing/2014/main" id="{E22AC1B5-5506-2B70-290C-1250C74A34EC}"/>
              </a:ext>
            </a:extLst>
          </p:cNvPr>
          <p:cNvSpPr txBox="1"/>
          <p:nvPr/>
        </p:nvSpPr>
        <p:spPr>
          <a:xfrm>
            <a:off x="30205815" y="16918633"/>
            <a:ext cx="348884" cy="432800"/>
          </a:xfrm>
          <a:prstGeom prst="rect">
            <a:avLst/>
          </a:prstGeom>
          <a:noFill/>
        </p:spPr>
        <p:txBody>
          <a:bodyPr wrap="square" rtlCol="0">
            <a:spAutoFit/>
          </a:bodyPr>
          <a:lstStyle/>
          <a:p>
            <a:pPr defTabSz="2633156"/>
            <a:r>
              <a:rPr lang="en-US" sz="1500" dirty="0">
                <a:solidFill>
                  <a:srgbClr val="000000"/>
                </a:solidFill>
                <a:latin typeface="Arial" panose="020B0604020202020204" pitchFamily="34" charset="0"/>
                <a:cs typeface="Arial" panose="020B0604020202020204" pitchFamily="34" charset="0"/>
              </a:rPr>
              <a:t>0</a:t>
            </a:r>
          </a:p>
        </p:txBody>
      </p:sp>
      <p:cxnSp>
        <p:nvCxnSpPr>
          <p:cNvPr id="181" name="Straight Connector 180">
            <a:extLst>
              <a:ext uri="{FF2B5EF4-FFF2-40B4-BE49-F238E27FC236}">
                <a16:creationId xmlns:a16="http://schemas.microsoft.com/office/drawing/2014/main" id="{ED16B317-875B-0856-E50D-3F4777A1DCB0}"/>
              </a:ext>
            </a:extLst>
          </p:cNvPr>
          <p:cNvCxnSpPr>
            <a:cxnSpLocks/>
          </p:cNvCxnSpPr>
          <p:nvPr/>
        </p:nvCxnSpPr>
        <p:spPr>
          <a:xfrm>
            <a:off x="30585867" y="10682025"/>
            <a:ext cx="187666" cy="0"/>
          </a:xfrm>
          <a:prstGeom prst="line">
            <a:avLst/>
          </a:prstGeom>
          <a:noFill/>
          <a:ln w="19050" cap="flat" cmpd="sng" algn="ctr">
            <a:solidFill>
              <a:srgbClr val="000000"/>
            </a:solidFill>
            <a:prstDash val="solid"/>
            <a:miter lim="800000"/>
          </a:ln>
          <a:effectLst/>
        </p:spPr>
      </p:cxnSp>
      <p:cxnSp>
        <p:nvCxnSpPr>
          <p:cNvPr id="182" name="Straight Connector 181">
            <a:extLst>
              <a:ext uri="{FF2B5EF4-FFF2-40B4-BE49-F238E27FC236}">
                <a16:creationId xmlns:a16="http://schemas.microsoft.com/office/drawing/2014/main" id="{B21703D7-471C-EE64-2469-EF180655EE10}"/>
              </a:ext>
            </a:extLst>
          </p:cNvPr>
          <p:cNvCxnSpPr>
            <a:cxnSpLocks/>
          </p:cNvCxnSpPr>
          <p:nvPr/>
        </p:nvCxnSpPr>
        <p:spPr>
          <a:xfrm>
            <a:off x="30585867" y="11596233"/>
            <a:ext cx="187666" cy="0"/>
          </a:xfrm>
          <a:prstGeom prst="line">
            <a:avLst/>
          </a:prstGeom>
          <a:noFill/>
          <a:ln w="19050" cap="flat" cmpd="sng" algn="ctr">
            <a:solidFill>
              <a:srgbClr val="000000"/>
            </a:solidFill>
            <a:prstDash val="solid"/>
            <a:miter lim="800000"/>
          </a:ln>
          <a:effectLst/>
        </p:spPr>
      </p:cxnSp>
      <p:cxnSp>
        <p:nvCxnSpPr>
          <p:cNvPr id="183" name="Straight Connector 182">
            <a:extLst>
              <a:ext uri="{FF2B5EF4-FFF2-40B4-BE49-F238E27FC236}">
                <a16:creationId xmlns:a16="http://schemas.microsoft.com/office/drawing/2014/main" id="{936948D9-82EB-7D00-95D4-FAA40A93A63E}"/>
              </a:ext>
            </a:extLst>
          </p:cNvPr>
          <p:cNvCxnSpPr>
            <a:cxnSpLocks/>
          </p:cNvCxnSpPr>
          <p:nvPr/>
        </p:nvCxnSpPr>
        <p:spPr>
          <a:xfrm>
            <a:off x="30585866" y="12513925"/>
            <a:ext cx="187666" cy="0"/>
          </a:xfrm>
          <a:prstGeom prst="line">
            <a:avLst/>
          </a:prstGeom>
          <a:noFill/>
          <a:ln w="19050" cap="flat" cmpd="sng" algn="ctr">
            <a:solidFill>
              <a:srgbClr val="000000"/>
            </a:solidFill>
            <a:prstDash val="solid"/>
            <a:miter lim="800000"/>
          </a:ln>
          <a:effectLst/>
        </p:spPr>
      </p:cxnSp>
      <p:cxnSp>
        <p:nvCxnSpPr>
          <p:cNvPr id="184" name="Straight Connector 183">
            <a:extLst>
              <a:ext uri="{FF2B5EF4-FFF2-40B4-BE49-F238E27FC236}">
                <a16:creationId xmlns:a16="http://schemas.microsoft.com/office/drawing/2014/main" id="{D41978FA-9777-FFC3-8466-CF0A324D5CD3}"/>
              </a:ext>
            </a:extLst>
          </p:cNvPr>
          <p:cNvCxnSpPr>
            <a:cxnSpLocks/>
          </p:cNvCxnSpPr>
          <p:nvPr/>
        </p:nvCxnSpPr>
        <p:spPr>
          <a:xfrm>
            <a:off x="30585865" y="13428902"/>
            <a:ext cx="187666" cy="0"/>
          </a:xfrm>
          <a:prstGeom prst="line">
            <a:avLst/>
          </a:prstGeom>
          <a:noFill/>
          <a:ln w="19050" cap="flat" cmpd="sng" algn="ctr">
            <a:solidFill>
              <a:srgbClr val="000000"/>
            </a:solidFill>
            <a:prstDash val="solid"/>
            <a:miter lim="800000"/>
          </a:ln>
          <a:effectLst/>
        </p:spPr>
      </p:cxnSp>
      <p:cxnSp>
        <p:nvCxnSpPr>
          <p:cNvPr id="185" name="Straight Connector 184">
            <a:extLst>
              <a:ext uri="{FF2B5EF4-FFF2-40B4-BE49-F238E27FC236}">
                <a16:creationId xmlns:a16="http://schemas.microsoft.com/office/drawing/2014/main" id="{F869DA34-D7AA-7610-86EA-D11619EC2B96}"/>
              </a:ext>
            </a:extLst>
          </p:cNvPr>
          <p:cNvCxnSpPr>
            <a:cxnSpLocks/>
          </p:cNvCxnSpPr>
          <p:nvPr/>
        </p:nvCxnSpPr>
        <p:spPr>
          <a:xfrm>
            <a:off x="30585865" y="14343110"/>
            <a:ext cx="187666" cy="0"/>
          </a:xfrm>
          <a:prstGeom prst="line">
            <a:avLst/>
          </a:prstGeom>
          <a:noFill/>
          <a:ln w="19050" cap="flat" cmpd="sng" algn="ctr">
            <a:solidFill>
              <a:srgbClr val="000000"/>
            </a:solidFill>
            <a:prstDash val="solid"/>
            <a:miter lim="800000"/>
          </a:ln>
          <a:effectLst/>
        </p:spPr>
      </p:cxnSp>
      <p:cxnSp>
        <p:nvCxnSpPr>
          <p:cNvPr id="186" name="Straight Connector 185">
            <a:extLst>
              <a:ext uri="{FF2B5EF4-FFF2-40B4-BE49-F238E27FC236}">
                <a16:creationId xmlns:a16="http://schemas.microsoft.com/office/drawing/2014/main" id="{9CC00055-0CD0-6A5C-433F-0D392A1F92CE}"/>
              </a:ext>
            </a:extLst>
          </p:cNvPr>
          <p:cNvCxnSpPr>
            <a:cxnSpLocks/>
          </p:cNvCxnSpPr>
          <p:nvPr/>
        </p:nvCxnSpPr>
        <p:spPr>
          <a:xfrm>
            <a:off x="30585863" y="15257318"/>
            <a:ext cx="187666" cy="0"/>
          </a:xfrm>
          <a:prstGeom prst="line">
            <a:avLst/>
          </a:prstGeom>
          <a:noFill/>
          <a:ln w="19050" cap="flat" cmpd="sng" algn="ctr">
            <a:solidFill>
              <a:srgbClr val="000000"/>
            </a:solidFill>
            <a:prstDash val="solid"/>
            <a:miter lim="800000"/>
          </a:ln>
          <a:effectLst/>
        </p:spPr>
      </p:cxnSp>
      <p:cxnSp>
        <p:nvCxnSpPr>
          <p:cNvPr id="187" name="Straight Connector 186">
            <a:extLst>
              <a:ext uri="{FF2B5EF4-FFF2-40B4-BE49-F238E27FC236}">
                <a16:creationId xmlns:a16="http://schemas.microsoft.com/office/drawing/2014/main" id="{9FDC4573-DD70-821E-1A46-8DA17B3CE2AF}"/>
              </a:ext>
            </a:extLst>
          </p:cNvPr>
          <p:cNvCxnSpPr>
            <a:cxnSpLocks/>
          </p:cNvCxnSpPr>
          <p:nvPr/>
        </p:nvCxnSpPr>
        <p:spPr>
          <a:xfrm>
            <a:off x="30585863" y="16175779"/>
            <a:ext cx="187666" cy="0"/>
          </a:xfrm>
          <a:prstGeom prst="line">
            <a:avLst/>
          </a:prstGeom>
          <a:noFill/>
          <a:ln w="19050" cap="flat" cmpd="sng" algn="ctr">
            <a:solidFill>
              <a:srgbClr val="000000"/>
            </a:solidFill>
            <a:prstDash val="solid"/>
            <a:miter lim="800000"/>
          </a:ln>
          <a:effectLst/>
        </p:spPr>
      </p:cxnSp>
      <p:cxnSp>
        <p:nvCxnSpPr>
          <p:cNvPr id="188" name="Straight Connector 187">
            <a:extLst>
              <a:ext uri="{FF2B5EF4-FFF2-40B4-BE49-F238E27FC236}">
                <a16:creationId xmlns:a16="http://schemas.microsoft.com/office/drawing/2014/main" id="{2696ED50-EA15-AC15-DB5C-6D1156E309C6}"/>
              </a:ext>
            </a:extLst>
          </p:cNvPr>
          <p:cNvCxnSpPr>
            <a:cxnSpLocks/>
          </p:cNvCxnSpPr>
          <p:nvPr/>
        </p:nvCxnSpPr>
        <p:spPr>
          <a:xfrm>
            <a:off x="30585862" y="17089987"/>
            <a:ext cx="187666" cy="0"/>
          </a:xfrm>
          <a:prstGeom prst="line">
            <a:avLst/>
          </a:prstGeom>
          <a:noFill/>
          <a:ln w="19050" cap="flat" cmpd="sng" algn="ctr">
            <a:solidFill>
              <a:srgbClr val="000000"/>
            </a:solidFill>
            <a:prstDash val="solid"/>
            <a:miter lim="800000"/>
          </a:ln>
          <a:effectLst/>
        </p:spPr>
      </p:cxnSp>
      <p:cxnSp>
        <p:nvCxnSpPr>
          <p:cNvPr id="189" name="Straight Connector 188">
            <a:extLst>
              <a:ext uri="{FF2B5EF4-FFF2-40B4-BE49-F238E27FC236}">
                <a16:creationId xmlns:a16="http://schemas.microsoft.com/office/drawing/2014/main" id="{82148EDA-62CE-EE8B-DDD7-FE7C47CE4A0E}"/>
              </a:ext>
            </a:extLst>
          </p:cNvPr>
          <p:cNvCxnSpPr>
            <a:cxnSpLocks/>
          </p:cNvCxnSpPr>
          <p:nvPr/>
        </p:nvCxnSpPr>
        <p:spPr>
          <a:xfrm>
            <a:off x="15998601" y="1200289"/>
            <a:ext cx="0" cy="3409025"/>
          </a:xfrm>
          <a:prstGeom prst="line">
            <a:avLst/>
          </a:prstGeom>
          <a:noFill/>
          <a:ln w="38100" cap="flat" cmpd="sng" algn="ctr">
            <a:solidFill>
              <a:srgbClr val="FFFFFF"/>
            </a:solidFill>
            <a:prstDash val="solid"/>
            <a:miter lim="800000"/>
          </a:ln>
          <a:effectLst/>
        </p:spPr>
      </p:cxnSp>
      <p:sp>
        <p:nvSpPr>
          <p:cNvPr id="190" name="Rectangle 189">
            <a:extLst>
              <a:ext uri="{FF2B5EF4-FFF2-40B4-BE49-F238E27FC236}">
                <a16:creationId xmlns:a16="http://schemas.microsoft.com/office/drawing/2014/main" id="{567AC649-FD4A-AB0F-C0AA-BEF292D6540E}"/>
              </a:ext>
            </a:extLst>
          </p:cNvPr>
          <p:cNvSpPr/>
          <p:nvPr/>
        </p:nvSpPr>
        <p:spPr>
          <a:xfrm>
            <a:off x="37046761" y="30263968"/>
            <a:ext cx="2394902" cy="2219177"/>
          </a:xfrm>
          <a:prstGeom prst="rect">
            <a:avLst/>
          </a:prstGeom>
          <a:solidFill>
            <a:srgbClr val="FFFFFF"/>
          </a:solidFill>
          <a:ln w="12700" cap="flat" cmpd="sng" algn="ctr">
            <a:noFill/>
            <a:prstDash val="solid"/>
            <a:miter lim="800000"/>
          </a:ln>
          <a:effectLst/>
        </p:spPr>
        <p:txBody>
          <a:bodyPr rtlCol="0" anchor="ctr"/>
          <a:lstStyle/>
          <a:p>
            <a:pPr marL="0" marR="0" lvl="0" indent="0" algn="ctr" defTabSz="2633156" eaLnBrk="1" fontAlgn="auto" latinLnBrk="0" hangingPunct="1">
              <a:lnSpc>
                <a:spcPct val="100000"/>
              </a:lnSpc>
              <a:spcBef>
                <a:spcPts val="0"/>
              </a:spcBef>
              <a:spcAft>
                <a:spcPts val="0"/>
              </a:spcAft>
              <a:buClrTx/>
              <a:buSzTx/>
              <a:buFontTx/>
              <a:buNone/>
              <a:tabLst/>
              <a:defRPr/>
            </a:pPr>
            <a:endParaRPr kumimoji="0" lang="en-US" sz="5184"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191" name="Rectangle 190">
            <a:extLst>
              <a:ext uri="{FF2B5EF4-FFF2-40B4-BE49-F238E27FC236}">
                <a16:creationId xmlns:a16="http://schemas.microsoft.com/office/drawing/2014/main" id="{F4ABCA43-53AF-3EEF-8FAC-7CC3F427A8D5}"/>
              </a:ext>
            </a:extLst>
          </p:cNvPr>
          <p:cNvSpPr/>
          <p:nvPr/>
        </p:nvSpPr>
        <p:spPr>
          <a:xfrm>
            <a:off x="29293791" y="30263968"/>
            <a:ext cx="7224481" cy="2199239"/>
          </a:xfrm>
          <a:prstGeom prst="rect">
            <a:avLst/>
          </a:prstGeom>
          <a:solidFill>
            <a:srgbClr val="FFFFFF"/>
          </a:solidFill>
          <a:ln w="12700" cap="flat" cmpd="sng" algn="ctr">
            <a:noFill/>
            <a:prstDash val="solid"/>
            <a:miter lim="800000"/>
          </a:ln>
          <a:effectLst/>
        </p:spPr>
        <p:txBody>
          <a:bodyPr rtlCol="0" anchor="ctr"/>
          <a:lstStyle/>
          <a:p>
            <a:pPr marL="0" marR="0" lvl="0" indent="0" algn="ctr" defTabSz="2633156" eaLnBrk="1" fontAlgn="auto" latinLnBrk="0" hangingPunct="1">
              <a:lnSpc>
                <a:spcPct val="100000"/>
              </a:lnSpc>
              <a:spcBef>
                <a:spcPts val="0"/>
              </a:spcBef>
              <a:spcAft>
                <a:spcPts val="0"/>
              </a:spcAft>
              <a:buClrTx/>
              <a:buSzTx/>
              <a:buFontTx/>
              <a:buNone/>
              <a:tabLst/>
              <a:defRPr/>
            </a:pPr>
            <a:endParaRPr kumimoji="0" lang="en-US" sz="5184"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192" name="TextBox 191">
            <a:extLst>
              <a:ext uri="{FF2B5EF4-FFF2-40B4-BE49-F238E27FC236}">
                <a16:creationId xmlns:a16="http://schemas.microsoft.com/office/drawing/2014/main" id="{ADD90259-0FA3-1864-F8CA-514A86668007}"/>
              </a:ext>
            </a:extLst>
          </p:cNvPr>
          <p:cNvSpPr txBox="1"/>
          <p:nvPr/>
        </p:nvSpPr>
        <p:spPr>
          <a:xfrm>
            <a:off x="14876926" y="31005405"/>
            <a:ext cx="14059683" cy="1323439"/>
          </a:xfrm>
          <a:prstGeom prst="rect">
            <a:avLst/>
          </a:prstGeom>
          <a:noFill/>
        </p:spPr>
        <p:txBody>
          <a:bodyPr wrap="square" rtlCol="0" anchor="t">
            <a:spAutoFit/>
          </a:bodyPr>
          <a:lstStyle/>
          <a:p>
            <a:pPr defTabSz="2633156"/>
            <a:r>
              <a:rPr lang="en-US" sz="2000" dirty="0">
                <a:solidFill>
                  <a:srgbClr val="FFFFFF">
                    <a:lumMod val="50000"/>
                  </a:srgbClr>
                </a:solidFill>
                <a:latin typeface="Arial" panose="020B0604020202020204" pitchFamily="34" charset="0"/>
                <a:cs typeface="Arial" panose="020B0604020202020204" pitchFamily="34" charset="0"/>
              </a:rPr>
              <a:t>References here.</a:t>
            </a:r>
          </a:p>
          <a:p>
            <a:pPr defTabSz="2633156"/>
            <a:r>
              <a:rPr lang="en-US" sz="2000" dirty="0">
                <a:solidFill>
                  <a:srgbClr val="FFFFFF">
                    <a:lumMod val="50000"/>
                  </a:srgbClr>
                </a:solidFill>
                <a:latin typeface="Arial" panose="020B0604020202020204" pitchFamily="34" charset="0"/>
                <a:cs typeface="Arial" panose="020B0604020202020204" pitchFamily="34" charset="0"/>
              </a:rPr>
              <a:t>References here.</a:t>
            </a:r>
          </a:p>
          <a:p>
            <a:pPr defTabSz="2633156"/>
            <a:r>
              <a:rPr lang="en-US" sz="2000" dirty="0">
                <a:solidFill>
                  <a:srgbClr val="FFFFFF">
                    <a:lumMod val="50000"/>
                  </a:srgbClr>
                </a:solidFill>
                <a:latin typeface="Arial" panose="020B0604020202020204" pitchFamily="34" charset="0"/>
                <a:cs typeface="Arial" panose="020B0604020202020204" pitchFamily="34" charset="0"/>
              </a:rPr>
              <a:t>References here.</a:t>
            </a:r>
          </a:p>
          <a:p>
            <a:pPr defTabSz="2633156"/>
            <a:r>
              <a:rPr lang="en-US" sz="2000" dirty="0">
                <a:solidFill>
                  <a:srgbClr val="FFFFFF">
                    <a:lumMod val="50000"/>
                  </a:srgbClr>
                </a:solidFill>
                <a:latin typeface="Arial" panose="020B0604020202020204" pitchFamily="34" charset="0"/>
                <a:cs typeface="Arial" panose="020B0604020202020204" pitchFamily="34" charset="0"/>
              </a:rPr>
              <a:t>References here.</a:t>
            </a:r>
          </a:p>
        </p:txBody>
      </p:sp>
      <p:sp>
        <p:nvSpPr>
          <p:cNvPr id="193" name="TextBox 192">
            <a:extLst>
              <a:ext uri="{FF2B5EF4-FFF2-40B4-BE49-F238E27FC236}">
                <a16:creationId xmlns:a16="http://schemas.microsoft.com/office/drawing/2014/main" id="{BEC8A080-2A75-A1BA-219D-49DFABF7AA24}"/>
              </a:ext>
            </a:extLst>
          </p:cNvPr>
          <p:cNvSpPr txBox="1"/>
          <p:nvPr/>
        </p:nvSpPr>
        <p:spPr>
          <a:xfrm>
            <a:off x="39876984" y="30472800"/>
            <a:ext cx="3499866" cy="1200329"/>
          </a:xfrm>
          <a:prstGeom prst="rect">
            <a:avLst/>
          </a:prstGeom>
          <a:noFill/>
        </p:spPr>
        <p:txBody>
          <a:bodyPr wrap="square" rtlCol="0" anchor="t">
            <a:spAutoFit/>
          </a:bodyPr>
          <a:lstStyle/>
          <a:p>
            <a:pPr defTabSz="2633156"/>
            <a:r>
              <a:rPr lang="en-US" dirty="0">
                <a:solidFill>
                  <a:srgbClr val="FFFFFF">
                    <a:lumMod val="50000"/>
                  </a:srgbClr>
                </a:solidFill>
                <a:latin typeface="Arial" panose="020B0604020202020204" pitchFamily="34" charset="0"/>
                <a:cs typeface="Arial" panose="020B0604020202020204" pitchFamily="34" charset="0"/>
              </a:rPr>
              <a:t>QR code description here.</a:t>
            </a:r>
          </a:p>
          <a:p>
            <a:pPr defTabSz="2633156"/>
            <a:r>
              <a:rPr lang="en-US" dirty="0">
                <a:solidFill>
                  <a:srgbClr val="FFFFFF">
                    <a:lumMod val="50000"/>
                  </a:srgbClr>
                </a:solidFill>
                <a:latin typeface="Arial" panose="020B0604020202020204" pitchFamily="34" charset="0"/>
                <a:cs typeface="Arial" panose="020B0604020202020204" pitchFamily="34" charset="0"/>
              </a:rPr>
              <a:t>QR code description here.</a:t>
            </a:r>
          </a:p>
          <a:p>
            <a:pPr defTabSz="2633156"/>
            <a:r>
              <a:rPr lang="en-US" dirty="0">
                <a:solidFill>
                  <a:srgbClr val="FFFFFF">
                    <a:lumMod val="50000"/>
                  </a:srgbClr>
                </a:solidFill>
                <a:latin typeface="Arial" panose="020B0604020202020204" pitchFamily="34" charset="0"/>
                <a:cs typeface="Arial" panose="020B0604020202020204" pitchFamily="34" charset="0"/>
              </a:rPr>
              <a:t>QR code description here.</a:t>
            </a:r>
          </a:p>
          <a:p>
            <a:pPr defTabSz="2633156"/>
            <a:r>
              <a:rPr lang="en-US" dirty="0">
                <a:solidFill>
                  <a:srgbClr val="FFFFFF">
                    <a:lumMod val="50000"/>
                  </a:srgbClr>
                </a:solidFill>
                <a:latin typeface="Arial" panose="020B0604020202020204" pitchFamily="34" charset="0"/>
                <a:cs typeface="Arial" panose="020B0604020202020204" pitchFamily="34" charset="0"/>
              </a:rPr>
              <a:t>QR code description here.</a:t>
            </a:r>
          </a:p>
        </p:txBody>
      </p:sp>
      <p:sp>
        <p:nvSpPr>
          <p:cNvPr id="194" name="TextBox 193">
            <a:extLst>
              <a:ext uri="{FF2B5EF4-FFF2-40B4-BE49-F238E27FC236}">
                <a16:creationId xmlns:a16="http://schemas.microsoft.com/office/drawing/2014/main" id="{9E585CEE-2DA8-1AF3-89A5-1AF2F7B1F2C7}"/>
              </a:ext>
            </a:extLst>
          </p:cNvPr>
          <p:cNvSpPr txBox="1"/>
          <p:nvPr/>
        </p:nvSpPr>
        <p:spPr>
          <a:xfrm>
            <a:off x="37381356" y="30865724"/>
            <a:ext cx="2280459" cy="1015663"/>
          </a:xfrm>
          <a:prstGeom prst="rect">
            <a:avLst/>
          </a:prstGeom>
          <a:noFill/>
        </p:spPr>
        <p:txBody>
          <a:bodyPr wrap="square" rtlCol="0" anchor="t">
            <a:spAutoFit/>
          </a:bodyPr>
          <a:lstStyle/>
          <a:p>
            <a:pPr defTabSz="2633156"/>
            <a:r>
              <a:rPr lang="en-US" sz="3000" b="1" dirty="0">
                <a:solidFill>
                  <a:srgbClr val="FFFFFF">
                    <a:lumMod val="50000"/>
                  </a:srgbClr>
                </a:solidFill>
                <a:latin typeface="Arial" panose="020B0604020202020204" pitchFamily="34" charset="0"/>
                <a:cs typeface="Arial" panose="020B0604020202020204" pitchFamily="34" charset="0"/>
              </a:rPr>
              <a:t>QR</a:t>
            </a:r>
          </a:p>
          <a:p>
            <a:pPr defTabSz="2633156"/>
            <a:r>
              <a:rPr lang="en-US" sz="3000" b="1" dirty="0">
                <a:solidFill>
                  <a:srgbClr val="FFFFFF">
                    <a:lumMod val="50000"/>
                  </a:srgbClr>
                </a:solidFill>
                <a:latin typeface="Arial" panose="020B0604020202020204" pitchFamily="34" charset="0"/>
                <a:cs typeface="Arial" panose="020B0604020202020204" pitchFamily="34" charset="0"/>
              </a:rPr>
              <a:t>CODE</a:t>
            </a:r>
          </a:p>
        </p:txBody>
      </p:sp>
      <p:sp>
        <p:nvSpPr>
          <p:cNvPr id="195" name="TextBox 194">
            <a:extLst>
              <a:ext uri="{FF2B5EF4-FFF2-40B4-BE49-F238E27FC236}">
                <a16:creationId xmlns:a16="http://schemas.microsoft.com/office/drawing/2014/main" id="{B32E467D-4035-3F1B-851C-0CAE066D9B9B}"/>
              </a:ext>
            </a:extLst>
          </p:cNvPr>
          <p:cNvSpPr txBox="1"/>
          <p:nvPr/>
        </p:nvSpPr>
        <p:spPr>
          <a:xfrm>
            <a:off x="558674" y="31029744"/>
            <a:ext cx="13635031" cy="1200329"/>
          </a:xfrm>
          <a:prstGeom prst="rect">
            <a:avLst/>
          </a:prstGeom>
          <a:noFill/>
        </p:spPr>
        <p:txBody>
          <a:bodyPr wrap="square" rtlCol="0" anchor="t">
            <a:spAutoFit/>
          </a:bodyPr>
          <a:lstStyle/>
          <a:p>
            <a:pPr defTabSz="2633156"/>
            <a:r>
              <a:rPr lang="en-US" dirty="0">
                <a:solidFill>
                  <a:srgbClr val="FFFFFF">
                    <a:lumMod val="50000"/>
                  </a:srgbClr>
                </a:solidFill>
                <a:latin typeface="Arial" panose="020B0604020202020204" pitchFamily="34" charset="0"/>
                <a:cs typeface="Arial" panose="020B0604020202020204" pitchFamily="34" charset="0"/>
              </a:rPr>
              <a:t>Funding here.</a:t>
            </a:r>
          </a:p>
          <a:p>
            <a:pPr defTabSz="2633156"/>
            <a:r>
              <a:rPr lang="en-US" dirty="0">
                <a:solidFill>
                  <a:srgbClr val="FFFFFF">
                    <a:lumMod val="50000"/>
                  </a:srgbClr>
                </a:solidFill>
                <a:latin typeface="Arial" panose="020B0604020202020204" pitchFamily="34" charset="0"/>
                <a:cs typeface="Arial" panose="020B0604020202020204" pitchFamily="34" charset="0"/>
              </a:rPr>
              <a:t>Funding here.</a:t>
            </a:r>
          </a:p>
          <a:p>
            <a:pPr defTabSz="2633156"/>
            <a:r>
              <a:rPr lang="en-US" dirty="0">
                <a:solidFill>
                  <a:srgbClr val="FFFFFF">
                    <a:lumMod val="50000"/>
                  </a:srgbClr>
                </a:solidFill>
                <a:latin typeface="Arial" panose="020B0604020202020204" pitchFamily="34" charset="0"/>
                <a:cs typeface="Arial" panose="020B0604020202020204" pitchFamily="34" charset="0"/>
              </a:rPr>
              <a:t>Funding here.</a:t>
            </a:r>
          </a:p>
          <a:p>
            <a:pPr defTabSz="2633156"/>
            <a:r>
              <a:rPr lang="en-US" dirty="0">
                <a:solidFill>
                  <a:srgbClr val="FFFFFF">
                    <a:lumMod val="50000"/>
                  </a:srgbClr>
                </a:solidFill>
                <a:latin typeface="Arial" panose="020B0604020202020204" pitchFamily="34" charset="0"/>
                <a:cs typeface="Arial" panose="020B0604020202020204" pitchFamily="34" charset="0"/>
              </a:rPr>
              <a:t>Funding here</a:t>
            </a:r>
            <a:r>
              <a:rPr lang="en-US" dirty="0">
                <a:solidFill>
                  <a:srgbClr val="FFFFFF">
                    <a:lumMod val="65000"/>
                  </a:srgbClr>
                </a:solidFill>
                <a:latin typeface="Arial" panose="020B0604020202020204" pitchFamily="34" charset="0"/>
                <a:cs typeface="Arial" panose="020B0604020202020204" pitchFamily="34" charset="0"/>
              </a:rPr>
              <a:t>.</a:t>
            </a:r>
          </a:p>
        </p:txBody>
      </p:sp>
      <p:sp>
        <p:nvSpPr>
          <p:cNvPr id="196" name="TextBox 195">
            <a:extLst>
              <a:ext uri="{FF2B5EF4-FFF2-40B4-BE49-F238E27FC236}">
                <a16:creationId xmlns:a16="http://schemas.microsoft.com/office/drawing/2014/main" id="{CFFD77D6-85E5-A900-7F40-9B3B5CBB1770}"/>
              </a:ext>
            </a:extLst>
          </p:cNvPr>
          <p:cNvSpPr txBox="1"/>
          <p:nvPr/>
        </p:nvSpPr>
        <p:spPr>
          <a:xfrm>
            <a:off x="29659695" y="30859845"/>
            <a:ext cx="6314728" cy="553998"/>
          </a:xfrm>
          <a:prstGeom prst="rect">
            <a:avLst/>
          </a:prstGeom>
          <a:noFill/>
        </p:spPr>
        <p:txBody>
          <a:bodyPr wrap="square" rtlCol="0" anchor="t">
            <a:spAutoFit/>
          </a:bodyPr>
          <a:lstStyle/>
          <a:p>
            <a:pPr defTabSz="2633156"/>
            <a:r>
              <a:rPr lang="en-US" sz="3000" b="1" dirty="0">
                <a:solidFill>
                  <a:srgbClr val="FFFFFF">
                    <a:lumMod val="50000"/>
                  </a:srgbClr>
                </a:solidFill>
                <a:latin typeface="Arial" panose="020B0604020202020204" pitchFamily="34" charset="0"/>
                <a:cs typeface="Arial" panose="020B0604020202020204" pitchFamily="34" charset="0"/>
              </a:rPr>
              <a:t>Supplemental Logo</a:t>
            </a:r>
          </a:p>
        </p:txBody>
      </p:sp>
      <p:sp>
        <p:nvSpPr>
          <p:cNvPr id="197" name="TextBox 196">
            <a:extLst>
              <a:ext uri="{FF2B5EF4-FFF2-40B4-BE49-F238E27FC236}">
                <a16:creationId xmlns:a16="http://schemas.microsoft.com/office/drawing/2014/main" id="{DCFDAB94-9C4E-743F-B601-34F3C9563AE3}"/>
              </a:ext>
            </a:extLst>
          </p:cNvPr>
          <p:cNvSpPr txBox="1"/>
          <p:nvPr/>
        </p:nvSpPr>
        <p:spPr>
          <a:xfrm>
            <a:off x="29659695" y="31742283"/>
            <a:ext cx="7023290" cy="494629"/>
          </a:xfrm>
          <a:prstGeom prst="rect">
            <a:avLst/>
          </a:prstGeom>
          <a:noFill/>
        </p:spPr>
        <p:txBody>
          <a:bodyPr wrap="square" rtlCol="0" anchor="t">
            <a:spAutoFit/>
          </a:bodyPr>
          <a:lstStyle/>
          <a:p>
            <a:pPr defTabSz="2633156"/>
            <a:r>
              <a:rPr lang="en-US" dirty="0">
                <a:solidFill>
                  <a:srgbClr val="FFFFFF">
                    <a:lumMod val="50000"/>
                  </a:srgbClr>
                </a:solidFill>
                <a:latin typeface="Arial" panose="020B0604020202020204" pitchFamily="34" charset="0"/>
                <a:cs typeface="Arial" panose="020B0604020202020204" pitchFamily="34" charset="0"/>
              </a:rPr>
              <a:t>(if needed.)</a:t>
            </a:r>
          </a:p>
        </p:txBody>
      </p:sp>
    </p:spTree>
    <p:extLst>
      <p:ext uri="{BB962C8B-B14F-4D97-AF65-F5344CB8AC3E}">
        <p14:creationId xmlns:p14="http://schemas.microsoft.com/office/powerpoint/2010/main" val="4210166127"/>
      </p:ext>
    </p:extLst>
  </p:cSld>
  <p:clrMapOvr>
    <a:masterClrMapping/>
  </p:clrMapOvr>
</p:sld>
</file>

<file path=ppt/theme/theme1.xml><?xml version="1.0" encoding="utf-8"?>
<a:theme xmlns:a="http://schemas.openxmlformats.org/drawingml/2006/main" name="Basis">
  <a:themeElements>
    <a:clrScheme name="tiger">
      <a:dk1>
        <a:srgbClr val="000000"/>
      </a:dk1>
      <a:lt1>
        <a:srgbClr val="FFFFFF"/>
      </a:lt1>
      <a:dk2>
        <a:srgbClr val="9C9EA1"/>
      </a:dk2>
      <a:lt2>
        <a:srgbClr val="E2E4E6"/>
      </a:lt2>
      <a:accent1>
        <a:srgbClr val="00498F"/>
      </a:accent1>
      <a:accent2>
        <a:srgbClr val="9C9EA1"/>
      </a:accent2>
      <a:accent3>
        <a:srgbClr val="193059"/>
      </a:accent3>
      <a:accent4>
        <a:srgbClr val="E2E4E6"/>
      </a:accent4>
      <a:accent5>
        <a:srgbClr val="000000"/>
      </a:accent5>
      <a:accent6>
        <a:srgbClr val="FFFFFF"/>
      </a:accent6>
      <a:hlink>
        <a:srgbClr val="00498F"/>
      </a:hlink>
      <a:folHlink>
        <a:srgbClr val="9C9EA1"/>
      </a:folHlink>
    </a:clrScheme>
    <a:fontScheme name="Custom 1">
      <a:majorFont>
        <a:latin typeface="Obviously"/>
        <a:ea typeface=""/>
        <a:cs typeface=""/>
      </a:majorFont>
      <a:minorFont>
        <a:latin typeface="Proxima Nova Rg"/>
        <a:ea typeface=""/>
        <a:cs typeface=""/>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90E45F77-AEFC-46EF-A7C1-5B338C297B02}"/>
    </a:ext>
  </a:extLst>
</a:theme>
</file>

<file path=docProps/app.xml><?xml version="1.0" encoding="utf-8"?>
<Properties xmlns="http://schemas.openxmlformats.org/officeDocument/2006/extended-properties" xmlns:vt="http://schemas.openxmlformats.org/officeDocument/2006/docPropsVTypes">
  <Template>SPH template tiger</Template>
  <TotalTime>54</TotalTime>
  <Words>638</Words>
  <Application>Microsoft Office PowerPoint</Application>
  <PresentationFormat>Custom</PresentationFormat>
  <Paragraphs>88</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Basis</vt:lpstr>
      <vt:lpstr>PowerPoint Presentation</vt:lpstr>
    </vt:vector>
  </TitlesOfParts>
  <Company>The University of Memphis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Sarah Elizabeth Johnson (sjhnsn59)</dc:creator>
  <cp:lastModifiedBy>Sarah Elizabeth Johnson (sjhnsn59)</cp:lastModifiedBy>
  <cp:revision>2</cp:revision>
  <dcterms:created xsi:type="dcterms:W3CDTF">2025-12-02T19:54:31Z</dcterms:created>
  <dcterms:modified xsi:type="dcterms:W3CDTF">2026-09-23T19:47:41Z</dcterms:modified>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MarkAsFinal">
    <vt:bool>true</vt:bool>
  </property>
</Properties>
</file>