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56" r:id="rId5"/>
    <p:sldId id="257" r:id="rId6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B08519-16DA-4A61-9178-DBFA67862AFE}" v="2" dt="2026-09-21T18:07:11.6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0" autoAdjust="0"/>
    <p:restoredTop sz="94660"/>
  </p:normalViewPr>
  <p:slideViewPr>
    <p:cSldViewPr snapToGrid="0">
      <p:cViewPr varScale="1">
        <p:scale>
          <a:sx n="23" d="100"/>
          <a:sy n="23" d="100"/>
        </p:scale>
        <p:origin x="9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Elizabeth Johnson (sjhnsn59)" userId="6f1e0054-0508-4c55-919e-000a81483773" providerId="ADAL" clId="{CBED2085-F2B0-40A7-88C0-3FA2A6B08877}"/>
    <pc:docChg chg="mod modSld">
      <pc:chgData name="Sarah Elizabeth Johnson (sjhnsn59)" userId="6f1e0054-0508-4c55-919e-000a81483773" providerId="ADAL" clId="{CBED2085-F2B0-40A7-88C0-3FA2A6B08877}" dt="2026-09-21T18:06:36.780" v="2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264556-E911-4749-8010-9A704465D93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709C8-2447-459E-804F-4CEB0A5D3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01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conforms to the standard dimensions of tri-fold boards (48x36 total, 12in side panels and 24in center) and uses the official UofM University Blue color and Proxima font as per the university’s brand guidelines.</a:t>
            </a:r>
          </a:p>
          <a:p>
            <a:r>
              <a:rPr lang="en-US" dirty="0"/>
              <a:t>Slide designed by Aeryn Longuevan (logo emailed to them by Saloni Patel)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709C8-2447-459E-804F-4CEB0A5D3D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82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conforms to the standard dimensions of tri-fold boards (48x36 total, 12in side panels and 24in center) and uses the official UofM University Blue color and Proxima font as per the university’s brand guidelines.</a:t>
            </a:r>
          </a:p>
          <a:p>
            <a:r>
              <a:rPr lang="en-US" dirty="0"/>
              <a:t>Slide designed by Aeryn Longuevan (logo emailed to them by Saloni Patel)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E709C8-2447-459E-804F-4CEB0A5D3D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40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1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37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43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2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8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5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7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46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45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3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0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EB44B-A5E8-4A6A-B1D1-EAD9A6EF211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8F505-138F-4781-9D32-C1744A477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28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7CB063-E760-EE50-7B48-1AD54CEBECEB}"/>
              </a:ext>
            </a:extLst>
          </p:cNvPr>
          <p:cNvSpPr/>
          <p:nvPr/>
        </p:nvSpPr>
        <p:spPr>
          <a:xfrm>
            <a:off x="0" y="0"/>
            <a:ext cx="43891200" cy="548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759359-F2C4-7852-F33E-5F93AEAB2C88}"/>
              </a:ext>
            </a:extLst>
          </p:cNvPr>
          <p:cNvSpPr txBox="1"/>
          <p:nvPr/>
        </p:nvSpPr>
        <p:spPr>
          <a:xfrm>
            <a:off x="7458075" y="2171610"/>
            <a:ext cx="289750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>
                <a:solidFill>
                  <a:schemeClr val="accent3"/>
                </a:solidFill>
                <a:latin typeface="Proxima"/>
              </a:rPr>
              <a:t>Title: Enough Room for a Long Scientific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609621-F7A2-EAE1-60EB-9EBE4FFF6A1C}"/>
              </a:ext>
            </a:extLst>
          </p:cNvPr>
          <p:cNvSpPr txBox="1"/>
          <p:nvPr/>
        </p:nvSpPr>
        <p:spPr>
          <a:xfrm>
            <a:off x="7458074" y="3802826"/>
            <a:ext cx="28975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accent3"/>
                </a:solidFill>
                <a:latin typeface="Proxima"/>
              </a:rPr>
              <a:t>Authors’ Names Here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4503F0A-FF42-127A-0A20-C2BF9DC87A85}"/>
              </a:ext>
            </a:extLst>
          </p:cNvPr>
          <p:cNvSpPr/>
          <p:nvPr/>
        </p:nvSpPr>
        <p:spPr>
          <a:xfrm>
            <a:off x="742949" y="6100804"/>
            <a:ext cx="9864091" cy="10358395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91ADEF7-57C3-EEA0-22C5-E7D8B6FA1B03}"/>
              </a:ext>
            </a:extLst>
          </p:cNvPr>
          <p:cNvSpPr/>
          <p:nvPr/>
        </p:nvSpPr>
        <p:spPr>
          <a:xfrm>
            <a:off x="33284160" y="6100805"/>
            <a:ext cx="9864091" cy="15616196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B01B85D-EF33-60CF-A2B6-AF73CEF460B4}"/>
              </a:ext>
            </a:extLst>
          </p:cNvPr>
          <p:cNvSpPr/>
          <p:nvPr/>
        </p:nvSpPr>
        <p:spPr>
          <a:xfrm>
            <a:off x="742948" y="17073604"/>
            <a:ext cx="9864091" cy="15158996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7F09F59-B8D6-ECE4-197B-05B7FB18B966}"/>
              </a:ext>
            </a:extLst>
          </p:cNvPr>
          <p:cNvSpPr/>
          <p:nvPr/>
        </p:nvSpPr>
        <p:spPr>
          <a:xfrm>
            <a:off x="11430000" y="6100805"/>
            <a:ext cx="21031199" cy="12901107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4F024B-6E45-7015-0ECF-8C61D21F1551}"/>
              </a:ext>
            </a:extLst>
          </p:cNvPr>
          <p:cNvSpPr/>
          <p:nvPr/>
        </p:nvSpPr>
        <p:spPr>
          <a:xfrm>
            <a:off x="11429999" y="19616317"/>
            <a:ext cx="21031199" cy="12662001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88827A9-CF48-BF93-9A26-E3D744F585FA}"/>
              </a:ext>
            </a:extLst>
          </p:cNvPr>
          <p:cNvSpPr/>
          <p:nvPr/>
        </p:nvSpPr>
        <p:spPr>
          <a:xfrm>
            <a:off x="33284160" y="22331405"/>
            <a:ext cx="9864091" cy="9743989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F5CCF8-F087-CBAB-6AB3-B15AA60CC7C8}"/>
              </a:ext>
            </a:extLst>
          </p:cNvPr>
          <p:cNvSpPr txBox="1"/>
          <p:nvPr/>
        </p:nvSpPr>
        <p:spPr>
          <a:xfrm>
            <a:off x="1354453" y="6276847"/>
            <a:ext cx="8641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1"/>
                </a:solidFill>
                <a:latin typeface="Proxima"/>
              </a:rPr>
              <a:t>Abstract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BE8C5C-882E-5B71-271C-44FB879F2E91}"/>
              </a:ext>
            </a:extLst>
          </p:cNvPr>
          <p:cNvSpPr txBox="1"/>
          <p:nvPr/>
        </p:nvSpPr>
        <p:spPr>
          <a:xfrm>
            <a:off x="1354453" y="17073603"/>
            <a:ext cx="86410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1"/>
                </a:solidFill>
                <a:latin typeface="Proxima"/>
              </a:rPr>
              <a:t>Introduction/</a:t>
            </a:r>
          </a:p>
          <a:p>
            <a:pPr algn="ctr"/>
            <a:r>
              <a:rPr lang="en-US" sz="7200" b="1" dirty="0">
                <a:solidFill>
                  <a:schemeClr val="accent1"/>
                </a:solidFill>
                <a:latin typeface="Proxima"/>
              </a:rPr>
              <a:t>Background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95CD2E-C536-0A04-47B2-343C11AB95C2}"/>
              </a:ext>
            </a:extLst>
          </p:cNvPr>
          <p:cNvSpPr txBox="1"/>
          <p:nvPr/>
        </p:nvSpPr>
        <p:spPr>
          <a:xfrm>
            <a:off x="17167860" y="6100804"/>
            <a:ext cx="8641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1"/>
                </a:solidFill>
                <a:latin typeface="Proxima"/>
              </a:rPr>
              <a:t>Methodology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ADD697-B2E7-E75C-AE4D-6F5EC9E7E87F}"/>
              </a:ext>
            </a:extLst>
          </p:cNvPr>
          <p:cNvSpPr txBox="1"/>
          <p:nvPr/>
        </p:nvSpPr>
        <p:spPr>
          <a:xfrm>
            <a:off x="17625058" y="19616317"/>
            <a:ext cx="8641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1"/>
                </a:solidFill>
                <a:latin typeface="Proxima"/>
              </a:rPr>
              <a:t>Results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D62AA0-7280-90B6-3891-03B94CF15464}"/>
              </a:ext>
            </a:extLst>
          </p:cNvPr>
          <p:cNvSpPr txBox="1"/>
          <p:nvPr/>
        </p:nvSpPr>
        <p:spPr>
          <a:xfrm>
            <a:off x="33895665" y="22331405"/>
            <a:ext cx="8641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1"/>
                </a:solidFill>
                <a:latin typeface="Proxima"/>
              </a:rPr>
              <a:t>References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1E7CAC-5E82-0E9B-C860-5ECAA887A947}"/>
              </a:ext>
            </a:extLst>
          </p:cNvPr>
          <p:cNvSpPr txBox="1"/>
          <p:nvPr/>
        </p:nvSpPr>
        <p:spPr>
          <a:xfrm>
            <a:off x="33895665" y="6100804"/>
            <a:ext cx="8641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1"/>
                </a:solidFill>
                <a:latin typeface="Proxima"/>
              </a:rPr>
              <a:t>Conclusions</a:t>
            </a:r>
          </a:p>
        </p:txBody>
      </p:sp>
      <p:pic>
        <p:nvPicPr>
          <p:cNvPr id="3" name="Picture 2" descr="A black and blue logo&#10;&#10;AI-generated content may be incorrect.">
            <a:extLst>
              <a:ext uri="{FF2B5EF4-FFF2-40B4-BE49-F238E27FC236}">
                <a16:creationId xmlns:a16="http://schemas.microsoft.com/office/drawing/2014/main" id="{5499CCAF-B3BD-7EDE-1955-3441CF271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84"/>
            <a:ext cx="14973301" cy="265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71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7CB063-E760-EE50-7B48-1AD54CEBECEB}"/>
              </a:ext>
            </a:extLst>
          </p:cNvPr>
          <p:cNvSpPr/>
          <p:nvPr/>
        </p:nvSpPr>
        <p:spPr>
          <a:xfrm>
            <a:off x="0" y="0"/>
            <a:ext cx="43891200" cy="548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759359-F2C4-7852-F33E-5F93AEAB2C88}"/>
              </a:ext>
            </a:extLst>
          </p:cNvPr>
          <p:cNvSpPr txBox="1"/>
          <p:nvPr/>
        </p:nvSpPr>
        <p:spPr>
          <a:xfrm>
            <a:off x="728091" y="1098714"/>
            <a:ext cx="28975050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0" b="1" dirty="0">
                <a:solidFill>
                  <a:srgbClr val="FFFFFF"/>
                </a:solidFill>
                <a:latin typeface="Proxima"/>
              </a:rPr>
              <a:t>Title: Enough Room for a Long Scientific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609621-F7A2-EAE1-60EB-9EBE4FFF6A1C}"/>
              </a:ext>
            </a:extLst>
          </p:cNvPr>
          <p:cNvSpPr txBox="1"/>
          <p:nvPr/>
        </p:nvSpPr>
        <p:spPr>
          <a:xfrm>
            <a:off x="1362074" y="2729930"/>
            <a:ext cx="2897505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solidFill>
                  <a:srgbClr val="FFFFFF"/>
                </a:solidFill>
                <a:latin typeface="Proxima"/>
              </a:rPr>
              <a:t>Authors’ Names Here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4503F0A-FF42-127A-0A20-C2BF9DC87A85}"/>
              </a:ext>
            </a:extLst>
          </p:cNvPr>
          <p:cNvSpPr/>
          <p:nvPr/>
        </p:nvSpPr>
        <p:spPr>
          <a:xfrm>
            <a:off x="742949" y="6100804"/>
            <a:ext cx="9864091" cy="10358395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91ADEF7-57C3-EEA0-22C5-E7D8B6FA1B03}"/>
              </a:ext>
            </a:extLst>
          </p:cNvPr>
          <p:cNvSpPr/>
          <p:nvPr/>
        </p:nvSpPr>
        <p:spPr>
          <a:xfrm>
            <a:off x="33284160" y="6100805"/>
            <a:ext cx="9864091" cy="15616196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B01B85D-EF33-60CF-A2B6-AF73CEF460B4}"/>
              </a:ext>
            </a:extLst>
          </p:cNvPr>
          <p:cNvSpPr/>
          <p:nvPr/>
        </p:nvSpPr>
        <p:spPr>
          <a:xfrm>
            <a:off x="742948" y="17073604"/>
            <a:ext cx="9864091" cy="15158996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7F09F59-B8D6-ECE4-197B-05B7FB18B966}"/>
              </a:ext>
            </a:extLst>
          </p:cNvPr>
          <p:cNvSpPr/>
          <p:nvPr/>
        </p:nvSpPr>
        <p:spPr>
          <a:xfrm>
            <a:off x="11430000" y="6100805"/>
            <a:ext cx="21031199" cy="12901107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4F024B-6E45-7015-0ECF-8C61D21F1551}"/>
              </a:ext>
            </a:extLst>
          </p:cNvPr>
          <p:cNvSpPr/>
          <p:nvPr/>
        </p:nvSpPr>
        <p:spPr>
          <a:xfrm>
            <a:off x="11429999" y="19616317"/>
            <a:ext cx="21031199" cy="12662001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88827A9-CF48-BF93-9A26-E3D744F585FA}"/>
              </a:ext>
            </a:extLst>
          </p:cNvPr>
          <p:cNvSpPr/>
          <p:nvPr/>
        </p:nvSpPr>
        <p:spPr>
          <a:xfrm>
            <a:off x="33284160" y="22331405"/>
            <a:ext cx="9864091" cy="9743989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F5CCF8-F087-CBAB-6AB3-B15AA60CC7C8}"/>
              </a:ext>
            </a:extLst>
          </p:cNvPr>
          <p:cNvSpPr txBox="1"/>
          <p:nvPr/>
        </p:nvSpPr>
        <p:spPr>
          <a:xfrm>
            <a:off x="1354453" y="6276847"/>
            <a:ext cx="8641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3"/>
                </a:solidFill>
                <a:latin typeface="Proxima"/>
              </a:rPr>
              <a:t>Abstract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BE8C5C-882E-5B71-271C-44FB879F2E91}"/>
              </a:ext>
            </a:extLst>
          </p:cNvPr>
          <p:cNvSpPr txBox="1"/>
          <p:nvPr/>
        </p:nvSpPr>
        <p:spPr>
          <a:xfrm>
            <a:off x="1354453" y="17073603"/>
            <a:ext cx="86410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3"/>
                </a:solidFill>
                <a:latin typeface="Proxima"/>
              </a:rPr>
              <a:t>Introduction/</a:t>
            </a:r>
          </a:p>
          <a:p>
            <a:pPr algn="ctr"/>
            <a:r>
              <a:rPr lang="en-US" sz="7200" b="1" dirty="0">
                <a:solidFill>
                  <a:schemeClr val="accent3"/>
                </a:solidFill>
                <a:latin typeface="Proxima"/>
              </a:rPr>
              <a:t>Background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95CD2E-C536-0A04-47B2-343C11AB95C2}"/>
              </a:ext>
            </a:extLst>
          </p:cNvPr>
          <p:cNvSpPr txBox="1"/>
          <p:nvPr/>
        </p:nvSpPr>
        <p:spPr>
          <a:xfrm>
            <a:off x="17167860" y="6100804"/>
            <a:ext cx="8641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3"/>
                </a:solidFill>
                <a:latin typeface="Proxima"/>
              </a:rPr>
              <a:t>Methodology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ADD697-B2E7-E75C-AE4D-6F5EC9E7E87F}"/>
              </a:ext>
            </a:extLst>
          </p:cNvPr>
          <p:cNvSpPr txBox="1"/>
          <p:nvPr/>
        </p:nvSpPr>
        <p:spPr>
          <a:xfrm>
            <a:off x="17625058" y="19616317"/>
            <a:ext cx="8641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3"/>
                </a:solidFill>
                <a:latin typeface="Proxima"/>
              </a:rPr>
              <a:t>Results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D62AA0-7280-90B6-3891-03B94CF15464}"/>
              </a:ext>
            </a:extLst>
          </p:cNvPr>
          <p:cNvSpPr txBox="1"/>
          <p:nvPr/>
        </p:nvSpPr>
        <p:spPr>
          <a:xfrm>
            <a:off x="33895665" y="22331405"/>
            <a:ext cx="8641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3"/>
                </a:solidFill>
                <a:latin typeface="Proxima"/>
              </a:rPr>
              <a:t>References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1E7CAC-5E82-0E9B-C860-5ECAA887A947}"/>
              </a:ext>
            </a:extLst>
          </p:cNvPr>
          <p:cNvSpPr txBox="1"/>
          <p:nvPr/>
        </p:nvSpPr>
        <p:spPr>
          <a:xfrm>
            <a:off x="33895665" y="6100804"/>
            <a:ext cx="8641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accent3"/>
                </a:solidFill>
                <a:latin typeface="Proxima"/>
              </a:rPr>
              <a:t>Conclusions</a:t>
            </a:r>
          </a:p>
        </p:txBody>
      </p: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724FB28D-C7E6-DB05-3816-F8357EF7B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5657" y="1098714"/>
            <a:ext cx="12592594" cy="223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91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iger">
      <a:dk1>
        <a:srgbClr val="000000"/>
      </a:dk1>
      <a:lt1>
        <a:srgbClr val="FFFFFF"/>
      </a:lt1>
      <a:dk2>
        <a:srgbClr val="9C9EA1"/>
      </a:dk2>
      <a:lt2>
        <a:srgbClr val="E2E4E6"/>
      </a:lt2>
      <a:accent1>
        <a:srgbClr val="00498F"/>
      </a:accent1>
      <a:accent2>
        <a:srgbClr val="9C9EA1"/>
      </a:accent2>
      <a:accent3>
        <a:srgbClr val="193059"/>
      </a:accent3>
      <a:accent4>
        <a:srgbClr val="E2E4E6"/>
      </a:accent4>
      <a:accent5>
        <a:srgbClr val="000000"/>
      </a:accent5>
      <a:accent6>
        <a:srgbClr val="FFFFFF"/>
      </a:accent6>
      <a:hlink>
        <a:srgbClr val="00498F"/>
      </a:hlink>
      <a:folHlink>
        <a:srgbClr val="9C9EA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5EE6E7C2AE964C9CF539E7C98CFC83" ma:contentTypeVersion="14" ma:contentTypeDescription="Create a new document." ma:contentTypeScope="" ma:versionID="fb4c55681ef57d82e42e2ed0863a0035">
  <xsd:schema xmlns:xsd="http://www.w3.org/2001/XMLSchema" xmlns:xs="http://www.w3.org/2001/XMLSchema" xmlns:p="http://schemas.microsoft.com/office/2006/metadata/properties" xmlns:ns3="8e71fd29-3fd4-47b7-b0f1-5fa3f79bd406" xmlns:ns4="6ded7881-0d6b-440a-b287-f86f09be936f" targetNamespace="http://schemas.microsoft.com/office/2006/metadata/properties" ma:root="true" ma:fieldsID="39395c18da21ba7b33a37cb8a5b8603e" ns3:_="" ns4:_="">
    <xsd:import namespace="8e71fd29-3fd4-47b7-b0f1-5fa3f79bd406"/>
    <xsd:import namespace="6ded7881-0d6b-440a-b287-f86f09be93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71fd29-3fd4-47b7-b0f1-5fa3f79bd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ed7881-0d6b-440a-b287-f86f09be936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e71fd29-3fd4-47b7-b0f1-5fa3f79bd40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F758D1-3B93-4BAF-A8FA-DCC12D865D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71fd29-3fd4-47b7-b0f1-5fa3f79bd406"/>
    <ds:schemaRef ds:uri="6ded7881-0d6b-440a-b287-f86f09be93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613FE8-934C-4F4F-BD19-569C5B08A9CC}">
  <ds:schemaRefs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6ded7881-0d6b-440a-b287-f86f09be936f"/>
    <ds:schemaRef ds:uri="8e71fd29-3fd4-47b7-b0f1-5fa3f79bd406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2C9C5D6-D894-4600-A63D-0EBCF7A595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74</TotalTime>
  <Words>150</Words>
  <Application>Microsoft Office PowerPoint</Application>
  <PresentationFormat>Custom</PresentationFormat>
  <Paragraphs>24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The University of Memphis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Aeryn Lorraine Longuevan (lnguevan)</dc:creator>
  <cp:lastModifiedBy>Sarah Elizabeth Johnson (sjhnsn59)</cp:lastModifiedBy>
  <cp:revision>24</cp:revision>
  <dcterms:created xsi:type="dcterms:W3CDTF">2024-04-01T18:52:48Z</dcterms:created>
  <dcterms:modified xsi:type="dcterms:W3CDTF">2026-09-23T19:48:05Z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0x0101006E5EE6E7C2AE964C9CF539E7C98CFC83</vt:lpwstr>
  </property>
  <property fmtid="{D5CDD505-2E9C-101B-9397-08002B2CF9AE}" pid="3" name="_MarkAsFinal">
    <vt:bool>true</vt:bool>
  </property>
</Properties>
</file>