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6" r:id="rId3"/>
    <p:sldId id="265" r:id="rId4"/>
  </p:sldIdLst>
  <p:sldSz cx="12192000" cy="6858000"/>
  <p:notesSz cx="6858000" cy="9144000"/>
  <p:embeddedFontLst>
    <p:embeddedFont>
      <p:font typeface="Corbel" panose="020B0503020204020204" pitchFamily="34" charset="0"/>
      <p:regular r:id="rId5"/>
      <p:bold r:id="rId6"/>
      <p:italic r:id="rId7"/>
      <p:boldItalic r:id="rId8"/>
    </p:embeddedFont>
    <p:embeddedFont>
      <p:font typeface="Obviously" panose="00000600000000000000" pitchFamily="50" charset="0"/>
      <p:regular r:id="rId9"/>
    </p:embeddedFont>
    <p:embeddedFont>
      <p:font typeface="Proxima Nova Rg" panose="02000506030000020004" pitchFamily="50" charset="0"/>
      <p:regular r:id="rId10"/>
      <p:bold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FF84A-4505-4517-B408-F2A30A59D1A4}" v="10" dt="2025-06-10T16:45:22.421"/>
    <p1510:client id="{7017B3A1-3E54-42C5-AA53-73DF42CFFB12}" v="3" dt="2025-06-10T20:56:55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Elizabeth Johnson (sjhnsn59)" userId="6f1e0054-0508-4c55-919e-000a81483773" providerId="ADAL" clId="{7017B3A1-3E54-42C5-AA53-73DF42CFFB12}"/>
    <pc:docChg chg="modSld">
      <pc:chgData name="Sarah Elizabeth Johnson (sjhnsn59)" userId="6f1e0054-0508-4c55-919e-000a81483773" providerId="ADAL" clId="{7017B3A1-3E54-42C5-AA53-73DF42CFFB12}" dt="2025-06-10T20:57:55.195" v="0" actId="20577"/>
      <pc:docMkLst>
        <pc:docMk/>
      </pc:docMkLst>
      <pc:sldChg chg="modSp mod">
        <pc:chgData name="Sarah Elizabeth Johnson (sjhnsn59)" userId="6f1e0054-0508-4c55-919e-000a81483773" providerId="ADAL" clId="{7017B3A1-3E54-42C5-AA53-73DF42CFFB12}" dt="2025-06-10T20:57:55.195" v="0" actId="20577"/>
        <pc:sldMkLst>
          <pc:docMk/>
          <pc:sldMk cId="2598525292" sldId="256"/>
        </pc:sldMkLst>
        <pc:spChg chg="mod">
          <ac:chgData name="Sarah Elizabeth Johnson (sjhnsn59)" userId="6f1e0054-0508-4c55-919e-000a81483773" providerId="ADAL" clId="{7017B3A1-3E54-42C5-AA53-73DF42CFFB12}" dt="2025-06-10T20:57:55.195" v="0" actId="20577"/>
          <ac:spMkLst>
            <pc:docMk/>
            <pc:sldMk cId="2598525292" sldId="256"/>
            <ac:spMk id="2" creationId="{58ECA5CF-2ED4-FAE1-6788-D416E3F888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Proxima Nova Rg" panose="02000506030000020004" pitchFamily="50" charset="0"/>
              </a:defRPr>
            </a:lvl1pPr>
          </a:lstStyle>
          <a:p>
            <a:fld id="{A80F98E2-BC19-4856-9BBB-307ED6C3D8AD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Proxima Nova Rg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Proxima Nova Rg" panose="02000506030000020004" pitchFamily="50" charset="0"/>
              </a:defRPr>
            </a:lvl1pPr>
          </a:lstStyle>
          <a:p>
            <a:fld id="{7AD711CE-39FE-48AF-BF9D-D7D1E24BFF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B1E32440-1559-9299-B531-A37598B84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97" y="5282932"/>
            <a:ext cx="6534925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C62C5E67-B8ED-9932-2AF2-7B693158A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8" y="5643009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25324DF0-5B31-16CF-7741-74ACAFC51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8" y="5643009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9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BBFF-D7A4-4F39-7CC7-352510F7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D17AA-64AC-725F-04F3-7199F15A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6F806-D112-05BD-6B46-831259BF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C792B-F06B-72E7-D931-6E660E4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35BA49E0-B652-59F9-81D9-717ACDCB8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78" y="4772969"/>
            <a:ext cx="2185186" cy="20850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2CA0A4-F419-2D30-FED7-E0D1369D9F1C}"/>
              </a:ext>
            </a:extLst>
          </p:cNvPr>
          <p:cNvSpPr/>
          <p:nvPr userDrawn="1"/>
        </p:nvSpPr>
        <p:spPr>
          <a:xfrm>
            <a:off x="0" y="-207207"/>
            <a:ext cx="14124214" cy="7614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striped pattern&#10;&#10;AI-generated content may be incorrect.">
            <a:extLst>
              <a:ext uri="{FF2B5EF4-FFF2-40B4-BE49-F238E27FC236}">
                <a16:creationId xmlns:a16="http://schemas.microsoft.com/office/drawing/2014/main" id="{B4387808-8679-F5CF-F364-5B9DE1C55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/>
          <a:stretch/>
        </p:blipFill>
        <p:spPr>
          <a:xfrm>
            <a:off x="0" y="0"/>
            <a:ext cx="8477249" cy="6858000"/>
          </a:xfrm>
          <a:prstGeom prst="rect">
            <a:avLst/>
          </a:prstGeom>
        </p:spPr>
      </p:pic>
      <p:pic>
        <p:nvPicPr>
          <p:cNvPr id="9" name="Picture 8" descr="A black and white striped pattern&#10;&#10;AI-generated content may be incorrect.">
            <a:extLst>
              <a:ext uri="{FF2B5EF4-FFF2-40B4-BE49-F238E27FC236}">
                <a16:creationId xmlns:a16="http://schemas.microsoft.com/office/drawing/2014/main" id="{AB4028AB-6EA2-E7CF-DBB9-F5EA715C9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/>
          <a:stretch/>
        </p:blipFill>
        <p:spPr>
          <a:xfrm rot="10800000">
            <a:off x="8477249" y="0"/>
            <a:ext cx="8477249" cy="6858000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01B32A7E-9041-5781-0BCD-D7377B7F8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7" y="1649041"/>
            <a:ext cx="10432073" cy="35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18F42F51-1A78-3016-1A63-066FA28C3C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98" y="5687365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10052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fld id="{A80F98E2-BC19-4856-9BBB-307ED6C3D8AD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fld id="{7AD711CE-39FE-48AF-BF9D-D7D1E24BFF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background with blue and white text&#10;&#10;AI-generated content may be incorrect.">
            <a:extLst>
              <a:ext uri="{FF2B5EF4-FFF2-40B4-BE49-F238E27FC236}">
                <a16:creationId xmlns:a16="http://schemas.microsoft.com/office/drawing/2014/main" id="{00222D92-97BD-5411-82A4-801CE3EC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6" y="5068438"/>
            <a:ext cx="7405636" cy="13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6A2ABDDE-8235-16BD-31DF-A101CA7CF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98" y="5687365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6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46BE94DA-BD32-92AA-864D-E4D34710D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98" y="5687365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DD2F001B-0659-9C01-909F-9FC4817A4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98" y="5687365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6E129652-A2C6-55A7-ED24-2E770964A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98" y="5687365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0889179C-3257-6F7D-6379-D3DF0CAFC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98" y="5687365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background with blue and grey text&#10;&#10;AI-generated content may be incorrect.">
            <a:extLst>
              <a:ext uri="{FF2B5EF4-FFF2-40B4-BE49-F238E27FC236}">
                <a16:creationId xmlns:a16="http://schemas.microsoft.com/office/drawing/2014/main" id="{22C17D2F-ADD2-BA5B-C2A2-AAE2E3A07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98" y="5687365"/>
            <a:ext cx="2454162" cy="11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80F98E2-BC19-4856-9BBB-307ED6C3D8A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bviously" panose="00000600000000000000" pitchFamily="50" charset="0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Proxima Nova Rg" panose="02000506030000020004" pitchFamily="50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Proxima Nova Rg" panose="02000506030000020004" pitchFamily="50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Proxima Nova Rg" panose="02000506030000020004" pitchFamily="50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Proxima Nova Rg" panose="02000506030000020004" pitchFamily="50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Proxima Nova Rg" panose="02000506030000020004" pitchFamily="50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A5CF-2ED4-FAE1-6788-D416E3F888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8A960-AD2E-E4F9-9E32-7D8675734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0B85-2318-61CD-97B3-22F81AE3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CB7A-F8CA-8284-2254-0BC6481C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EF6D-2878-B21F-61EF-0592C7E2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735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4">
      <a:dk1>
        <a:srgbClr val="000000"/>
      </a:dk1>
      <a:lt1>
        <a:srgbClr val="FFFFFF"/>
      </a:lt1>
      <a:dk2>
        <a:srgbClr val="898D8D"/>
      </a:dk2>
      <a:lt2>
        <a:srgbClr val="898D8D"/>
      </a:lt2>
      <a:accent1>
        <a:srgbClr val="003087"/>
      </a:accent1>
      <a:accent2>
        <a:srgbClr val="41B6E6"/>
      </a:accent2>
      <a:accent3>
        <a:srgbClr val="41B6E6"/>
      </a:accent3>
      <a:accent4>
        <a:srgbClr val="FFFFFF"/>
      </a:accent4>
      <a:accent5>
        <a:srgbClr val="000000"/>
      </a:accent5>
      <a:accent6>
        <a:srgbClr val="898D8D"/>
      </a:accent6>
      <a:hlink>
        <a:srgbClr val="003087"/>
      </a:hlink>
      <a:folHlink>
        <a:srgbClr val="898D8D"/>
      </a:folHlink>
    </a:clrScheme>
    <a:fontScheme name="Custom 1">
      <a:majorFont>
        <a:latin typeface="Obviously"/>
        <a:ea typeface=""/>
        <a:cs typeface=""/>
      </a:majorFont>
      <a:minorFont>
        <a:latin typeface="Proxima Nova Rg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june SPH baseline theme</Template>
  <TotalTime>1358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Proxima Nova Rg</vt:lpstr>
      <vt:lpstr>Obviously</vt:lpstr>
      <vt:lpstr>Corbel</vt:lpstr>
      <vt:lpstr>Arial</vt:lpstr>
      <vt:lpstr>Basis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Elizabeth Johnson (sjhnsn59)</dc:creator>
  <cp:lastModifiedBy>Sarah Elizabeth Johnson (sjhnsn59)</cp:lastModifiedBy>
  <cp:revision>3</cp:revision>
  <dcterms:created xsi:type="dcterms:W3CDTF">2025-03-13T20:42:01Z</dcterms:created>
  <dcterms:modified xsi:type="dcterms:W3CDTF">2025-06-10T20:58:05Z</dcterms:modified>
</cp:coreProperties>
</file>