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embeddedFontLst>
    <p:embeddedFont>
      <p:font typeface="Corbel" panose="020B0503020204020204" pitchFamily="34" charset="0"/>
      <p:regular r:id="rId5"/>
      <p:bold r:id="rId6"/>
      <p:italic r:id="rId7"/>
      <p:boldItalic r:id="rId8"/>
    </p:embeddedFont>
    <p:embeddedFont>
      <p:font typeface="Proxima Nova Alt Bl" panose="02000506030000020004" pitchFamily="50" charset="0"/>
      <p:bold r:id="rId9"/>
      <p:boldItalic r:id="rId10"/>
    </p:embeddedFont>
    <p:embeddedFont>
      <p:font typeface="Proxima Nova Rg" panose="02000506030000020004" pitchFamily="50" charset="0"/>
      <p:regular r:id="rId11"/>
      <p:bold r:id="rId12"/>
      <p:boldItalic r:id="rId1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76D74C-D5F0-4042-8C13-9C4856853671}" v="50" dt="2025-06-10T20:54:38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8" y="3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E1216-9ADB-40ED-BA95-27B368A03BE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451B2-1632-4761-995C-5CBC88067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6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2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Proxima Nova Rg" panose="02000506030000020004" pitchFamily="50" charset="0"/>
              </a:defRPr>
            </a:lvl1pPr>
          </a:lstStyle>
          <a:p>
            <a:fld id="{A80F98E2-BC19-4856-9BBB-307ED6C3D8AD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Proxima Nova Rg" panose="02000506030000020004" pitchFamily="50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Proxima Nova Rg" panose="02000506030000020004" pitchFamily="50" charset="0"/>
              </a:defRPr>
            </a:lvl1pPr>
          </a:lstStyle>
          <a:p>
            <a:fld id="{7AD711CE-39FE-48AF-BF9D-D7D1E24BFF8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 descr="A black background with blue and white text&#10;&#10;AI-generated content may be incorrect.">
            <a:extLst>
              <a:ext uri="{FF2B5EF4-FFF2-40B4-BE49-F238E27FC236}">
                <a16:creationId xmlns:a16="http://schemas.microsoft.com/office/drawing/2014/main" id="{1C44F1A0-9EC7-7B91-D76C-FB2F275E9D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086" y="5068438"/>
            <a:ext cx="7405636" cy="1337952"/>
          </a:xfrm>
          <a:prstGeom prst="rect">
            <a:avLst/>
          </a:prstGeom>
        </p:spPr>
      </p:pic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ADE11F9-4904-7289-5540-16AB45629CC5}"/>
              </a:ext>
            </a:extLst>
          </p:cNvPr>
          <p:cNvCxnSpPr/>
          <p:nvPr userDrawn="1"/>
        </p:nvCxnSpPr>
        <p:spPr>
          <a:xfrm>
            <a:off x="1095153" y="3805836"/>
            <a:ext cx="999460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accent1"/>
                </a:solidFill>
                <a:latin typeface="Proxima Nova Alt Bl" panose="02000506030000020004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F5B04EC-DE90-8320-3C4E-42F5A58C384D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781105B-0DF0-714A-CAE2-15A7E274A24E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9445D5-48B6-8C7D-8922-C5A39267CA94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D3E776D0-EA91-81F4-EACE-BD837BE7F3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BDE42EF-7A83-D46B-FD64-98F2581ADC8D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E6915D8-D4F4-BC1A-7FD0-E4A826EEBA3B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21C28A1-6715-66B7-0236-4CE1E8928971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4B03183-28F7-F68F-199C-2E4BE90C1335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1" name="Picture 20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0C680F67-68E1-3F2E-03D7-F96C352027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60CC392-EC5F-5BAE-9FFB-C3C6378E0CC8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84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7302743-E5EC-AC77-1AC5-868BA0B4CB36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1AD36C9-7CE2-6AF0-8907-90AF7217F4C5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D6B5F02-127F-824D-0A78-F7C250ED6734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D51F98C0-E65F-23BE-0E36-9701B2E6A1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DD64A9-71AF-D01C-793F-0CF3BAA00B67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A2AA63D-8D0F-63D7-7AE8-61CFB83AE0AB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C5FDE12-0D54-7F37-38D7-F715AD7946A6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BB6B2C8-6A20-DC71-5B5C-75D0BEC107E3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9CC9AE68-5E78-C4FF-1268-AE98EE908DA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7EA4F98-E3CD-D5EB-DD88-2CC6BDBA170F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44591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F6FB97A-DD69-B85E-7BEB-2FBBF68484FD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C004D4A-8886-B7C3-4C52-4E4F0684D3DA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70BD95E-689B-ABCE-A438-9A8F66255968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3AE31619-36CC-788D-AF3A-A4CB3E7C73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97AAB-2D3E-E0E5-620C-67C6B870CAFD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0A4A416-3B6B-5C72-D979-20643C8A14B1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E2FEEEB-8488-976D-B2E1-80FF210BCA56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767CEC-77CB-B96F-6CCC-AC69C08B80AB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FF21AFB2-5253-1981-27AF-84EE407333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BED1299-F85F-CDFC-426C-F41A47F2F95D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96297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BBBFF-D7A4-4F39-7CC7-352510F78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FD17AA-64AC-725F-04F3-7199F15A3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B6F806-D112-05BD-6B46-831259BFE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BC792B-F06B-72E7-D931-6E660E49F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6FB9C86-8099-85F3-9E2D-9C94276FAB7F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77BE26E-5D7E-2633-CF84-2F1667079AC3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3EF3D92-7ABF-B9AE-4FC8-8139F8E3877F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CFFAC5CE-F961-F42E-8624-0411C311BC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06782F9-EE7B-95BA-18A3-0E549057E924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00870CF-531D-AE0D-6430-DFF5F90AA33B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B247C37-2480-4D21-C717-C96C22F76B2B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3A826F3-3DD8-90FE-0F62-F3C54A7E49C5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3328936B-3DAA-67A8-2515-E0B2D5D853F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3E29028-E59E-1195-BBC8-32F684C64B46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" name="Picture 16" descr="A black background with blue and grey text&#10;&#10;AI-generated content may be incorrect.">
            <a:extLst>
              <a:ext uri="{FF2B5EF4-FFF2-40B4-BE49-F238E27FC236}">
                <a16:creationId xmlns:a16="http://schemas.microsoft.com/office/drawing/2014/main" id="{6A4556AA-8E9B-714E-1E6E-D1EFB0D56FE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298" y="5687365"/>
            <a:ext cx="2454162" cy="116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849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FA349FA-AE14-6177-2D66-80659466B46C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24B90D3-F660-3A10-C64C-3133F6228CAE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EAA092C-F6D2-9EE0-4361-7A28F99062DD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BBFAA628-9E72-CCBD-6ADE-78F8F1DA7E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AFC885C-02BD-DD1C-3585-4C3CD9203460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1E53B89-FDC4-E8E8-A981-1C7B53F6E2E3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A4DE9AF-11FE-2DD5-3C09-93650E1908C2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377E5EB-DAF0-BD1E-4706-C1E324384C3E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E9B79749-D81E-DFDE-7D4A-E00319EB9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9C25FB2-06A7-A7ED-59FC-FF2704B97D12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8" name="Picture 17" descr="A black background with blue and grey text&#10;&#10;AI-generated content may be incorrect.">
            <a:extLst>
              <a:ext uri="{FF2B5EF4-FFF2-40B4-BE49-F238E27FC236}">
                <a16:creationId xmlns:a16="http://schemas.microsoft.com/office/drawing/2014/main" id="{73B1A9E6-39ED-24AA-CA00-B45EBFE22B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298" y="5687365"/>
            <a:ext cx="2454162" cy="116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70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100525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roxima Nova Rg" panose="02000506030000020004" pitchFamily="50" charset="0"/>
              </a:defRPr>
            </a:lvl1pPr>
          </a:lstStyle>
          <a:p>
            <a:fld id="{A80F98E2-BC19-4856-9BBB-307ED6C3D8AD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Proxima Nova Rg" panose="02000506030000020004" pitchFamily="50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roxima Nova Rg" panose="02000506030000020004" pitchFamily="50" charset="0"/>
              </a:defRPr>
            </a:lvl1pPr>
          </a:lstStyle>
          <a:p>
            <a:fld id="{7AD711CE-39FE-48AF-BF9D-D7D1E24BFF8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black background with blue and white text&#10;&#10;AI-generated content may be incorrect.">
            <a:extLst>
              <a:ext uri="{FF2B5EF4-FFF2-40B4-BE49-F238E27FC236}">
                <a16:creationId xmlns:a16="http://schemas.microsoft.com/office/drawing/2014/main" id="{00222D92-97BD-5411-82A4-801CE3ECFA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086" y="5068438"/>
            <a:ext cx="7405636" cy="1337952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F10C916E-F778-9EB4-0908-37D016A52A04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CC5CC12-F6F3-A800-D9B8-EC740F46EDEA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960EBDB-C287-50DD-9817-2091132BEA04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40E33948-9819-C5B9-B3A8-40963F2D1BD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D5F5E21-60BA-5C7F-E5C2-122711CCEBE2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9238140-8529-B6BB-4DA1-738D0B0DBF3B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40BCC8E-F3D0-E4AA-F240-0AEFF72C044D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C87326F-FF8F-411D-02DE-5CA305573581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CB7A4ED1-16F6-B89A-B2FD-1BC9DCBB4E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A313EFB-F85F-658F-0054-EDF6D38720F6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20644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55314A5-D5BB-9257-2A63-E6B5D8227BED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573E5C4-1E84-55BB-936C-1DCD625BDE71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29C5F51-74B4-AA59-9846-BCDA66570CFB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1AEBCF7D-2774-0A51-A9F5-9064897F89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35249BF-FFB5-47E2-C70E-F9F6B5EB74F5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E6DA673-157F-05A1-2938-A8FE9E262F70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E53C158-2031-6DBE-7DFD-36CF5F6E1DD4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83CECFA-0482-CCFD-A654-2212EC52AF13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B4823D70-2E0B-A633-829F-4DE90DBAED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9D6D73A-6F23-4D2D-DEC5-AD9956683B41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 descr="A black background with blue and grey text&#10;&#10;AI-generated content may be incorrect.">
            <a:extLst>
              <a:ext uri="{FF2B5EF4-FFF2-40B4-BE49-F238E27FC236}">
                <a16:creationId xmlns:a16="http://schemas.microsoft.com/office/drawing/2014/main" id="{9DFAC40E-8327-5942-0041-0B10D78E90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298" y="5687365"/>
            <a:ext cx="2454162" cy="116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16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40BC3AE-42C1-6F6B-C367-3DFC417B02F2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C8BF1B0-74E4-05BE-1496-E297956751CA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7678F55-EB4C-9E74-F582-CCAD356C3CAD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FC3A36CE-460F-145F-BCE2-5F699D4159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D985A7-5301-0718-01FD-2C4DA82350BB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6778103-7762-AB8C-31FB-C1A1ADC2E16C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7CBEAD7-3818-6491-0A4D-761AF6575F5C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D68664E-D04B-D2DB-9649-E67F7E3C7532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7BE88A78-C6DA-7008-A362-474C31B1D65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B398118-7C52-A921-9F3C-056B3CA8214D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1" name="Picture 20" descr="A black background with blue and grey text&#10;&#10;AI-generated content may be incorrect.">
            <a:extLst>
              <a:ext uri="{FF2B5EF4-FFF2-40B4-BE49-F238E27FC236}">
                <a16:creationId xmlns:a16="http://schemas.microsoft.com/office/drawing/2014/main" id="{ED109E10-52A5-3376-C19B-27AD9F51DD3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298" y="5687365"/>
            <a:ext cx="2454162" cy="116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80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1869816-5DAA-D8A9-5856-BAA2F57EB6EE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369FDCB-D4B5-F757-A41C-3E7E6ABD74DC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98F75CB-351F-5924-4AEE-DECD2CC2212B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7F55C6FD-531A-5D50-5FB1-4467C1145F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85080FF-ABC5-8563-00A1-5645DAA29868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D601FED-586D-DA98-E85A-8262557223F7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70A28F-DDB4-6E52-6D65-520034FF20F7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26DD969-0233-CAB4-5927-526919040A64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4A1B12DE-ACC5-FD07-A591-753B07BF2F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3E84625-7894-85F1-5410-C8F835C742D7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" name="Picture 16" descr="A black background with blue and grey text&#10;&#10;AI-generated content may be incorrect.">
            <a:extLst>
              <a:ext uri="{FF2B5EF4-FFF2-40B4-BE49-F238E27FC236}">
                <a16:creationId xmlns:a16="http://schemas.microsoft.com/office/drawing/2014/main" id="{546C200F-350F-A467-2EC3-AE0A8B896FA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298" y="5687365"/>
            <a:ext cx="2454162" cy="116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08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A3CB1F2-E1C5-597C-E993-1ACF3D54BE0E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75291D8-3E1D-5729-8A4D-387E7170F856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CE5998D-A6FE-7A8D-3567-706880447893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565C6826-3229-623D-6D49-E9CF09143B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CC38A8C-A7C8-E4ED-6C4B-F060D5FC2736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C3532F4-61F8-E35A-AA67-87FFF9E80F03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2F8280C-3777-1A29-FC52-56AC41AC47DF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E18ABE2-FA0B-853C-BE3C-E2B163763E76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761742AA-76A9-2B51-5D7D-E347D3DB51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FFECB8F-612F-89B6-F112-5DF517EDF54A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Picture 15" descr="A black background with blue and grey text&#10;&#10;AI-generated content may be incorrect.">
            <a:extLst>
              <a:ext uri="{FF2B5EF4-FFF2-40B4-BE49-F238E27FC236}">
                <a16:creationId xmlns:a16="http://schemas.microsoft.com/office/drawing/2014/main" id="{8D75CF3A-0863-F5CC-AFA9-880D4542477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298" y="5687365"/>
            <a:ext cx="2454162" cy="116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262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>
                <a:solidFill>
                  <a:schemeClr val="accent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 descr="A black background with blue and grey text&#10;&#10;AI-generated content may be incorrect.">
            <a:extLst>
              <a:ext uri="{FF2B5EF4-FFF2-40B4-BE49-F238E27FC236}">
                <a16:creationId xmlns:a16="http://schemas.microsoft.com/office/drawing/2014/main" id="{0889179C-3257-6F7D-6379-D3DF0CAFCA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298" y="5687365"/>
            <a:ext cx="2454162" cy="116163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930042B-654D-29C4-5E88-B11FF0F11560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68F7872-D3C5-9649-7932-ECA39DE67BF0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6E8976A-0DFC-5B7A-A094-CB445492C866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EC46E154-5E92-7591-AA22-A6CD0B58D6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D55B40C-345C-B3D9-AC70-52F27DDE7588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3E37C49-12EF-13FF-FCDF-155395056FD9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8F0F153-16A5-12F3-448D-AE557DE5E7D4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EAE64A7-FF92-3C88-513F-4EDC5CE846C2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DC9A8A6E-8349-087A-46B4-008ECB445E2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DF82AD0-E726-DEAA-34B3-B43958476B2B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53427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>
                <a:solidFill>
                  <a:schemeClr val="accent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black background with blue and grey text&#10;&#10;AI-generated content may be incorrect.">
            <a:extLst>
              <a:ext uri="{FF2B5EF4-FFF2-40B4-BE49-F238E27FC236}">
                <a16:creationId xmlns:a16="http://schemas.microsoft.com/office/drawing/2014/main" id="{22C17D2F-ADD2-BA5B-C2A2-AAE2E3A07F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298" y="5687365"/>
            <a:ext cx="2454162" cy="116163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C1B6EE95-EBC3-C1DD-301B-3FB1F1FCE551}"/>
              </a:ext>
            </a:extLst>
          </p:cNvPr>
          <p:cNvGrpSpPr/>
          <p:nvPr userDrawn="1"/>
        </p:nvGrpSpPr>
        <p:grpSpPr>
          <a:xfrm rot="10800000">
            <a:off x="-1484431" y="5227031"/>
            <a:ext cx="4893888" cy="1865021"/>
            <a:chOff x="8782749" y="-222639"/>
            <a:chExt cx="4893888" cy="186502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88174B3-CD5B-C9E2-7711-470044E40593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4FF43D3-CE1F-83F4-52A0-0A11038C48AB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4C6BF2E1-E1A8-AE06-FA88-BC6EC25111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9E24753-E2DF-9495-C437-89A49B9D658E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A620786-3FDB-D030-C696-5DBD3C075461}"/>
              </a:ext>
            </a:extLst>
          </p:cNvPr>
          <p:cNvGrpSpPr/>
          <p:nvPr userDrawn="1"/>
        </p:nvGrpSpPr>
        <p:grpSpPr>
          <a:xfrm>
            <a:off x="8782749" y="-222639"/>
            <a:ext cx="4893888" cy="1865021"/>
            <a:chOff x="8782749" y="-222639"/>
            <a:chExt cx="4893888" cy="186502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67D7FB7-6E4F-F712-63B0-6D5F028F7E21}"/>
                </a:ext>
              </a:extLst>
            </p:cNvPr>
            <p:cNvSpPr/>
            <p:nvPr userDrawn="1"/>
          </p:nvSpPr>
          <p:spPr>
            <a:xfrm rot="8094332">
              <a:off x="10993042" y="-1562981"/>
              <a:ext cx="473302" cy="48938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6E3D3C8-94DD-F048-361E-8E16F7D84331}"/>
                </a:ext>
              </a:extLst>
            </p:cNvPr>
            <p:cNvSpPr/>
            <p:nvPr userDrawn="1"/>
          </p:nvSpPr>
          <p:spPr>
            <a:xfrm rot="8094332">
              <a:off x="10741396" y="-1088841"/>
              <a:ext cx="1844902" cy="3577305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 descr="A black and blue background with dots&#10;&#10;AI-generated content may be incorrect.">
              <a:extLst>
                <a:ext uri="{FF2B5EF4-FFF2-40B4-BE49-F238E27FC236}">
                  <a16:creationId xmlns:a16="http://schemas.microsoft.com/office/drawing/2014/main" id="{AD5F92A6-C0BF-261F-6FB0-0AFEBECEF3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30" t="20620" r="15193" b="33954"/>
            <a:stretch/>
          </p:blipFill>
          <p:spPr>
            <a:xfrm rot="10800000">
              <a:off x="10477390" y="254217"/>
              <a:ext cx="1469343" cy="1388165"/>
            </a:xfrm>
            <a:prstGeom prst="rtTriangle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D858406-53CE-9CE6-2AC6-AB6633C8261C}"/>
                </a:ext>
              </a:extLst>
            </p:cNvPr>
            <p:cNvSpPr/>
            <p:nvPr userDrawn="1"/>
          </p:nvSpPr>
          <p:spPr>
            <a:xfrm rot="8094332">
              <a:off x="10490304" y="-1457200"/>
              <a:ext cx="219253" cy="2785731"/>
            </a:xfrm>
            <a:prstGeom prst="rect">
              <a:avLst/>
            </a:pr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29539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80F98E2-BC19-4856-9BBB-307ED6C3D8A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3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Proxima Nova Alt Bl" panose="02000506030000020004" pitchFamily="50" charset="0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Proxima Nova Rg" panose="02000506030000020004" pitchFamily="50" charset="0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Proxima Nova Rg" panose="02000506030000020004" pitchFamily="50" charset="0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Proxima Nova Rg" panose="02000506030000020004" pitchFamily="50" charset="0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Proxima Nova Rg" panose="02000506030000020004" pitchFamily="50" charset="0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Proxima Nova Rg" panose="02000506030000020004" pitchFamily="50" charset="0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CCD634E-3F97-A5A5-2302-E68717581D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1D9E68-2F82-1B10-54B5-63AA2F4460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02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F07F6-DFF6-4F0D-3041-0DC69D133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E3BC6-FF2E-1540-7745-9EDB7D9AD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1621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Custom 4">
      <a:dk1>
        <a:srgbClr val="000000"/>
      </a:dk1>
      <a:lt1>
        <a:srgbClr val="FFFFFF"/>
      </a:lt1>
      <a:dk2>
        <a:srgbClr val="898D8D"/>
      </a:dk2>
      <a:lt2>
        <a:srgbClr val="898D8D"/>
      </a:lt2>
      <a:accent1>
        <a:srgbClr val="003087"/>
      </a:accent1>
      <a:accent2>
        <a:srgbClr val="41B6E6"/>
      </a:accent2>
      <a:accent3>
        <a:srgbClr val="41B6E6"/>
      </a:accent3>
      <a:accent4>
        <a:srgbClr val="FFFFFF"/>
      </a:accent4>
      <a:accent5>
        <a:srgbClr val="000000"/>
      </a:accent5>
      <a:accent6>
        <a:srgbClr val="898D8D"/>
      </a:accent6>
      <a:hlink>
        <a:srgbClr val="003087"/>
      </a:hlink>
      <a:folHlink>
        <a:srgbClr val="898D8D"/>
      </a:folHlink>
    </a:clrScheme>
    <a:fontScheme name="Custom 1">
      <a:majorFont>
        <a:latin typeface="Obviously"/>
        <a:ea typeface=""/>
        <a:cs typeface=""/>
      </a:majorFont>
      <a:minorFont>
        <a:latin typeface="Proxima Nova Rg"/>
        <a:ea typeface=""/>
        <a:cs typeface="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Proxima Nova Rg</vt:lpstr>
      <vt:lpstr>Proxima Nova Alt Bl</vt:lpstr>
      <vt:lpstr>Aptos</vt:lpstr>
      <vt:lpstr>Corbel</vt:lpstr>
      <vt:lpstr>Arial</vt:lpstr>
      <vt:lpstr>Basis</vt:lpstr>
      <vt:lpstr>PowerPoint Presentation</vt:lpstr>
      <vt:lpstr>PowerPoint Presentation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Elizabeth Johnson (sjhnsn59)</dc:creator>
  <cp:lastModifiedBy>Sarah Elizabeth Johnson (sjhnsn59)</cp:lastModifiedBy>
  <cp:revision>4</cp:revision>
  <dcterms:created xsi:type="dcterms:W3CDTF">2025-03-14T15:15:37Z</dcterms:created>
  <dcterms:modified xsi:type="dcterms:W3CDTF">2025-06-10T20:55:30Z</dcterms:modified>
</cp:coreProperties>
</file>