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2"/>
    <p:restoredTop sz="82281"/>
  </p:normalViewPr>
  <p:slideViewPr>
    <p:cSldViewPr snapToGrid="0">
      <p:cViewPr varScale="1">
        <p:scale>
          <a:sx n="110" d="100"/>
          <a:sy n="110" d="100"/>
        </p:scale>
        <p:origin x="1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E89CD-55AB-9D4C-A639-CFDEE30A13BC}" type="datetimeFigureOut">
              <a:rPr lang="en-US" smtClean="0"/>
              <a:t>4/23/24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3EA88-307B-A446-A5D5-185AD0451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37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Description: Narrative of ~100 words describing your project/idea</a:t>
            </a:r>
          </a:p>
          <a:p>
            <a:r>
              <a:rPr lang="en-US" dirty="0"/>
              <a:t>Funding options and milestones: List funding agency/foundation, URL, funding amounts, and deadlines</a:t>
            </a:r>
          </a:p>
          <a:p>
            <a:r>
              <a:rPr lang="en-US" dirty="0"/>
              <a:t>Summer 2024 Goals and Deliverables: Should include (1) progress toward a grant submission and (2) creation of a 2p white paper about your project</a:t>
            </a:r>
          </a:p>
          <a:p>
            <a:r>
              <a:rPr lang="en-US" dirty="0"/>
              <a:t>Long-term Goals/Objectives: Open!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13EA88-307B-A446-A5D5-185AD0451F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39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5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18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4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9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9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4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7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7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5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522-DA60-5B44-A84B-CE78C20AEB0B}" type="datetimeFigureOut">
              <a:rPr lang="en-US" smtClean="0"/>
              <a:t>4/23/24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FE94-6F6A-7546-8A59-80D1058F8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3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fld id="{C189F522-DA60-5B44-A84B-CE78C20AEB0B}" type="datetimeFigureOut">
              <a:rPr lang="en-US" smtClean="0"/>
              <a:pPr/>
              <a:t>4/23/24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fld id="{A7DDFE94-6F6A-7546-8A59-80D1058F8D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9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F31BD5-F258-93D2-B6E0-962DF78C7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443" y="81713"/>
            <a:ext cx="7886700" cy="30321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000" dirty="0">
                <a:latin typeface="Book Antiqua" panose="02040602050305030304" pitchFamily="18" charset="0"/>
              </a:rPr>
              <a:t>PROJECT TITLE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A2FD163-08BF-5EC8-9B24-EAE9D717A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46330" y="879408"/>
            <a:ext cx="4178520" cy="290884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u="sng" dirty="0"/>
              <a:t>Project Description</a:t>
            </a:r>
          </a:p>
          <a:p>
            <a:pPr marL="0" indent="0" algn="just">
              <a:buNone/>
            </a:pPr>
            <a:r>
              <a:rPr lang="en-US" sz="1600" dirty="0"/>
              <a:t>Narrative of ~100 words describing your project/idea.</a:t>
            </a: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E2BCD895-AE43-693B-B036-932EC63D2923}"/>
              </a:ext>
            </a:extLst>
          </p:cNvPr>
          <p:cNvSpPr txBox="1">
            <a:spLocks/>
          </p:cNvSpPr>
          <p:nvPr/>
        </p:nvSpPr>
        <p:spPr>
          <a:xfrm>
            <a:off x="673443" y="434352"/>
            <a:ext cx="7886700" cy="30321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latin typeface="Book Antiqua" panose="02040602050305030304" pitchFamily="18" charset="0"/>
              </a:rPr>
              <a:t>PERSONNEL HERE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CEB0FAD-0370-509A-5BD1-D53EE25D67F8}"/>
              </a:ext>
            </a:extLst>
          </p:cNvPr>
          <p:cNvCxnSpPr/>
          <p:nvPr/>
        </p:nvCxnSpPr>
        <p:spPr>
          <a:xfrm>
            <a:off x="0" y="789341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83AD32F-9D74-B43A-D71E-25FC9A69CFF4}"/>
              </a:ext>
            </a:extLst>
          </p:cNvPr>
          <p:cNvSpPr txBox="1">
            <a:spLocks/>
          </p:cNvSpPr>
          <p:nvPr/>
        </p:nvSpPr>
        <p:spPr>
          <a:xfrm>
            <a:off x="246330" y="3878316"/>
            <a:ext cx="4178520" cy="29088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u="sng" dirty="0"/>
              <a:t>Summer 2024 Goals and Deliverables</a:t>
            </a:r>
          </a:p>
          <a:p>
            <a:pPr>
              <a:buFont typeface="Wingdings" pitchFamily="2" charset="2"/>
              <a:buChar char="q"/>
            </a:pPr>
            <a:r>
              <a:rPr lang="en-US" sz="1600" dirty="0"/>
              <a:t>Goal 1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Deliverable</a:t>
            </a:r>
          </a:p>
          <a:p>
            <a:pPr>
              <a:buFont typeface="Wingdings" pitchFamily="2" charset="2"/>
              <a:buChar char="q"/>
            </a:pPr>
            <a:r>
              <a:rPr lang="en-US" sz="1600" dirty="0"/>
              <a:t>Goal 2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Deliverable</a:t>
            </a:r>
          </a:p>
        </p:txBody>
      </p:sp>
      <p:sp>
        <p:nvSpPr>
          <p:cNvPr id="20" name="Content Placeholder 7">
            <a:extLst>
              <a:ext uri="{FF2B5EF4-FFF2-40B4-BE49-F238E27FC236}">
                <a16:creationId xmlns:a16="http://schemas.microsoft.com/office/drawing/2014/main" id="{01D786C6-AFFE-66BF-78A5-2018D308BEF2}"/>
              </a:ext>
            </a:extLst>
          </p:cNvPr>
          <p:cNvSpPr txBox="1">
            <a:spLocks/>
          </p:cNvSpPr>
          <p:nvPr/>
        </p:nvSpPr>
        <p:spPr>
          <a:xfrm>
            <a:off x="4719150" y="868956"/>
            <a:ext cx="4178520" cy="29088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u="sng" dirty="0"/>
              <a:t>Funding Options + Milestones</a:t>
            </a:r>
          </a:p>
          <a:p>
            <a:pPr>
              <a:buFont typeface="Wingdings" pitchFamily="2" charset="2"/>
              <a:buChar char="q"/>
            </a:pPr>
            <a:r>
              <a:rPr lang="en-US" sz="1600" dirty="0"/>
              <a:t>Funding agency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Title of grant/Division (from funding agency)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Deadline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URL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Amount</a:t>
            </a:r>
          </a:p>
        </p:txBody>
      </p:sp>
      <p:sp>
        <p:nvSpPr>
          <p:cNvPr id="21" name="Content Placeholder 7">
            <a:extLst>
              <a:ext uri="{FF2B5EF4-FFF2-40B4-BE49-F238E27FC236}">
                <a16:creationId xmlns:a16="http://schemas.microsoft.com/office/drawing/2014/main" id="{C5B08CEE-653F-8AB2-420E-7D9E9A5C5CDD}"/>
              </a:ext>
            </a:extLst>
          </p:cNvPr>
          <p:cNvSpPr txBox="1">
            <a:spLocks/>
          </p:cNvSpPr>
          <p:nvPr/>
        </p:nvSpPr>
        <p:spPr>
          <a:xfrm>
            <a:off x="4719150" y="3878315"/>
            <a:ext cx="4178520" cy="29088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Book Antiqua" panose="0204060205030503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u="sng" dirty="0"/>
              <a:t>Long-term Goals/Deliverables</a:t>
            </a:r>
          </a:p>
          <a:p>
            <a:pPr>
              <a:buFont typeface="Wingdings" pitchFamily="2" charset="2"/>
              <a:buChar char="q"/>
            </a:pPr>
            <a:r>
              <a:rPr lang="en-US" sz="1600" dirty="0"/>
              <a:t>Goal 1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Deliverable</a:t>
            </a:r>
          </a:p>
          <a:p>
            <a:pPr>
              <a:buFont typeface="Wingdings" pitchFamily="2" charset="2"/>
              <a:buChar char="q"/>
            </a:pPr>
            <a:r>
              <a:rPr lang="en-US" sz="1600" dirty="0"/>
              <a:t>Goal 2</a:t>
            </a:r>
          </a:p>
          <a:p>
            <a:pPr lvl="1">
              <a:buFont typeface="Wingdings" pitchFamily="2" charset="2"/>
              <a:buChar char="q"/>
            </a:pPr>
            <a:r>
              <a:rPr lang="en-US" sz="1200" dirty="0"/>
              <a:t>Deliverable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u="sng" dirty="0"/>
          </a:p>
        </p:txBody>
      </p:sp>
    </p:spTree>
    <p:extLst>
      <p:ext uri="{BB962C8B-B14F-4D97-AF65-F5344CB8AC3E}">
        <p14:creationId xmlns:p14="http://schemas.microsoft.com/office/powerpoint/2010/main" val="139073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4819</TotalTime>
  <Words>126</Words>
  <Application>Microsoft Macintosh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Book Antiqua</vt:lpstr>
      <vt:lpstr>Wingdings</vt:lpstr>
      <vt:lpstr>Office Theme</vt:lpstr>
      <vt:lpstr>PROJECT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Leah Windsor</dc:creator>
  <cp:lastModifiedBy>Dr. Leah Windsor</cp:lastModifiedBy>
  <cp:revision>12</cp:revision>
  <dcterms:created xsi:type="dcterms:W3CDTF">2024-04-19T16:56:05Z</dcterms:created>
  <dcterms:modified xsi:type="dcterms:W3CDTF">2024-04-27T00:06:07Z</dcterms:modified>
</cp:coreProperties>
</file>