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529" r:id="rId2"/>
    <p:sldId id="658" r:id="rId3"/>
    <p:sldId id="659" r:id="rId4"/>
    <p:sldId id="660" r:id="rId5"/>
    <p:sldId id="6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429" autoAdjust="0"/>
  </p:normalViewPr>
  <p:slideViewPr>
    <p:cSldViewPr snapToGrid="0" snapToObjects="1">
      <p:cViewPr varScale="1">
        <p:scale>
          <a:sx n="108" d="100"/>
          <a:sy n="108" d="100"/>
        </p:scale>
        <p:origin x="162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0F9C60-0FAC-A646-9C43-3A9D0C4118C7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74997D-74A0-354B-8D22-CD31AFB52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153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74997D-74A0-354B-8D22-CD31AFB5250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114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F7FBBA-E57A-4F13-9DEF-F9A8E8E0831D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146740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F7FBBA-E57A-4F13-9DEF-F9A8E8E0831D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0297072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F7FBBA-E57A-4F13-9DEF-F9A8E8E0831D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5775679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74997D-74A0-354B-8D22-CD31AFB5250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432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99926-AD41-FF4A-AD2F-579C030A7C04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8D95-BB37-FA4E-83DA-89C3E25EE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863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99926-AD41-FF4A-AD2F-579C030A7C04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8D95-BB37-FA4E-83DA-89C3E25EE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205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99926-AD41-FF4A-AD2F-579C030A7C04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8D95-BB37-FA4E-83DA-89C3E25EE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939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99926-AD41-FF4A-AD2F-579C030A7C04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8D95-BB37-FA4E-83DA-89C3E25EE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540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99926-AD41-FF4A-AD2F-579C030A7C04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8D95-BB37-FA4E-83DA-89C3E25EE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481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99926-AD41-FF4A-AD2F-579C030A7C04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8D95-BB37-FA4E-83DA-89C3E25EE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274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99926-AD41-FF4A-AD2F-579C030A7C04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8D95-BB37-FA4E-83DA-89C3E25EE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832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99926-AD41-FF4A-AD2F-579C030A7C04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8D95-BB37-FA4E-83DA-89C3E25EE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543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99926-AD41-FF4A-AD2F-579C030A7C04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8D95-BB37-FA4E-83DA-89C3E25EE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679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99926-AD41-FF4A-AD2F-579C030A7C04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8D95-BB37-FA4E-83DA-89C3E25EE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779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99926-AD41-FF4A-AD2F-579C030A7C04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8D95-BB37-FA4E-83DA-89C3E25EE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72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99926-AD41-FF4A-AD2F-579C030A7C04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58D95-BB37-FA4E-83DA-89C3E25EE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55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6400" y="1699346"/>
            <a:ext cx="8331200" cy="961541"/>
          </a:xfrm>
        </p:spPr>
        <p:txBody>
          <a:bodyPr>
            <a:noAutofit/>
          </a:bodyPr>
          <a:lstStyle/>
          <a:p>
            <a:r>
              <a:rPr lang="en-US" sz="5400" dirty="0" smtClean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</a:rPr>
              <a:t>Brent Morgan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6908" y="3664129"/>
            <a:ext cx="8330184" cy="2619103"/>
          </a:xfrm>
        </p:spPr>
        <p:txBody>
          <a:bodyPr>
            <a:normAutofit/>
          </a:bodyPr>
          <a:lstStyle/>
          <a:p>
            <a:r>
              <a:rPr lang="en-US" dirty="0" smtClean="0"/>
              <a:t>Research Scientist</a:t>
            </a:r>
          </a:p>
          <a:p>
            <a:r>
              <a:rPr lang="en-US" dirty="0" smtClean="0"/>
              <a:t>Institute for Intelligent Systems</a:t>
            </a:r>
          </a:p>
          <a:p>
            <a:endParaRPr lang="en-US" dirty="0" smtClean="0"/>
          </a:p>
          <a:p>
            <a:r>
              <a:rPr lang="en-US" dirty="0" smtClean="0"/>
              <a:t>brent.morgan.phd@gmail.com</a:t>
            </a:r>
          </a:p>
        </p:txBody>
      </p:sp>
    </p:spTree>
    <p:extLst>
      <p:ext uri="{BB962C8B-B14F-4D97-AF65-F5344CB8AC3E}">
        <p14:creationId xmlns:p14="http://schemas.microsoft.com/office/powerpoint/2010/main" val="4034050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0985"/>
          </a:xfrm>
        </p:spPr>
        <p:txBody>
          <a:bodyPr>
            <a:normAutofit fontScale="90000"/>
          </a:bodyPr>
          <a:lstStyle/>
          <a:p>
            <a:r>
              <a:rPr lang="en-US" sz="6000" dirty="0" smtClean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</a:rPr>
              <a:t>ElectronixTutor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9911"/>
            <a:ext cx="8229600" cy="5823751"/>
          </a:xfrm>
        </p:spPr>
        <p:txBody>
          <a:bodyPr>
            <a:normAutofit/>
          </a:bodyPr>
          <a:lstStyle/>
          <a:p>
            <a:r>
              <a:rPr lang="en-US" dirty="0" smtClean="0"/>
              <a:t>Multiple resources, so how to track learning?</a:t>
            </a:r>
          </a:p>
          <a:p>
            <a:r>
              <a:rPr lang="en-US" dirty="0" smtClean="0"/>
              <a:t>Learning Record Store</a:t>
            </a:r>
          </a:p>
          <a:p>
            <a:pPr lvl="1"/>
            <a:r>
              <a:rPr lang="en-US" dirty="0" smtClean="0"/>
              <a:t>Knowledge </a:t>
            </a:r>
            <a:r>
              <a:rPr lang="en-US" dirty="0"/>
              <a:t>component scores on various items </a:t>
            </a:r>
            <a:endParaRPr lang="en-US" dirty="0" smtClean="0"/>
          </a:p>
          <a:p>
            <a:pPr lvl="1"/>
            <a:r>
              <a:rPr lang="en-US" dirty="0"/>
              <a:t>What items/topics a user has completed </a:t>
            </a:r>
            <a:endParaRPr lang="en-US" dirty="0" smtClean="0"/>
          </a:p>
          <a:p>
            <a:pPr lvl="1"/>
            <a:r>
              <a:rPr lang="en-US" dirty="0" smtClean="0"/>
              <a:t>Topic ordering</a:t>
            </a:r>
          </a:p>
          <a:p>
            <a:pPr lvl="1"/>
            <a:r>
              <a:rPr lang="en-US" dirty="0" smtClean="0">
                <a:effectLst/>
              </a:rPr>
              <a:t>Links visited</a:t>
            </a:r>
          </a:p>
          <a:p>
            <a:pPr lvl="1"/>
            <a:r>
              <a:rPr lang="en-US" dirty="0" smtClean="0">
                <a:effectLst/>
              </a:rPr>
              <a:t>Reading times, etc.</a:t>
            </a:r>
          </a:p>
          <a:p>
            <a:endParaRPr lang="en-US" dirty="0" smtClean="0"/>
          </a:p>
          <a:p>
            <a:r>
              <a:rPr lang="en-US" dirty="0" smtClean="0"/>
              <a:t>How </a:t>
            </a:r>
            <a:r>
              <a:rPr lang="en-US" dirty="0"/>
              <a:t>to </a:t>
            </a:r>
            <a:r>
              <a:rPr lang="en-US" dirty="0" smtClean="0"/>
              <a:t>present learning resources?</a:t>
            </a:r>
          </a:p>
          <a:p>
            <a:pPr lvl="1"/>
            <a:r>
              <a:rPr lang="en-US" dirty="0" smtClean="0"/>
              <a:t>Recommender System</a:t>
            </a:r>
          </a:p>
          <a:p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73130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0985"/>
          </a:xfrm>
        </p:spPr>
        <p:txBody>
          <a:bodyPr>
            <a:normAutofit fontScale="90000"/>
          </a:bodyPr>
          <a:lstStyle/>
          <a:p>
            <a:r>
              <a:rPr lang="en-US" sz="6000" dirty="0" err="1" smtClean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</a:rPr>
              <a:t>StatisticsTutor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9911"/>
            <a:ext cx="8229600" cy="5823751"/>
          </a:xfrm>
        </p:spPr>
        <p:txBody>
          <a:bodyPr>
            <a:normAutofit/>
          </a:bodyPr>
          <a:lstStyle/>
          <a:p>
            <a:r>
              <a:rPr lang="en-US" dirty="0" smtClean="0"/>
              <a:t>Three components:</a:t>
            </a:r>
          </a:p>
          <a:p>
            <a:pPr lvl="1"/>
            <a:r>
              <a:rPr lang="en-US" dirty="0" smtClean="0"/>
              <a:t>Virtual classroom</a:t>
            </a:r>
          </a:p>
          <a:p>
            <a:pPr lvl="1"/>
            <a:r>
              <a:rPr lang="en-US" dirty="0" smtClean="0">
                <a:effectLst/>
              </a:rPr>
              <a:t>Mobile Fact and Concept Training System</a:t>
            </a:r>
          </a:p>
          <a:p>
            <a:pPr lvl="1"/>
            <a:r>
              <a:rPr lang="en-US" dirty="0" err="1" smtClean="0"/>
              <a:t>AutoTutor</a:t>
            </a:r>
            <a:endParaRPr lang="en-US" dirty="0">
              <a:effectLst/>
            </a:endParaRPr>
          </a:p>
        </p:txBody>
      </p:sp>
      <p:pic>
        <p:nvPicPr>
          <p:cNvPr id="4" name="Picture 3" descr="C:\Users\localadmin\Desktop\at question.PNG">
            <a:extLst>
              <a:ext uri="{FF2B5EF4-FFF2-40B4-BE49-F238E27FC236}">
                <a16:creationId xmlns:a16="http://schemas.microsoft.com/office/drawing/2014/main" id="{DE5C7CCD-B18A-4660-ADCB-4BE387B4548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41" t="27189" r="2457" b="4089"/>
          <a:stretch/>
        </p:blipFill>
        <p:spPr bwMode="auto">
          <a:xfrm>
            <a:off x="2783136" y="2920753"/>
            <a:ext cx="6277398" cy="38395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02553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0985"/>
          </a:xfrm>
        </p:spPr>
        <p:txBody>
          <a:bodyPr>
            <a:normAutofit fontScale="90000"/>
          </a:bodyPr>
          <a:lstStyle/>
          <a:p>
            <a:r>
              <a:rPr lang="en-US" sz="6000" dirty="0" smtClean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</a:rPr>
              <a:t>Emotions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9911"/>
            <a:ext cx="8229600" cy="5823751"/>
          </a:xfrm>
        </p:spPr>
        <p:txBody>
          <a:bodyPr>
            <a:normAutofit/>
          </a:bodyPr>
          <a:lstStyle/>
          <a:p>
            <a:r>
              <a:rPr lang="en-US" dirty="0" smtClean="0"/>
              <a:t>Math Anxiety</a:t>
            </a:r>
          </a:p>
          <a:p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Affect, Cognition, &amp; Exercise (ACE)</a:t>
            </a:r>
          </a:p>
          <a:p>
            <a:pPr lvl="1"/>
            <a:r>
              <a:rPr lang="en-US" dirty="0" smtClean="0"/>
              <a:t>Bike desks</a:t>
            </a:r>
          </a:p>
          <a:p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Affect, Cognition, &amp; Athletic Performance (ACAP)</a:t>
            </a:r>
          </a:p>
          <a:p>
            <a:endParaRPr lang="en-US" dirty="0"/>
          </a:p>
          <a:p>
            <a:r>
              <a:rPr lang="en-US" dirty="0" smtClean="0">
                <a:effectLst/>
              </a:rPr>
              <a:t>Affect &amp; Decision-</a:t>
            </a:r>
            <a:r>
              <a:rPr lang="en-US" dirty="0" smtClean="0"/>
              <a:t>Making</a:t>
            </a:r>
          </a:p>
          <a:p>
            <a:pPr lvl="1"/>
            <a:r>
              <a:rPr lang="en-US" dirty="0" err="1" smtClean="0">
                <a:effectLst/>
              </a:rPr>
              <a:t>NeuroEconomics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4999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6400" y="1699346"/>
            <a:ext cx="8331200" cy="961541"/>
          </a:xfrm>
        </p:spPr>
        <p:txBody>
          <a:bodyPr>
            <a:noAutofit/>
          </a:bodyPr>
          <a:lstStyle/>
          <a:p>
            <a:r>
              <a:rPr lang="en-US" sz="5400" dirty="0" smtClean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</a:rPr>
              <a:t>Thank You!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6908" y="3664129"/>
            <a:ext cx="8330184" cy="2619103"/>
          </a:xfrm>
        </p:spPr>
        <p:txBody>
          <a:bodyPr>
            <a:normAutofit/>
          </a:bodyPr>
          <a:lstStyle/>
          <a:p>
            <a:r>
              <a:rPr lang="en-US" dirty="0"/>
              <a:t>brent.morgan.phd@gmail.com</a:t>
            </a:r>
          </a:p>
        </p:txBody>
      </p:sp>
    </p:spTree>
    <p:extLst>
      <p:ext uri="{BB962C8B-B14F-4D97-AF65-F5344CB8AC3E}">
        <p14:creationId xmlns:p14="http://schemas.microsoft.com/office/powerpoint/2010/main" val="3034717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51530</TotalTime>
  <Words>101</Words>
  <Application>Microsoft Office PowerPoint</Application>
  <PresentationFormat>On-screen Show (4:3)</PresentationFormat>
  <Paragraphs>38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Brent Morgan</vt:lpstr>
      <vt:lpstr>ElectronixTutor</vt:lpstr>
      <vt:lpstr>StatisticsTutor</vt:lpstr>
      <vt:lpstr>Emotions</vt:lpstr>
      <vt:lpstr>Thank You!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Impact of Positive and Negative Emotion on Gender While Multitasking</dc:title>
  <dc:creator>Brent Morgan</dc:creator>
  <cp:lastModifiedBy>Brent Morgan</cp:lastModifiedBy>
  <cp:revision>605</cp:revision>
  <cp:lastPrinted>2013-02-26T06:46:45Z</cp:lastPrinted>
  <dcterms:created xsi:type="dcterms:W3CDTF">2013-02-25T05:29:33Z</dcterms:created>
  <dcterms:modified xsi:type="dcterms:W3CDTF">2019-03-27T18:10:57Z</dcterms:modified>
</cp:coreProperties>
</file>