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075"/>
    <p:restoredTop sz="94168"/>
  </p:normalViewPr>
  <p:slideViewPr>
    <p:cSldViewPr snapToGrid="0" snapToObjects="1">
      <p:cViewPr varScale="1">
        <p:scale>
          <a:sx n="110" d="100"/>
          <a:sy n="110" d="100"/>
        </p:scale>
        <p:origin x="192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BBEF3-77FA-2E40-8CC3-B336F8AB41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822390-401F-4B43-B705-7E4D82C0D8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78DD6D-DD74-1A41-BCFB-4DC886895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13419-1938-7A4C-AC71-2C1B6D785149}" type="datetimeFigureOut">
              <a:rPr lang="en-US" smtClean="0"/>
              <a:t>5/1/19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E8F59D-BCF6-2144-8107-1D52F8EDF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E322E5-07C9-9D48-AF78-330BE1AB9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C6F98-87C2-EA43-AE46-1E8136722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005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225BB-62D9-9C4A-9556-76C4AD6CF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D51C42-11AE-484B-A7C0-B62572688C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7C4451-1662-0547-97F6-DC9EC6F34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13419-1938-7A4C-AC71-2C1B6D785149}" type="datetimeFigureOut">
              <a:rPr lang="en-US" smtClean="0"/>
              <a:t>5/1/19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792397-5A6E-F54B-A84A-C6CE1DDAA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261357-5910-BA47-A7B5-69908249D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C6F98-87C2-EA43-AE46-1E8136722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486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8DB600-7039-2645-B566-F17DA230A5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280C72-D647-CD4C-8CFF-517BEBB2BD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61109A-27BA-EB4D-93E8-BFF5360EF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13419-1938-7A4C-AC71-2C1B6D785149}" type="datetimeFigureOut">
              <a:rPr lang="en-US" smtClean="0"/>
              <a:t>5/1/19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049DF8-E106-AA4F-B84B-39D2E8903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8CD76-27B4-AB48-9094-06D047F18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C6F98-87C2-EA43-AE46-1E8136722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971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7A15E-56FC-8A47-993C-8CBF9ADCC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A332A5-F68E-764E-879B-F43CD1640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EB344B-EC94-F344-8D33-23C7B2783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13419-1938-7A4C-AC71-2C1B6D785149}" type="datetimeFigureOut">
              <a:rPr lang="en-US" smtClean="0"/>
              <a:t>5/1/19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7E194F-185C-0542-A551-2A48BB504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8F2CCF-6F1C-D643-BEFB-87463C05B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C6F98-87C2-EA43-AE46-1E8136722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487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F4165-9459-9F42-A323-9B5A0FDA3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83069C-E1E3-8947-B468-FEB7EBC8FD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BC0A2-0994-7246-BA7C-F50CCC698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13419-1938-7A4C-AC71-2C1B6D785149}" type="datetimeFigureOut">
              <a:rPr lang="en-US" smtClean="0"/>
              <a:t>5/1/19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BF25DE-120C-AD46-8179-FC9A99CE5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9CED32-7CFD-0C43-947B-4817D29B5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C6F98-87C2-EA43-AE46-1E8136722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05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1C0B9-6920-C841-84EB-629B37920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4E9B3-659D-C644-B353-10AB92175C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99621F-F220-B447-91FF-CA43F873EB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0E6B33-7801-214A-B6B2-71DCE9960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13419-1938-7A4C-AC71-2C1B6D785149}" type="datetimeFigureOut">
              <a:rPr lang="en-US" smtClean="0"/>
              <a:t>5/1/19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0F5E6A-3A70-EF40-BF3E-7DE2803B6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D6C854-4CEC-B846-9D04-977B001D3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C6F98-87C2-EA43-AE46-1E8136722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635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C79FE-637C-8C40-A584-4579C48F1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91F258-E43D-FE4D-929A-437BBE128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BF786A-F274-5140-8739-AE28CE58FD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82862C-9153-A84B-BE80-DCDFAC36B3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0247DF-0F30-A04E-A053-5AB3872FA3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38B2F4-6FA7-D245-BA86-5271F69A1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13419-1938-7A4C-AC71-2C1B6D785149}" type="datetimeFigureOut">
              <a:rPr lang="en-US" smtClean="0"/>
              <a:t>5/1/19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68463F-3E55-E141-A984-E3F74BE91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32DC84-0D82-F248-A52A-B6265D0D4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C6F98-87C2-EA43-AE46-1E8136722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987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825D2-6A9A-BD4E-A490-32DABF536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0418AD-482D-7A45-A776-77CF57B3C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13419-1938-7A4C-AC71-2C1B6D785149}" type="datetimeFigureOut">
              <a:rPr lang="en-US" smtClean="0"/>
              <a:t>5/1/19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421E55-A7D6-624C-B321-2E7735296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A5A620-FE2A-3E4B-8D80-D7E7B1986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C6F98-87C2-EA43-AE46-1E8136722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911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9497DE-7973-E846-AA65-6B6E2929D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13419-1938-7A4C-AC71-2C1B6D785149}" type="datetimeFigureOut">
              <a:rPr lang="en-US" smtClean="0"/>
              <a:t>5/1/19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E23D0-1AEB-C943-B1DF-FD35C9845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1F3C1E-94D7-7345-B145-67D24EB27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C6F98-87C2-EA43-AE46-1E8136722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4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E8A74-636A-FA4F-9B21-5BD4C22A0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F5AB5-B6DD-BB43-9105-0561E786B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F7B220-6F4B-E547-B202-0D894F9BB8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7C58E-EB65-F148-AF66-55F1C84F1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13419-1938-7A4C-AC71-2C1B6D785149}" type="datetimeFigureOut">
              <a:rPr lang="en-US" smtClean="0"/>
              <a:t>5/1/19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4AAA3B-B86D-3647-AF02-48F539CDA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DAA67B-A89A-C74F-8CB8-75A2785D2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C6F98-87C2-EA43-AE46-1E8136722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749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524E4-5950-354F-A370-0753050B5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DEE72F-D8A4-5D4C-86E7-C15641CBA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894AF0-DEF3-0646-BFB2-14BB225737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1EEF95-92F3-0B48-8139-B89A7A2FA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13419-1938-7A4C-AC71-2C1B6D785149}" type="datetimeFigureOut">
              <a:rPr lang="en-US" smtClean="0"/>
              <a:t>5/1/19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ACF077-68F5-5642-89C1-B8DBC1884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894690-6BBF-0840-952C-9476EF4A7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C6F98-87C2-EA43-AE46-1E8136722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013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A5B61B-E21A-A945-8954-F8CC47D96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5D1341-BBDF-B144-B800-B9E5CFBEBE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1D1193-C644-D043-ABA3-AF0684FAAA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13419-1938-7A4C-AC71-2C1B6D785149}" type="datetimeFigureOut">
              <a:rPr lang="en-US" smtClean="0"/>
              <a:t>5/1/19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EDA731-6CB2-F843-9667-DFBA3F1DAB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A86F9A-46BB-0144-94A6-0A4DC3385A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C6F98-87C2-EA43-AE46-1E8136722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58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A139E83-23EB-114F-87E3-DFA45758990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8672"/>
          <a:stretch/>
        </p:blipFill>
        <p:spPr>
          <a:xfrm>
            <a:off x="0" y="0"/>
            <a:ext cx="6166890" cy="625384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FF4256F-E1D8-3E40-AA42-81FB429A094E}"/>
              </a:ext>
            </a:extLst>
          </p:cNvPr>
          <p:cNvSpPr/>
          <p:nvPr/>
        </p:nvSpPr>
        <p:spPr>
          <a:xfrm>
            <a:off x="4607181" y="1"/>
            <a:ext cx="2286000" cy="53884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8EBF95-D1EE-6145-B053-6352FB6B95D6}"/>
              </a:ext>
            </a:extLst>
          </p:cNvPr>
          <p:cNvSpPr/>
          <p:nvPr/>
        </p:nvSpPr>
        <p:spPr>
          <a:xfrm>
            <a:off x="2800549" y="130623"/>
            <a:ext cx="2498272" cy="9470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BEC8B4-61B0-1548-9937-2CD26FAAF246}"/>
              </a:ext>
            </a:extLst>
          </p:cNvPr>
          <p:cNvSpPr txBox="1"/>
          <p:nvPr/>
        </p:nvSpPr>
        <p:spPr>
          <a:xfrm>
            <a:off x="963385" y="6374368"/>
            <a:ext cx="3906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Jumpponen &amp; Egerton-Warburton 2005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68E38B0-72C6-7745-BE6D-7B4A5FD95CDF}"/>
              </a:ext>
            </a:extLst>
          </p:cNvPr>
          <p:cNvSpPr/>
          <p:nvPr/>
        </p:nvSpPr>
        <p:spPr>
          <a:xfrm>
            <a:off x="2334986" y="4914900"/>
            <a:ext cx="1208314" cy="120831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459A18D-D9EC-5946-BD3A-2FC6A7A869A3}"/>
              </a:ext>
            </a:extLst>
          </p:cNvPr>
          <p:cNvSpPr txBox="1"/>
          <p:nvPr/>
        </p:nvSpPr>
        <p:spPr>
          <a:xfrm>
            <a:off x="7050656" y="2054924"/>
            <a:ext cx="533347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Plant-Endophyte Interactions</a:t>
            </a:r>
          </a:p>
          <a:p>
            <a:endParaRPr lang="en-US" sz="2800" dirty="0"/>
          </a:p>
          <a:p>
            <a:r>
              <a:rPr lang="en-US" sz="2800" dirty="0"/>
              <a:t>Snow Microbiology</a:t>
            </a:r>
          </a:p>
          <a:p>
            <a:endParaRPr lang="en-US" sz="2800" dirty="0"/>
          </a:p>
          <a:p>
            <a:r>
              <a:rPr lang="en-US" sz="2800" dirty="0"/>
              <a:t>Primary Successional Ecology</a:t>
            </a:r>
          </a:p>
          <a:p>
            <a:endParaRPr lang="en-US" sz="2800" dirty="0"/>
          </a:p>
          <a:p>
            <a:r>
              <a:rPr lang="en-US" sz="2800" dirty="0"/>
              <a:t>Fire Ecology</a:t>
            </a:r>
          </a:p>
          <a:p>
            <a:endParaRPr lang="en-US" sz="2800" dirty="0"/>
          </a:p>
          <a:p>
            <a:r>
              <a:rPr lang="en-US" sz="2800" dirty="0"/>
              <a:t>Soil Biology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DB41E85-9606-4849-8E3C-CD7E26F60CF7}"/>
              </a:ext>
            </a:extLst>
          </p:cNvPr>
          <p:cNvSpPr txBox="1"/>
          <p:nvPr/>
        </p:nvSpPr>
        <p:spPr>
          <a:xfrm>
            <a:off x="6241298" y="311763"/>
            <a:ext cx="63003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Shawn Brown, Biological Sciences</a:t>
            </a:r>
          </a:p>
        </p:txBody>
      </p:sp>
    </p:spTree>
    <p:extLst>
      <p:ext uri="{BB962C8B-B14F-4D97-AF65-F5344CB8AC3E}">
        <p14:creationId xmlns:p14="http://schemas.microsoft.com/office/powerpoint/2010/main" val="302600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20</Words>
  <Application>Microsoft Macintosh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Shawn Paul Brown (spbrown2)</dc:creator>
  <cp:lastModifiedBy>Shawn Paul Brown (spbrown2)</cp:lastModifiedBy>
  <cp:revision>4</cp:revision>
  <dcterms:created xsi:type="dcterms:W3CDTF">2019-02-25T14:23:30Z</dcterms:created>
  <dcterms:modified xsi:type="dcterms:W3CDTF">2019-05-01T18:53:01Z</dcterms:modified>
</cp:coreProperties>
</file>