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8" r:id="rId2"/>
    <p:sldId id="256" r:id="rId3"/>
    <p:sldId id="257" r:id="rId4"/>
    <p:sldId id="281" r:id="rId5"/>
    <p:sldId id="282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31"/>
    <p:restoredTop sz="93284" autoAdjust="0"/>
  </p:normalViewPr>
  <p:slideViewPr>
    <p:cSldViewPr snapToGrid="0" snapToObjects="1">
      <p:cViewPr varScale="1">
        <p:scale>
          <a:sx n="96" d="100"/>
          <a:sy n="96" d="100"/>
        </p:scale>
        <p:origin x="3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C0FD3-18BE-664A-B0F9-88FF5D83DE8C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D62CA-4FB1-C044-BE9D-C5F9FABCEF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92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1D62CA-4FB1-C044-BE9D-C5F9FABCEF1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50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8991" y="1588808"/>
            <a:ext cx="7836274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290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771217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7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02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85588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20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566826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47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3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60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8599" y="1718733"/>
            <a:ext cx="4477941" cy="41423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2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20067" y="1684867"/>
            <a:ext cx="4596474" cy="4176184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552C8-E7D2-E94D-A3FD-D3593090C063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75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7712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552C8-E7D2-E94D-A3FD-D3593090C063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607F4-5FFB-8646-809F-F7619766C7A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623" y="0"/>
            <a:ext cx="1074189" cy="1454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99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mphis.edu/socialwork/research/poverty_fact_sheets.php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package" Target="../embeddings/Microsoft_Word_Document.doc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ls.gov/oes/current/oes_32820.htm#(8)" TargetMode="External"/><Relationship Id="rId2" Type="http://schemas.openxmlformats.org/officeDocument/2006/relationships/hyperlink" Target="https://factfinder.census.gov/faces/nav/jsf/pages/searchresults.xhtml?refresh=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mf.org/external/pubs/ft/weo/2018/02/weodata/index.asp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40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202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143000" y="4068763"/>
            <a:ext cx="6858000" cy="1655762"/>
          </a:xfrm>
        </p:spPr>
        <p:txBody>
          <a:bodyPr/>
          <a:lstStyle/>
          <a:p>
            <a:r>
              <a:rPr lang="en-US" dirty="0"/>
              <a:t>Elena Delavega, PhD, MSW</a:t>
            </a:r>
          </a:p>
          <a:p>
            <a:r>
              <a:rPr lang="en-US" dirty="0"/>
              <a:t>School of Social Work</a:t>
            </a:r>
          </a:p>
          <a:p>
            <a:r>
              <a:rPr lang="en-US" dirty="0"/>
              <a:t>March 28, 2019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33450" y="1588808"/>
            <a:ext cx="6334126" cy="1859242"/>
          </a:xfrm>
        </p:spPr>
        <p:txBody>
          <a:bodyPr>
            <a:normAutofit/>
          </a:bodyPr>
          <a:lstStyle/>
          <a:p>
            <a:r>
              <a:rPr lang="en-US" dirty="0"/>
              <a:t>Researching Poverty</a:t>
            </a:r>
          </a:p>
        </p:txBody>
      </p:sp>
    </p:spTree>
    <p:extLst>
      <p:ext uri="{BB962C8B-B14F-4D97-AF65-F5344CB8AC3E}">
        <p14:creationId xmlns:p14="http://schemas.microsoft.com/office/powerpoint/2010/main" val="491705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Memphis Poverty Fact Sheets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http://www.memphis.edu/socialwork/research/poverty_fact_sheets.php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82BA8D4-872A-49CB-AB60-E878379B03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5600671"/>
              </p:ext>
            </p:extLst>
          </p:nvPr>
        </p:nvGraphicFramePr>
        <p:xfrm>
          <a:off x="1272209" y="3285417"/>
          <a:ext cx="6271590" cy="1889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Document" r:id="rId4" imgW="6197600" imgH="1511300" progId="Word.Document.12">
                  <p:embed/>
                </p:oleObj>
              </mc:Choice>
              <mc:Fallback>
                <p:oleObj name="Document" r:id="rId4" imgW="6197600" imgH="1511300" progId="Word.Document.12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72209" y="3285417"/>
                        <a:ext cx="6271590" cy="18895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5533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807A3-B1B3-45B0-BC35-13FE6E170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Existing Databases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DEC7F-289F-478A-B345-54F73BD08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 Bureau of the Census</a:t>
            </a:r>
          </a:p>
          <a:p>
            <a:pPr lvl="1"/>
            <a:r>
              <a:rPr lang="en-US" dirty="0"/>
              <a:t>American Community Survey</a:t>
            </a:r>
          </a:p>
          <a:p>
            <a:pPr lvl="1"/>
            <a:r>
              <a:rPr lang="en-US" dirty="0">
                <a:hlinkClick r:id="rId2"/>
              </a:rPr>
              <a:t>https://factfinder.census.gov/faces/nav/jsf/pages/searchresults.xhtml?refresh=t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US Bureau of Labor Statistics </a:t>
            </a:r>
          </a:p>
          <a:p>
            <a:pPr lvl="1"/>
            <a:r>
              <a:rPr lang="en-US" dirty="0">
                <a:hlinkClick r:id="rId3"/>
              </a:rPr>
              <a:t>https://www.bls.gov/oes/current/oes_32820.htm#(8)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859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5BAE2-2459-42D3-99AB-84663282D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Databases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40455-23BA-4D33-89EC-E3EA4A903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UNESCO</a:t>
            </a:r>
          </a:p>
          <a:p>
            <a:pPr lvl="1"/>
            <a:r>
              <a:rPr lang="en-US" dirty="0"/>
              <a:t>Education data for most countries</a:t>
            </a:r>
          </a:p>
          <a:p>
            <a:pPr lvl="1"/>
            <a:endParaRPr lang="en-US" dirty="0"/>
          </a:p>
          <a:p>
            <a:r>
              <a:rPr lang="en-US" dirty="0"/>
              <a:t>UNDP </a:t>
            </a:r>
          </a:p>
          <a:p>
            <a:pPr lvl="1"/>
            <a:r>
              <a:rPr lang="en-US" dirty="0"/>
              <a:t>Human Development Index</a:t>
            </a:r>
          </a:p>
          <a:p>
            <a:pPr lvl="1"/>
            <a:endParaRPr lang="en-US" dirty="0"/>
          </a:p>
          <a:p>
            <a:r>
              <a:rPr lang="en-US" dirty="0"/>
              <a:t>World Bank </a:t>
            </a:r>
          </a:p>
          <a:p>
            <a:pPr lvl="1"/>
            <a:endParaRPr lang="en-US" dirty="0"/>
          </a:p>
          <a:p>
            <a:r>
              <a:rPr lang="en-US" dirty="0"/>
              <a:t>International Monetary Fund WEO Database</a:t>
            </a:r>
          </a:p>
          <a:p>
            <a:pPr lvl="1"/>
            <a:r>
              <a:rPr lang="en-US" dirty="0">
                <a:hlinkClick r:id="rId2"/>
              </a:rPr>
              <a:t>https://www.imf.org/external/pubs/ft/weo/2018/02/weodata/index.aspx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526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Qualtrics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 and Posttest</a:t>
            </a:r>
          </a:p>
          <a:p>
            <a:pPr lvl="1"/>
            <a:r>
              <a:rPr lang="en-US" dirty="0"/>
              <a:t>Citizenship</a:t>
            </a:r>
          </a:p>
          <a:p>
            <a:pPr lvl="1"/>
            <a:r>
              <a:rPr lang="en-US" dirty="0"/>
              <a:t>Blaming</a:t>
            </a:r>
          </a:p>
          <a:p>
            <a:pPr lvl="1"/>
            <a:r>
              <a:rPr lang="en-US" dirty="0"/>
              <a:t>Public Comment</a:t>
            </a:r>
          </a:p>
        </p:txBody>
      </p:sp>
    </p:spTree>
    <p:extLst>
      <p:ext uri="{BB962C8B-B14F-4D97-AF65-F5344CB8AC3E}">
        <p14:creationId xmlns:p14="http://schemas.microsoft.com/office/powerpoint/2010/main" val="4220370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2870</TotalTime>
  <Words>148</Words>
  <Application>Microsoft Office PowerPoint</Application>
  <PresentationFormat>On-screen Show (4:3)</PresentationFormat>
  <Paragraphs>31</Paragraphs>
  <Slides>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Document</vt:lpstr>
      <vt:lpstr>PowerPoint Presentation</vt:lpstr>
      <vt:lpstr>Researching Poverty</vt:lpstr>
      <vt:lpstr>Memphis Poverty Fact Sheets</vt:lpstr>
      <vt:lpstr>Existing Databases</vt:lpstr>
      <vt:lpstr>Global Databases </vt:lpstr>
      <vt:lpstr>Qualtrics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Leigh Ann Dye (ladye)</dc:creator>
  <cp:lastModifiedBy>Elena Delavega (mdlavega)</cp:lastModifiedBy>
  <cp:revision>12</cp:revision>
  <dcterms:created xsi:type="dcterms:W3CDTF">2016-10-27T19:58:20Z</dcterms:created>
  <dcterms:modified xsi:type="dcterms:W3CDTF">2019-03-26T19:37:21Z</dcterms:modified>
</cp:coreProperties>
</file>