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6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0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6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0DEB-6EF1-43A6-B7FC-33627D193A9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F8CC-F928-4177-999A-1571370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393914"/>
              </p:ext>
            </p:extLst>
          </p:nvPr>
        </p:nvGraphicFramePr>
        <p:xfrm>
          <a:off x="3034146" y="38806"/>
          <a:ext cx="5245330" cy="678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5829210" imgH="7543564" progId="Acrobat.Document.DC">
                  <p:embed/>
                </p:oleObj>
              </mc:Choice>
              <mc:Fallback>
                <p:oleObj name="Acrobat Document" r:id="rId3" imgW="5829210" imgH="754356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4146" y="38806"/>
                        <a:ext cx="5245330" cy="6788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0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897868"/>
              </p:ext>
            </p:extLst>
          </p:nvPr>
        </p:nvGraphicFramePr>
        <p:xfrm>
          <a:off x="3009207" y="6534"/>
          <a:ext cx="5295207" cy="685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5829210" imgH="7543564" progId="Acrobat.Document.DC">
                  <p:embed/>
                </p:oleObj>
              </mc:Choice>
              <mc:Fallback>
                <p:oleObj name="Acrobat Document" r:id="rId3" imgW="5829210" imgH="754356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207" y="6534"/>
                        <a:ext cx="5295207" cy="6852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3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7254" y="3127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FEDEX Supply Chain Analysis using Bloomberg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70611" y="1228725"/>
            <a:ext cx="8695113" cy="51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 Trade Flow using Bloomberg: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20735" y="1197033"/>
            <a:ext cx="9127373" cy="47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Rasheek Irtisam (rirtisam)</dc:creator>
  <cp:lastModifiedBy>Rasheek Irtisam (rirtisam)</cp:lastModifiedBy>
  <cp:revision>2</cp:revision>
  <dcterms:created xsi:type="dcterms:W3CDTF">2019-03-10T20:32:38Z</dcterms:created>
  <dcterms:modified xsi:type="dcterms:W3CDTF">2019-03-10T20:46:49Z</dcterms:modified>
</cp:coreProperties>
</file>