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>
        <p:scale>
          <a:sx n="120" d="100"/>
          <a:sy n="120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A71703-72C1-45E1-AFDB-437BA9C8E034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icontext_accent0_3" csCatId="mainScheme" phldr="1"/>
      <dgm:spPr/>
      <dgm:t>
        <a:bodyPr/>
        <a:lstStyle/>
        <a:p>
          <a:endParaRPr lang="en-US"/>
        </a:p>
      </dgm:t>
    </dgm:pt>
    <dgm:pt modelId="{A77E3A2F-897E-45A8-8CE2-9B73F9E2070B}">
      <dgm:prSet/>
      <dgm:spPr/>
      <dgm:t>
        <a:bodyPr/>
        <a:lstStyle/>
        <a:p>
          <a:r>
            <a:rPr lang="en-US"/>
            <a:t>NSF Database Infrastructure Building Blocks program</a:t>
          </a:r>
        </a:p>
      </dgm:t>
    </dgm:pt>
    <dgm:pt modelId="{CD4C0F56-B8AC-4449-8226-3B776866E5DD}" type="parTrans" cxnId="{78F411B7-FA8C-4693-A529-422EBF3BB8FE}">
      <dgm:prSet/>
      <dgm:spPr/>
      <dgm:t>
        <a:bodyPr/>
        <a:lstStyle/>
        <a:p>
          <a:endParaRPr lang="en-US"/>
        </a:p>
      </dgm:t>
    </dgm:pt>
    <dgm:pt modelId="{92F96DE7-3AA2-45A4-8ACB-BEDF2920C534}" type="sibTrans" cxnId="{78F411B7-FA8C-4693-A529-422EBF3BB8FE}">
      <dgm:prSet/>
      <dgm:spPr/>
      <dgm:t>
        <a:bodyPr/>
        <a:lstStyle/>
        <a:p>
          <a:endParaRPr lang="en-US"/>
        </a:p>
      </dgm:t>
    </dgm:pt>
    <dgm:pt modelId="{105A102F-10A9-41DB-882D-3410B4116F9F}">
      <dgm:prSet/>
      <dgm:spPr/>
      <dgm:t>
        <a:bodyPr/>
        <a:lstStyle/>
        <a:p>
          <a:r>
            <a:rPr lang="en-US" dirty="0"/>
            <a:t>$5.3 million over 5 years, NSF funded</a:t>
          </a:r>
        </a:p>
      </dgm:t>
    </dgm:pt>
    <dgm:pt modelId="{0A322F9F-AD4D-4CEF-9EAF-EACDD1AE09F1}" type="parTrans" cxnId="{2884E115-9320-4532-8FD3-6DC3381F688E}">
      <dgm:prSet/>
      <dgm:spPr/>
      <dgm:t>
        <a:bodyPr/>
        <a:lstStyle/>
        <a:p>
          <a:endParaRPr lang="en-US"/>
        </a:p>
      </dgm:t>
    </dgm:pt>
    <dgm:pt modelId="{80A2E365-764D-4302-9A14-2D64B902254D}" type="sibTrans" cxnId="{2884E115-9320-4532-8FD3-6DC3381F688E}">
      <dgm:prSet/>
      <dgm:spPr/>
      <dgm:t>
        <a:bodyPr/>
        <a:lstStyle/>
        <a:p>
          <a:endParaRPr lang="en-US"/>
        </a:p>
      </dgm:t>
    </dgm:pt>
    <dgm:pt modelId="{8B7E3AF1-6A8C-42D5-ACF1-15C2376F0563}">
      <dgm:prSet/>
      <dgm:spPr/>
      <dgm:t>
        <a:bodyPr/>
        <a:lstStyle/>
        <a:p>
          <a:r>
            <a:rPr lang="en-US" dirty="0"/>
            <a:t>Provide tools for storage, sharing, and collaboration (integrated with DataShop)</a:t>
          </a:r>
        </a:p>
      </dgm:t>
    </dgm:pt>
    <dgm:pt modelId="{487BF216-3F57-4DE6-B74C-915F3BBE6476}" type="parTrans" cxnId="{A054C8B3-6F6D-4094-AE21-53F1A6FAA1B4}">
      <dgm:prSet/>
      <dgm:spPr/>
      <dgm:t>
        <a:bodyPr/>
        <a:lstStyle/>
        <a:p>
          <a:endParaRPr lang="en-US"/>
        </a:p>
      </dgm:t>
    </dgm:pt>
    <dgm:pt modelId="{86317F25-28AF-4444-9C4B-68FBFC8F7E0A}" type="sibTrans" cxnId="{A054C8B3-6F6D-4094-AE21-53F1A6FAA1B4}">
      <dgm:prSet/>
      <dgm:spPr/>
      <dgm:t>
        <a:bodyPr/>
        <a:lstStyle/>
        <a:p>
          <a:endParaRPr lang="en-US"/>
        </a:p>
      </dgm:t>
    </dgm:pt>
    <dgm:pt modelId="{EE583559-F8CB-4DDE-B149-9E060273518F}">
      <dgm:prSet/>
      <dgm:spPr/>
      <dgm:t>
        <a:bodyPr/>
        <a:lstStyle/>
        <a:p>
          <a:r>
            <a:rPr lang="en-US"/>
            <a:t>Develop a GUI based analysis tool (Tigris) for workflow design, analysis, and sharing</a:t>
          </a:r>
        </a:p>
      </dgm:t>
    </dgm:pt>
    <dgm:pt modelId="{9DC66579-F1C7-4178-882B-B3F4400AB507}" type="parTrans" cxnId="{0829A3E1-6F13-4C88-9E21-DCC31818CA37}">
      <dgm:prSet/>
      <dgm:spPr/>
      <dgm:t>
        <a:bodyPr/>
        <a:lstStyle/>
        <a:p>
          <a:endParaRPr lang="en-US"/>
        </a:p>
      </dgm:t>
    </dgm:pt>
    <dgm:pt modelId="{97C3BD2D-323E-4F89-8D90-13B7ABBE8189}" type="sibTrans" cxnId="{0829A3E1-6F13-4C88-9E21-DCC31818CA37}">
      <dgm:prSet/>
      <dgm:spPr/>
      <dgm:t>
        <a:bodyPr/>
        <a:lstStyle/>
        <a:p>
          <a:endParaRPr lang="en-US"/>
        </a:p>
      </dgm:t>
    </dgm:pt>
    <dgm:pt modelId="{ADAA9551-B55B-4F13-9429-14E3224990BC}">
      <dgm:prSet/>
      <dgm:spPr/>
      <dgm:t>
        <a:bodyPr/>
        <a:lstStyle/>
        <a:p>
          <a:r>
            <a:rPr lang="en-US" dirty="0"/>
            <a:t>Flexible tool to share analysis methods across projects</a:t>
          </a:r>
        </a:p>
      </dgm:t>
    </dgm:pt>
    <dgm:pt modelId="{135AFA88-8184-46BA-B624-0063ED1A4A50}" type="parTrans" cxnId="{CC00D405-8A83-40EA-828B-CB6350AE00D3}">
      <dgm:prSet/>
      <dgm:spPr/>
      <dgm:t>
        <a:bodyPr/>
        <a:lstStyle/>
        <a:p>
          <a:endParaRPr lang="en-US"/>
        </a:p>
      </dgm:t>
    </dgm:pt>
    <dgm:pt modelId="{7C2F10E8-EC35-4C54-B420-B7BB982CFC32}" type="sibTrans" cxnId="{CC00D405-8A83-40EA-828B-CB6350AE00D3}">
      <dgm:prSet/>
      <dgm:spPr/>
      <dgm:t>
        <a:bodyPr/>
        <a:lstStyle/>
        <a:p>
          <a:endParaRPr lang="en-US"/>
        </a:p>
      </dgm:t>
    </dgm:pt>
    <dgm:pt modelId="{92E9F900-F862-4808-A500-C7298A57B129}">
      <dgm:prSet/>
      <dgm:spPr/>
      <dgm:t>
        <a:bodyPr/>
        <a:lstStyle/>
        <a:p>
          <a:r>
            <a:rPr lang="en-US"/>
            <a:t>Improve replicability and speed development</a:t>
          </a:r>
        </a:p>
      </dgm:t>
    </dgm:pt>
    <dgm:pt modelId="{A9FC7737-63BC-4353-A99F-7A7B41CE002F}" type="parTrans" cxnId="{96CAC0E2-E266-4338-B335-1F08CE0587AB}">
      <dgm:prSet/>
      <dgm:spPr/>
      <dgm:t>
        <a:bodyPr/>
        <a:lstStyle/>
        <a:p>
          <a:endParaRPr lang="en-US"/>
        </a:p>
      </dgm:t>
    </dgm:pt>
    <dgm:pt modelId="{7533640D-BAF1-48C8-B390-B609FC26A776}" type="sibTrans" cxnId="{96CAC0E2-E266-4338-B335-1F08CE0587AB}">
      <dgm:prSet/>
      <dgm:spPr/>
      <dgm:t>
        <a:bodyPr/>
        <a:lstStyle/>
        <a:p>
          <a:endParaRPr lang="en-US"/>
        </a:p>
      </dgm:t>
    </dgm:pt>
    <dgm:pt modelId="{32A8E3FC-6C88-4B7F-A705-230085A09C8C}" type="pres">
      <dgm:prSet presAssocID="{05A71703-72C1-45E1-AFDB-437BA9C8E034}" presName="root" presStyleCnt="0">
        <dgm:presLayoutVars>
          <dgm:dir/>
          <dgm:resizeHandles val="exact"/>
        </dgm:presLayoutVars>
      </dgm:prSet>
      <dgm:spPr/>
    </dgm:pt>
    <dgm:pt modelId="{13F3F0BF-BFD5-4DBE-9294-6E90FF8A1606}" type="pres">
      <dgm:prSet presAssocID="{A77E3A2F-897E-45A8-8CE2-9B73F9E2070B}" presName="compNode" presStyleCnt="0"/>
      <dgm:spPr/>
    </dgm:pt>
    <dgm:pt modelId="{72963E70-28BA-4D38-A145-04D82212765A}" type="pres">
      <dgm:prSet presAssocID="{A77E3A2F-897E-45A8-8CE2-9B73F9E2070B}" presName="bgRect" presStyleLbl="bgShp" presStyleIdx="0" presStyleCnt="6"/>
      <dgm:spPr/>
    </dgm:pt>
    <dgm:pt modelId="{DD5F952D-D6A8-4889-A4AD-F473658BBC2B}" type="pres">
      <dgm:prSet presAssocID="{A77E3A2F-897E-45A8-8CE2-9B73F9E2070B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CF488DE4-B98F-4D88-9D88-F19ABB2048AA}" type="pres">
      <dgm:prSet presAssocID="{A77E3A2F-897E-45A8-8CE2-9B73F9E2070B}" presName="spaceRect" presStyleCnt="0"/>
      <dgm:spPr/>
    </dgm:pt>
    <dgm:pt modelId="{E48D3340-C653-40C0-91DF-2C403269F0BF}" type="pres">
      <dgm:prSet presAssocID="{A77E3A2F-897E-45A8-8CE2-9B73F9E2070B}" presName="parTx" presStyleLbl="revTx" presStyleIdx="0" presStyleCnt="6">
        <dgm:presLayoutVars>
          <dgm:chMax val="0"/>
          <dgm:chPref val="0"/>
        </dgm:presLayoutVars>
      </dgm:prSet>
      <dgm:spPr/>
    </dgm:pt>
    <dgm:pt modelId="{6AED6E76-9751-41D9-BCE8-FFABD2205818}" type="pres">
      <dgm:prSet presAssocID="{92F96DE7-3AA2-45A4-8ACB-BEDF2920C534}" presName="sibTrans" presStyleCnt="0"/>
      <dgm:spPr/>
    </dgm:pt>
    <dgm:pt modelId="{C4F04829-470E-4142-A826-A82854A671B7}" type="pres">
      <dgm:prSet presAssocID="{105A102F-10A9-41DB-882D-3410B4116F9F}" presName="compNode" presStyleCnt="0"/>
      <dgm:spPr/>
    </dgm:pt>
    <dgm:pt modelId="{096F07F2-C02D-49D7-80C8-2D25DDB935A9}" type="pres">
      <dgm:prSet presAssocID="{105A102F-10A9-41DB-882D-3410B4116F9F}" presName="bgRect" presStyleLbl="bgShp" presStyleIdx="1" presStyleCnt="6"/>
      <dgm:spPr/>
    </dgm:pt>
    <dgm:pt modelId="{6449E76E-110C-453B-A109-AF3EE1A7CC16}" type="pres">
      <dgm:prSet presAssocID="{105A102F-10A9-41DB-882D-3410B4116F9F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n"/>
        </a:ext>
      </dgm:extLst>
    </dgm:pt>
    <dgm:pt modelId="{EBC8D488-54F1-479C-98F9-D6DE62F0569A}" type="pres">
      <dgm:prSet presAssocID="{105A102F-10A9-41DB-882D-3410B4116F9F}" presName="spaceRect" presStyleCnt="0"/>
      <dgm:spPr/>
    </dgm:pt>
    <dgm:pt modelId="{E6B6709B-BE62-4D88-8FF1-4A82A2BE37A1}" type="pres">
      <dgm:prSet presAssocID="{105A102F-10A9-41DB-882D-3410B4116F9F}" presName="parTx" presStyleLbl="revTx" presStyleIdx="1" presStyleCnt="6">
        <dgm:presLayoutVars>
          <dgm:chMax val="0"/>
          <dgm:chPref val="0"/>
        </dgm:presLayoutVars>
      </dgm:prSet>
      <dgm:spPr/>
    </dgm:pt>
    <dgm:pt modelId="{12C081BB-3547-4C15-99C3-9CC63609DDFE}" type="pres">
      <dgm:prSet presAssocID="{80A2E365-764D-4302-9A14-2D64B902254D}" presName="sibTrans" presStyleCnt="0"/>
      <dgm:spPr/>
    </dgm:pt>
    <dgm:pt modelId="{2054FEB1-3324-495A-AFF2-5E0D583B653A}" type="pres">
      <dgm:prSet presAssocID="{8B7E3AF1-6A8C-42D5-ACF1-15C2376F0563}" presName="compNode" presStyleCnt="0"/>
      <dgm:spPr/>
    </dgm:pt>
    <dgm:pt modelId="{B890298B-9F5F-42A2-9BC5-4D4AF4F275DB}" type="pres">
      <dgm:prSet presAssocID="{8B7E3AF1-6A8C-42D5-ACF1-15C2376F0563}" presName="bgRect" presStyleLbl="bgShp" presStyleIdx="2" presStyleCnt="6"/>
      <dgm:spPr/>
    </dgm:pt>
    <dgm:pt modelId="{4F85788F-A063-40A7-86C5-BFBFAA678C60}" type="pres">
      <dgm:prSet presAssocID="{8B7E3AF1-6A8C-42D5-ACF1-15C2376F0563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C76BF097-8709-41F8-A0F9-909085957176}" type="pres">
      <dgm:prSet presAssocID="{8B7E3AF1-6A8C-42D5-ACF1-15C2376F0563}" presName="spaceRect" presStyleCnt="0"/>
      <dgm:spPr/>
    </dgm:pt>
    <dgm:pt modelId="{666F14A6-8DE0-4ADF-B39B-58398AE799D0}" type="pres">
      <dgm:prSet presAssocID="{8B7E3AF1-6A8C-42D5-ACF1-15C2376F0563}" presName="parTx" presStyleLbl="revTx" presStyleIdx="2" presStyleCnt="6">
        <dgm:presLayoutVars>
          <dgm:chMax val="0"/>
          <dgm:chPref val="0"/>
        </dgm:presLayoutVars>
      </dgm:prSet>
      <dgm:spPr/>
    </dgm:pt>
    <dgm:pt modelId="{0FD9DAD7-F0EC-4951-A4B2-F871E89C62A5}" type="pres">
      <dgm:prSet presAssocID="{86317F25-28AF-4444-9C4B-68FBFC8F7E0A}" presName="sibTrans" presStyleCnt="0"/>
      <dgm:spPr/>
    </dgm:pt>
    <dgm:pt modelId="{6A83CFBB-9252-4324-919D-87C9E3738258}" type="pres">
      <dgm:prSet presAssocID="{EE583559-F8CB-4DDE-B149-9E060273518F}" presName="compNode" presStyleCnt="0"/>
      <dgm:spPr/>
    </dgm:pt>
    <dgm:pt modelId="{AC936BFC-DFCF-4732-B28F-A2DDF439C881}" type="pres">
      <dgm:prSet presAssocID="{EE583559-F8CB-4DDE-B149-9E060273518F}" presName="bgRect" presStyleLbl="bgShp" presStyleIdx="3" presStyleCnt="6"/>
      <dgm:spPr/>
    </dgm:pt>
    <dgm:pt modelId="{ACB69BB2-A729-43F8-BA7C-36F76C02A5B2}" type="pres">
      <dgm:prSet presAssocID="{EE583559-F8CB-4DDE-B149-9E060273518F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929C410F-CF9E-453C-924E-363909E71C33}" type="pres">
      <dgm:prSet presAssocID="{EE583559-F8CB-4DDE-B149-9E060273518F}" presName="spaceRect" presStyleCnt="0"/>
      <dgm:spPr/>
    </dgm:pt>
    <dgm:pt modelId="{868D51F5-22BF-413E-947A-F9D5A88B5C3E}" type="pres">
      <dgm:prSet presAssocID="{EE583559-F8CB-4DDE-B149-9E060273518F}" presName="parTx" presStyleLbl="revTx" presStyleIdx="3" presStyleCnt="6">
        <dgm:presLayoutVars>
          <dgm:chMax val="0"/>
          <dgm:chPref val="0"/>
        </dgm:presLayoutVars>
      </dgm:prSet>
      <dgm:spPr/>
    </dgm:pt>
    <dgm:pt modelId="{8560FB8D-0244-471C-9FC9-EE3F758D1F93}" type="pres">
      <dgm:prSet presAssocID="{97C3BD2D-323E-4F89-8D90-13B7ABBE8189}" presName="sibTrans" presStyleCnt="0"/>
      <dgm:spPr/>
    </dgm:pt>
    <dgm:pt modelId="{25080A63-D88D-499D-A9B5-78B47C3E027D}" type="pres">
      <dgm:prSet presAssocID="{ADAA9551-B55B-4F13-9429-14E3224990BC}" presName="compNode" presStyleCnt="0"/>
      <dgm:spPr/>
    </dgm:pt>
    <dgm:pt modelId="{800AB728-BFC8-4266-BD34-C78BDEFEFB52}" type="pres">
      <dgm:prSet presAssocID="{ADAA9551-B55B-4F13-9429-14E3224990BC}" presName="bgRect" presStyleLbl="bgShp" presStyleIdx="4" presStyleCnt="6"/>
      <dgm:spPr/>
    </dgm:pt>
    <dgm:pt modelId="{82CFEEA6-5945-4B12-AA44-C5BADDFC3533}" type="pres">
      <dgm:prSet presAssocID="{ADAA9551-B55B-4F13-9429-14E3224990B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4B158CAC-E770-47E0-845C-70BBC66B90CC}" type="pres">
      <dgm:prSet presAssocID="{ADAA9551-B55B-4F13-9429-14E3224990BC}" presName="spaceRect" presStyleCnt="0"/>
      <dgm:spPr/>
    </dgm:pt>
    <dgm:pt modelId="{FDD9766F-E523-4E69-A657-173CF6E9DE88}" type="pres">
      <dgm:prSet presAssocID="{ADAA9551-B55B-4F13-9429-14E3224990BC}" presName="parTx" presStyleLbl="revTx" presStyleIdx="4" presStyleCnt="6">
        <dgm:presLayoutVars>
          <dgm:chMax val="0"/>
          <dgm:chPref val="0"/>
        </dgm:presLayoutVars>
      </dgm:prSet>
      <dgm:spPr/>
    </dgm:pt>
    <dgm:pt modelId="{C092956C-5996-45B2-B824-95D00F0469CC}" type="pres">
      <dgm:prSet presAssocID="{7C2F10E8-EC35-4C54-B420-B7BB982CFC32}" presName="sibTrans" presStyleCnt="0"/>
      <dgm:spPr/>
    </dgm:pt>
    <dgm:pt modelId="{10D89941-068E-47E5-B009-77C245CA4D3A}" type="pres">
      <dgm:prSet presAssocID="{92E9F900-F862-4808-A500-C7298A57B129}" presName="compNode" presStyleCnt="0"/>
      <dgm:spPr/>
    </dgm:pt>
    <dgm:pt modelId="{670BB95C-5344-4EC5-B724-E15904DC8FD2}" type="pres">
      <dgm:prSet presAssocID="{92E9F900-F862-4808-A500-C7298A57B129}" presName="bgRect" presStyleLbl="bgShp" presStyleIdx="5" presStyleCnt="6"/>
      <dgm:spPr/>
    </dgm:pt>
    <dgm:pt modelId="{F6C98452-7C2F-44C9-93AE-82AD65785E19}" type="pres">
      <dgm:prSet presAssocID="{92E9F900-F862-4808-A500-C7298A57B129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B9DF2665-3DEB-4BF4-8199-7C0C16431818}" type="pres">
      <dgm:prSet presAssocID="{92E9F900-F862-4808-A500-C7298A57B129}" presName="spaceRect" presStyleCnt="0"/>
      <dgm:spPr/>
    </dgm:pt>
    <dgm:pt modelId="{7078864F-C4B0-4707-8FEF-A2C3C0CC62E8}" type="pres">
      <dgm:prSet presAssocID="{92E9F900-F862-4808-A500-C7298A57B129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CC00D405-8A83-40EA-828B-CB6350AE00D3}" srcId="{05A71703-72C1-45E1-AFDB-437BA9C8E034}" destId="{ADAA9551-B55B-4F13-9429-14E3224990BC}" srcOrd="4" destOrd="0" parTransId="{135AFA88-8184-46BA-B624-0063ED1A4A50}" sibTransId="{7C2F10E8-EC35-4C54-B420-B7BB982CFC32}"/>
    <dgm:cxn modelId="{2884E115-9320-4532-8FD3-6DC3381F688E}" srcId="{05A71703-72C1-45E1-AFDB-437BA9C8E034}" destId="{105A102F-10A9-41DB-882D-3410B4116F9F}" srcOrd="1" destOrd="0" parTransId="{0A322F9F-AD4D-4CEF-9EAF-EACDD1AE09F1}" sibTransId="{80A2E365-764D-4302-9A14-2D64B902254D}"/>
    <dgm:cxn modelId="{360E5D61-874D-490B-BD7C-EC7123456882}" type="presOf" srcId="{105A102F-10A9-41DB-882D-3410B4116F9F}" destId="{E6B6709B-BE62-4D88-8FF1-4A82A2BE37A1}" srcOrd="0" destOrd="0" presId="urn:microsoft.com/office/officeart/2018/2/layout/IconVerticalSolidList"/>
    <dgm:cxn modelId="{9528D579-F23C-4AB7-A515-BFABEF2BAF69}" type="presOf" srcId="{92E9F900-F862-4808-A500-C7298A57B129}" destId="{7078864F-C4B0-4707-8FEF-A2C3C0CC62E8}" srcOrd="0" destOrd="0" presId="urn:microsoft.com/office/officeart/2018/2/layout/IconVerticalSolidList"/>
    <dgm:cxn modelId="{0CF5E087-A2CB-4571-969B-996D7235DFA0}" type="presOf" srcId="{EE583559-F8CB-4DDE-B149-9E060273518F}" destId="{868D51F5-22BF-413E-947A-F9D5A88B5C3E}" srcOrd="0" destOrd="0" presId="urn:microsoft.com/office/officeart/2018/2/layout/IconVerticalSolidList"/>
    <dgm:cxn modelId="{721A3098-EED8-4C3C-B938-C15363DFF7B7}" type="presOf" srcId="{8B7E3AF1-6A8C-42D5-ACF1-15C2376F0563}" destId="{666F14A6-8DE0-4ADF-B39B-58398AE799D0}" srcOrd="0" destOrd="0" presId="urn:microsoft.com/office/officeart/2018/2/layout/IconVerticalSolidList"/>
    <dgm:cxn modelId="{F941C3AF-AFF8-4550-9327-0B7112871C50}" type="presOf" srcId="{ADAA9551-B55B-4F13-9429-14E3224990BC}" destId="{FDD9766F-E523-4E69-A657-173CF6E9DE88}" srcOrd="0" destOrd="0" presId="urn:microsoft.com/office/officeart/2018/2/layout/IconVerticalSolidList"/>
    <dgm:cxn modelId="{A054C8B3-6F6D-4094-AE21-53F1A6FAA1B4}" srcId="{05A71703-72C1-45E1-AFDB-437BA9C8E034}" destId="{8B7E3AF1-6A8C-42D5-ACF1-15C2376F0563}" srcOrd="2" destOrd="0" parTransId="{487BF216-3F57-4DE6-B74C-915F3BBE6476}" sibTransId="{86317F25-28AF-4444-9C4B-68FBFC8F7E0A}"/>
    <dgm:cxn modelId="{D50BBBB4-BEE5-49F1-9748-3A1431F2DF3B}" type="presOf" srcId="{05A71703-72C1-45E1-AFDB-437BA9C8E034}" destId="{32A8E3FC-6C88-4B7F-A705-230085A09C8C}" srcOrd="0" destOrd="0" presId="urn:microsoft.com/office/officeart/2018/2/layout/IconVerticalSolidList"/>
    <dgm:cxn modelId="{78F411B7-FA8C-4693-A529-422EBF3BB8FE}" srcId="{05A71703-72C1-45E1-AFDB-437BA9C8E034}" destId="{A77E3A2F-897E-45A8-8CE2-9B73F9E2070B}" srcOrd="0" destOrd="0" parTransId="{CD4C0F56-B8AC-4449-8226-3B776866E5DD}" sibTransId="{92F96DE7-3AA2-45A4-8ACB-BEDF2920C534}"/>
    <dgm:cxn modelId="{0829A3E1-6F13-4C88-9E21-DCC31818CA37}" srcId="{05A71703-72C1-45E1-AFDB-437BA9C8E034}" destId="{EE583559-F8CB-4DDE-B149-9E060273518F}" srcOrd="3" destOrd="0" parTransId="{9DC66579-F1C7-4178-882B-B3F4400AB507}" sibTransId="{97C3BD2D-323E-4F89-8D90-13B7ABBE8189}"/>
    <dgm:cxn modelId="{96CAC0E2-E266-4338-B335-1F08CE0587AB}" srcId="{05A71703-72C1-45E1-AFDB-437BA9C8E034}" destId="{92E9F900-F862-4808-A500-C7298A57B129}" srcOrd="5" destOrd="0" parTransId="{A9FC7737-63BC-4353-A99F-7A7B41CE002F}" sibTransId="{7533640D-BAF1-48C8-B390-B609FC26A776}"/>
    <dgm:cxn modelId="{514A38F7-61B5-4947-98F5-C8DAEBC258B5}" type="presOf" srcId="{A77E3A2F-897E-45A8-8CE2-9B73F9E2070B}" destId="{E48D3340-C653-40C0-91DF-2C403269F0BF}" srcOrd="0" destOrd="0" presId="urn:microsoft.com/office/officeart/2018/2/layout/IconVerticalSolidList"/>
    <dgm:cxn modelId="{B9257F6C-4CD0-4757-A6DF-249C6DDF02D8}" type="presParOf" srcId="{32A8E3FC-6C88-4B7F-A705-230085A09C8C}" destId="{13F3F0BF-BFD5-4DBE-9294-6E90FF8A1606}" srcOrd="0" destOrd="0" presId="urn:microsoft.com/office/officeart/2018/2/layout/IconVerticalSolidList"/>
    <dgm:cxn modelId="{C5C066A5-2037-4FE0-A938-A0561DE85A16}" type="presParOf" srcId="{13F3F0BF-BFD5-4DBE-9294-6E90FF8A1606}" destId="{72963E70-28BA-4D38-A145-04D82212765A}" srcOrd="0" destOrd="0" presId="urn:microsoft.com/office/officeart/2018/2/layout/IconVerticalSolidList"/>
    <dgm:cxn modelId="{B0E60966-D54C-4BFF-91D4-C200C5D39D62}" type="presParOf" srcId="{13F3F0BF-BFD5-4DBE-9294-6E90FF8A1606}" destId="{DD5F952D-D6A8-4889-A4AD-F473658BBC2B}" srcOrd="1" destOrd="0" presId="urn:microsoft.com/office/officeart/2018/2/layout/IconVerticalSolidList"/>
    <dgm:cxn modelId="{DDD9C52D-DB63-4497-9853-7C065A69FB02}" type="presParOf" srcId="{13F3F0BF-BFD5-4DBE-9294-6E90FF8A1606}" destId="{CF488DE4-B98F-4D88-9D88-F19ABB2048AA}" srcOrd="2" destOrd="0" presId="urn:microsoft.com/office/officeart/2018/2/layout/IconVerticalSolidList"/>
    <dgm:cxn modelId="{3ED62561-FE89-42DF-83B2-843B439F4039}" type="presParOf" srcId="{13F3F0BF-BFD5-4DBE-9294-6E90FF8A1606}" destId="{E48D3340-C653-40C0-91DF-2C403269F0BF}" srcOrd="3" destOrd="0" presId="urn:microsoft.com/office/officeart/2018/2/layout/IconVerticalSolidList"/>
    <dgm:cxn modelId="{332E4560-2A0F-43A2-80F9-CED001498E40}" type="presParOf" srcId="{32A8E3FC-6C88-4B7F-A705-230085A09C8C}" destId="{6AED6E76-9751-41D9-BCE8-FFABD2205818}" srcOrd="1" destOrd="0" presId="urn:microsoft.com/office/officeart/2018/2/layout/IconVerticalSolidList"/>
    <dgm:cxn modelId="{116C70D8-C9F7-4EFE-A101-0FDE9367FDBF}" type="presParOf" srcId="{32A8E3FC-6C88-4B7F-A705-230085A09C8C}" destId="{C4F04829-470E-4142-A826-A82854A671B7}" srcOrd="2" destOrd="0" presId="urn:microsoft.com/office/officeart/2018/2/layout/IconVerticalSolidList"/>
    <dgm:cxn modelId="{085F72C0-4B1B-4E96-96CD-02519C937AB3}" type="presParOf" srcId="{C4F04829-470E-4142-A826-A82854A671B7}" destId="{096F07F2-C02D-49D7-80C8-2D25DDB935A9}" srcOrd="0" destOrd="0" presId="urn:microsoft.com/office/officeart/2018/2/layout/IconVerticalSolidList"/>
    <dgm:cxn modelId="{197367C5-7DCA-48E5-95D4-CD784A264060}" type="presParOf" srcId="{C4F04829-470E-4142-A826-A82854A671B7}" destId="{6449E76E-110C-453B-A109-AF3EE1A7CC16}" srcOrd="1" destOrd="0" presId="urn:microsoft.com/office/officeart/2018/2/layout/IconVerticalSolidList"/>
    <dgm:cxn modelId="{4DFAE2B0-DF20-4B28-9862-8EF4DF8AB87C}" type="presParOf" srcId="{C4F04829-470E-4142-A826-A82854A671B7}" destId="{EBC8D488-54F1-479C-98F9-D6DE62F0569A}" srcOrd="2" destOrd="0" presId="urn:microsoft.com/office/officeart/2018/2/layout/IconVerticalSolidList"/>
    <dgm:cxn modelId="{2E561120-1CB3-4366-910D-CAEF1A8FF68C}" type="presParOf" srcId="{C4F04829-470E-4142-A826-A82854A671B7}" destId="{E6B6709B-BE62-4D88-8FF1-4A82A2BE37A1}" srcOrd="3" destOrd="0" presId="urn:microsoft.com/office/officeart/2018/2/layout/IconVerticalSolidList"/>
    <dgm:cxn modelId="{19501F0F-DF59-4019-832C-7E285AB8112E}" type="presParOf" srcId="{32A8E3FC-6C88-4B7F-A705-230085A09C8C}" destId="{12C081BB-3547-4C15-99C3-9CC63609DDFE}" srcOrd="3" destOrd="0" presId="urn:microsoft.com/office/officeart/2018/2/layout/IconVerticalSolidList"/>
    <dgm:cxn modelId="{EB4EFCF9-B163-4C5A-B400-31BD0555B1B2}" type="presParOf" srcId="{32A8E3FC-6C88-4B7F-A705-230085A09C8C}" destId="{2054FEB1-3324-495A-AFF2-5E0D583B653A}" srcOrd="4" destOrd="0" presId="urn:microsoft.com/office/officeart/2018/2/layout/IconVerticalSolidList"/>
    <dgm:cxn modelId="{36B38EC4-87AF-48E0-BD20-61E42187F737}" type="presParOf" srcId="{2054FEB1-3324-495A-AFF2-5E0D583B653A}" destId="{B890298B-9F5F-42A2-9BC5-4D4AF4F275DB}" srcOrd="0" destOrd="0" presId="urn:microsoft.com/office/officeart/2018/2/layout/IconVerticalSolidList"/>
    <dgm:cxn modelId="{C7C58C91-A75D-4D5D-AE9C-37DC7DAC6DCD}" type="presParOf" srcId="{2054FEB1-3324-495A-AFF2-5E0D583B653A}" destId="{4F85788F-A063-40A7-86C5-BFBFAA678C60}" srcOrd="1" destOrd="0" presId="urn:microsoft.com/office/officeart/2018/2/layout/IconVerticalSolidList"/>
    <dgm:cxn modelId="{17D8C08C-329F-4050-9EEF-8FA18051DAF7}" type="presParOf" srcId="{2054FEB1-3324-495A-AFF2-5E0D583B653A}" destId="{C76BF097-8709-41F8-A0F9-909085957176}" srcOrd="2" destOrd="0" presId="urn:microsoft.com/office/officeart/2018/2/layout/IconVerticalSolidList"/>
    <dgm:cxn modelId="{4C1EF525-5A8C-43E0-9839-B35A3D71DA86}" type="presParOf" srcId="{2054FEB1-3324-495A-AFF2-5E0D583B653A}" destId="{666F14A6-8DE0-4ADF-B39B-58398AE799D0}" srcOrd="3" destOrd="0" presId="urn:microsoft.com/office/officeart/2018/2/layout/IconVerticalSolidList"/>
    <dgm:cxn modelId="{27B0126B-0BE9-4281-93C0-72577529ED20}" type="presParOf" srcId="{32A8E3FC-6C88-4B7F-A705-230085A09C8C}" destId="{0FD9DAD7-F0EC-4951-A4B2-F871E89C62A5}" srcOrd="5" destOrd="0" presId="urn:microsoft.com/office/officeart/2018/2/layout/IconVerticalSolidList"/>
    <dgm:cxn modelId="{FD13FA81-3A62-4FBC-9821-0B0DCFFAC959}" type="presParOf" srcId="{32A8E3FC-6C88-4B7F-A705-230085A09C8C}" destId="{6A83CFBB-9252-4324-919D-87C9E3738258}" srcOrd="6" destOrd="0" presId="urn:microsoft.com/office/officeart/2018/2/layout/IconVerticalSolidList"/>
    <dgm:cxn modelId="{26607D05-6A8C-45D3-B811-D446F8333FF2}" type="presParOf" srcId="{6A83CFBB-9252-4324-919D-87C9E3738258}" destId="{AC936BFC-DFCF-4732-B28F-A2DDF439C881}" srcOrd="0" destOrd="0" presId="urn:microsoft.com/office/officeart/2018/2/layout/IconVerticalSolidList"/>
    <dgm:cxn modelId="{27F6DB1D-4404-423D-A97B-EC759D1E1186}" type="presParOf" srcId="{6A83CFBB-9252-4324-919D-87C9E3738258}" destId="{ACB69BB2-A729-43F8-BA7C-36F76C02A5B2}" srcOrd="1" destOrd="0" presId="urn:microsoft.com/office/officeart/2018/2/layout/IconVerticalSolidList"/>
    <dgm:cxn modelId="{FAD05D28-5DCF-49DD-85F6-4938226E8EF9}" type="presParOf" srcId="{6A83CFBB-9252-4324-919D-87C9E3738258}" destId="{929C410F-CF9E-453C-924E-363909E71C33}" srcOrd="2" destOrd="0" presId="urn:microsoft.com/office/officeart/2018/2/layout/IconVerticalSolidList"/>
    <dgm:cxn modelId="{BE4A1DD3-1B56-4BE2-9413-CB2611D19128}" type="presParOf" srcId="{6A83CFBB-9252-4324-919D-87C9E3738258}" destId="{868D51F5-22BF-413E-947A-F9D5A88B5C3E}" srcOrd="3" destOrd="0" presId="urn:microsoft.com/office/officeart/2018/2/layout/IconVerticalSolidList"/>
    <dgm:cxn modelId="{450FF9BA-E98C-4A56-BEF8-026C35D3B441}" type="presParOf" srcId="{32A8E3FC-6C88-4B7F-A705-230085A09C8C}" destId="{8560FB8D-0244-471C-9FC9-EE3F758D1F93}" srcOrd="7" destOrd="0" presId="urn:microsoft.com/office/officeart/2018/2/layout/IconVerticalSolidList"/>
    <dgm:cxn modelId="{B1858821-B37A-434A-892C-2B5944430464}" type="presParOf" srcId="{32A8E3FC-6C88-4B7F-A705-230085A09C8C}" destId="{25080A63-D88D-499D-A9B5-78B47C3E027D}" srcOrd="8" destOrd="0" presId="urn:microsoft.com/office/officeart/2018/2/layout/IconVerticalSolidList"/>
    <dgm:cxn modelId="{65A4526C-3AB4-4D6D-8583-9B7A7205E1C2}" type="presParOf" srcId="{25080A63-D88D-499D-A9B5-78B47C3E027D}" destId="{800AB728-BFC8-4266-BD34-C78BDEFEFB52}" srcOrd="0" destOrd="0" presId="urn:microsoft.com/office/officeart/2018/2/layout/IconVerticalSolidList"/>
    <dgm:cxn modelId="{50A05786-0B2F-411D-81DF-D969069E3CFF}" type="presParOf" srcId="{25080A63-D88D-499D-A9B5-78B47C3E027D}" destId="{82CFEEA6-5945-4B12-AA44-C5BADDFC3533}" srcOrd="1" destOrd="0" presId="urn:microsoft.com/office/officeart/2018/2/layout/IconVerticalSolidList"/>
    <dgm:cxn modelId="{46A1B946-B295-4921-A2CE-3026342AEF36}" type="presParOf" srcId="{25080A63-D88D-499D-A9B5-78B47C3E027D}" destId="{4B158CAC-E770-47E0-845C-70BBC66B90CC}" srcOrd="2" destOrd="0" presId="urn:microsoft.com/office/officeart/2018/2/layout/IconVerticalSolidList"/>
    <dgm:cxn modelId="{7CA13685-6AE0-435B-8D04-A2527960F739}" type="presParOf" srcId="{25080A63-D88D-499D-A9B5-78B47C3E027D}" destId="{FDD9766F-E523-4E69-A657-173CF6E9DE88}" srcOrd="3" destOrd="0" presId="urn:microsoft.com/office/officeart/2018/2/layout/IconVerticalSolidList"/>
    <dgm:cxn modelId="{2C1FDF24-EED1-4F4D-B90F-127349F2185E}" type="presParOf" srcId="{32A8E3FC-6C88-4B7F-A705-230085A09C8C}" destId="{C092956C-5996-45B2-B824-95D00F0469CC}" srcOrd="9" destOrd="0" presId="urn:microsoft.com/office/officeart/2018/2/layout/IconVerticalSolidList"/>
    <dgm:cxn modelId="{CAD2EC57-C0D9-442F-840C-54BE6D655A7B}" type="presParOf" srcId="{32A8E3FC-6C88-4B7F-A705-230085A09C8C}" destId="{10D89941-068E-47E5-B009-77C245CA4D3A}" srcOrd="10" destOrd="0" presId="urn:microsoft.com/office/officeart/2018/2/layout/IconVerticalSolidList"/>
    <dgm:cxn modelId="{27594402-4AC6-4A50-A82B-C2F8136A8504}" type="presParOf" srcId="{10D89941-068E-47E5-B009-77C245CA4D3A}" destId="{670BB95C-5344-4EC5-B724-E15904DC8FD2}" srcOrd="0" destOrd="0" presId="urn:microsoft.com/office/officeart/2018/2/layout/IconVerticalSolidList"/>
    <dgm:cxn modelId="{3B0E690B-233D-4202-A304-9C157AE36E40}" type="presParOf" srcId="{10D89941-068E-47E5-B009-77C245CA4D3A}" destId="{F6C98452-7C2F-44C9-93AE-82AD65785E19}" srcOrd="1" destOrd="0" presId="urn:microsoft.com/office/officeart/2018/2/layout/IconVerticalSolidList"/>
    <dgm:cxn modelId="{B3B632C1-A481-46E9-B308-306C89238B6A}" type="presParOf" srcId="{10D89941-068E-47E5-B009-77C245CA4D3A}" destId="{B9DF2665-3DEB-4BF4-8199-7C0C16431818}" srcOrd="2" destOrd="0" presId="urn:microsoft.com/office/officeart/2018/2/layout/IconVerticalSolidList"/>
    <dgm:cxn modelId="{705F02CF-8184-4601-8A1D-A9A027685CBD}" type="presParOf" srcId="{10D89941-068E-47E5-B009-77C245CA4D3A}" destId="{7078864F-C4B0-4707-8FEF-A2C3C0CC62E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63E70-28BA-4D38-A145-04D82212765A}">
      <dsp:nvSpPr>
        <dsp:cNvPr id="0" name=""/>
        <dsp:cNvSpPr/>
      </dsp:nvSpPr>
      <dsp:spPr>
        <a:xfrm>
          <a:off x="0" y="1562"/>
          <a:ext cx="5178027" cy="66566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5F952D-D6A8-4889-A4AD-F473658BBC2B}">
      <dsp:nvSpPr>
        <dsp:cNvPr id="0" name=""/>
        <dsp:cNvSpPr/>
      </dsp:nvSpPr>
      <dsp:spPr>
        <a:xfrm>
          <a:off x="201362" y="151336"/>
          <a:ext cx="366114" cy="3661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8D3340-C653-40C0-91DF-2C403269F0BF}">
      <dsp:nvSpPr>
        <dsp:cNvPr id="0" name=""/>
        <dsp:cNvSpPr/>
      </dsp:nvSpPr>
      <dsp:spPr>
        <a:xfrm>
          <a:off x="768839" y="1562"/>
          <a:ext cx="4409187" cy="66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49" tIns="70449" rIns="70449" bIns="7044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NSF Database Infrastructure Building Blocks program</a:t>
          </a:r>
        </a:p>
      </dsp:txBody>
      <dsp:txXfrm>
        <a:off x="768839" y="1562"/>
        <a:ext cx="4409187" cy="665662"/>
      </dsp:txXfrm>
    </dsp:sp>
    <dsp:sp modelId="{096F07F2-C02D-49D7-80C8-2D25DDB935A9}">
      <dsp:nvSpPr>
        <dsp:cNvPr id="0" name=""/>
        <dsp:cNvSpPr/>
      </dsp:nvSpPr>
      <dsp:spPr>
        <a:xfrm>
          <a:off x="0" y="833639"/>
          <a:ext cx="5178027" cy="66566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449E76E-110C-453B-A109-AF3EE1A7CC16}">
      <dsp:nvSpPr>
        <dsp:cNvPr id="0" name=""/>
        <dsp:cNvSpPr/>
      </dsp:nvSpPr>
      <dsp:spPr>
        <a:xfrm>
          <a:off x="201362" y="983413"/>
          <a:ext cx="366114" cy="3661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B6709B-BE62-4D88-8FF1-4A82A2BE37A1}">
      <dsp:nvSpPr>
        <dsp:cNvPr id="0" name=""/>
        <dsp:cNvSpPr/>
      </dsp:nvSpPr>
      <dsp:spPr>
        <a:xfrm>
          <a:off x="768839" y="833639"/>
          <a:ext cx="4409187" cy="66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49" tIns="70449" rIns="70449" bIns="7044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$5.3 million over 5 years, NSF funded</a:t>
          </a:r>
        </a:p>
      </dsp:txBody>
      <dsp:txXfrm>
        <a:off x="768839" y="833639"/>
        <a:ext cx="4409187" cy="665662"/>
      </dsp:txXfrm>
    </dsp:sp>
    <dsp:sp modelId="{B890298B-9F5F-42A2-9BC5-4D4AF4F275DB}">
      <dsp:nvSpPr>
        <dsp:cNvPr id="0" name=""/>
        <dsp:cNvSpPr/>
      </dsp:nvSpPr>
      <dsp:spPr>
        <a:xfrm>
          <a:off x="0" y="1665717"/>
          <a:ext cx="5178027" cy="66566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85788F-A063-40A7-86C5-BFBFAA678C60}">
      <dsp:nvSpPr>
        <dsp:cNvPr id="0" name=""/>
        <dsp:cNvSpPr/>
      </dsp:nvSpPr>
      <dsp:spPr>
        <a:xfrm>
          <a:off x="201362" y="1815491"/>
          <a:ext cx="366114" cy="3661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6F14A6-8DE0-4ADF-B39B-58398AE799D0}">
      <dsp:nvSpPr>
        <dsp:cNvPr id="0" name=""/>
        <dsp:cNvSpPr/>
      </dsp:nvSpPr>
      <dsp:spPr>
        <a:xfrm>
          <a:off x="768839" y="1665717"/>
          <a:ext cx="4409187" cy="66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49" tIns="70449" rIns="70449" bIns="7044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Provide tools for storage, sharing, and collaboration (integrated with DataShop)</a:t>
          </a:r>
        </a:p>
      </dsp:txBody>
      <dsp:txXfrm>
        <a:off x="768839" y="1665717"/>
        <a:ext cx="4409187" cy="665662"/>
      </dsp:txXfrm>
    </dsp:sp>
    <dsp:sp modelId="{AC936BFC-DFCF-4732-B28F-A2DDF439C881}">
      <dsp:nvSpPr>
        <dsp:cNvPr id="0" name=""/>
        <dsp:cNvSpPr/>
      </dsp:nvSpPr>
      <dsp:spPr>
        <a:xfrm>
          <a:off x="0" y="2497795"/>
          <a:ext cx="5178027" cy="66566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B69BB2-A729-43F8-BA7C-36F76C02A5B2}">
      <dsp:nvSpPr>
        <dsp:cNvPr id="0" name=""/>
        <dsp:cNvSpPr/>
      </dsp:nvSpPr>
      <dsp:spPr>
        <a:xfrm>
          <a:off x="201362" y="2647569"/>
          <a:ext cx="366114" cy="36611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8D51F5-22BF-413E-947A-F9D5A88B5C3E}">
      <dsp:nvSpPr>
        <dsp:cNvPr id="0" name=""/>
        <dsp:cNvSpPr/>
      </dsp:nvSpPr>
      <dsp:spPr>
        <a:xfrm>
          <a:off x="768839" y="2497795"/>
          <a:ext cx="4409187" cy="66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49" tIns="70449" rIns="70449" bIns="7044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Develop a GUI based analysis tool (Tigris) for workflow design, analysis, and sharing</a:t>
          </a:r>
        </a:p>
      </dsp:txBody>
      <dsp:txXfrm>
        <a:off x="768839" y="2497795"/>
        <a:ext cx="4409187" cy="665662"/>
      </dsp:txXfrm>
    </dsp:sp>
    <dsp:sp modelId="{800AB728-BFC8-4266-BD34-C78BDEFEFB52}">
      <dsp:nvSpPr>
        <dsp:cNvPr id="0" name=""/>
        <dsp:cNvSpPr/>
      </dsp:nvSpPr>
      <dsp:spPr>
        <a:xfrm>
          <a:off x="0" y="3329872"/>
          <a:ext cx="5178027" cy="66566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CFEEA6-5945-4B12-AA44-C5BADDFC3533}">
      <dsp:nvSpPr>
        <dsp:cNvPr id="0" name=""/>
        <dsp:cNvSpPr/>
      </dsp:nvSpPr>
      <dsp:spPr>
        <a:xfrm>
          <a:off x="201362" y="3479646"/>
          <a:ext cx="366114" cy="36611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D9766F-E523-4E69-A657-173CF6E9DE88}">
      <dsp:nvSpPr>
        <dsp:cNvPr id="0" name=""/>
        <dsp:cNvSpPr/>
      </dsp:nvSpPr>
      <dsp:spPr>
        <a:xfrm>
          <a:off x="768839" y="3329872"/>
          <a:ext cx="4409187" cy="66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49" tIns="70449" rIns="70449" bIns="7044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Flexible tool to share analysis methods across projects</a:t>
          </a:r>
        </a:p>
      </dsp:txBody>
      <dsp:txXfrm>
        <a:off x="768839" y="3329872"/>
        <a:ext cx="4409187" cy="665662"/>
      </dsp:txXfrm>
    </dsp:sp>
    <dsp:sp modelId="{670BB95C-5344-4EC5-B724-E15904DC8FD2}">
      <dsp:nvSpPr>
        <dsp:cNvPr id="0" name=""/>
        <dsp:cNvSpPr/>
      </dsp:nvSpPr>
      <dsp:spPr>
        <a:xfrm>
          <a:off x="0" y="4161950"/>
          <a:ext cx="5178027" cy="66566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C98452-7C2F-44C9-93AE-82AD65785E19}">
      <dsp:nvSpPr>
        <dsp:cNvPr id="0" name=""/>
        <dsp:cNvSpPr/>
      </dsp:nvSpPr>
      <dsp:spPr>
        <a:xfrm>
          <a:off x="201362" y="4311724"/>
          <a:ext cx="366114" cy="36611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78864F-C4B0-4707-8FEF-A2C3C0CC62E8}">
      <dsp:nvSpPr>
        <dsp:cNvPr id="0" name=""/>
        <dsp:cNvSpPr/>
      </dsp:nvSpPr>
      <dsp:spPr>
        <a:xfrm>
          <a:off x="768839" y="4161950"/>
          <a:ext cx="4409187" cy="66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49" tIns="70449" rIns="70449" bIns="7044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Improve replicability and speed development</a:t>
          </a:r>
        </a:p>
      </dsp:txBody>
      <dsp:txXfrm>
        <a:off x="768839" y="4161950"/>
        <a:ext cx="4409187" cy="665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7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0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50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680378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986432"/>
            <a:ext cx="8368200" cy="410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241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44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5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8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7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8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6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77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62822-BE2A-4825-962D-B0F6E1D03349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A00DE-0870-49AB-8F09-C55907E8C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8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datashop.memphis.edu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B33990E-D7E7-4C02-9274-84DEEA844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052" y="3392401"/>
            <a:ext cx="3618748" cy="787076"/>
          </a:xfrm>
          <a:prstGeom prst="rect">
            <a:avLst/>
          </a:prstGeom>
        </p:spPr>
      </p:pic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B817B4B8-5E01-4B44-BC25-876D56C12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0"/>
            <a:ext cx="0" cy="32004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The University of Memphis">
            <a:extLst>
              <a:ext uri="{FF2B5EF4-FFF2-40B4-BE49-F238E27FC236}">
                <a16:creationId xmlns:a16="http://schemas.microsoft.com/office/drawing/2014/main" id="{E3D3CF10-94DE-40F6-BDBD-AC37D973A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652" y="1145726"/>
            <a:ext cx="3618746" cy="1220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D683D1A4-93E5-4A4D-B103-8223A220E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716306" y="3200400"/>
            <a:ext cx="0" cy="36576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B0E8ABF4-C289-489E-BEFB-3077F9D9C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4247" y="3200400"/>
            <a:ext cx="0" cy="36576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7989CFA0-35DD-4943-B365-488C66B9B1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707342" y="3197412"/>
            <a:ext cx="3717036" cy="175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688AD040-1A2B-4FB4-A345-7B9F3E5E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3994133"/>
            <a:ext cx="2702052" cy="175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823B704A-724B-41D6-8F33-76939E727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400800" y="3994133"/>
            <a:ext cx="2743200" cy="175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arnegie Mellon University">
            <a:extLst>
              <a:ext uri="{FF2B5EF4-FFF2-40B4-BE49-F238E27FC236}">
                <a16:creationId xmlns:a16="http://schemas.microsoft.com/office/drawing/2014/main" id="{41917217-FC55-4545-8D0B-105FE5A64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984" y="1078269"/>
            <a:ext cx="1975655" cy="136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" descr="Stanford University">
            <a:extLst>
              <a:ext uri="{FF2B5EF4-FFF2-40B4-BE49-F238E27FC236}">
                <a16:creationId xmlns:a16="http://schemas.microsoft.com/office/drawing/2014/main" id="{FD9ED049-E40C-4CC5-87C3-97434CEE3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44" y="4750628"/>
            <a:ext cx="2259013" cy="990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assachusetts Institute of Technology">
            <a:extLst>
              <a:ext uri="{FF2B5EF4-FFF2-40B4-BE49-F238E27FC236}">
                <a16:creationId xmlns:a16="http://schemas.microsoft.com/office/drawing/2014/main" id="{32139C8D-9E9B-40AB-AF05-543DB9484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548" y="4750628"/>
            <a:ext cx="2005851" cy="1034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0BF7F34-468F-4A60-BB90-DAFDB601CE42}"/>
              </a:ext>
            </a:extLst>
          </p:cNvPr>
          <p:cNvSpPr/>
          <p:nvPr/>
        </p:nvSpPr>
        <p:spPr>
          <a:xfrm>
            <a:off x="3179639" y="4371478"/>
            <a:ext cx="29691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6B6B6B"/>
                </a:solidFill>
                <a:latin typeface="Open Sans"/>
              </a:rPr>
              <a:t>sharing, analysis and collaboration across a wide variety of educational data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8F1A8E1F-D602-4BDC-BABB-9E1266E189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107" y="5786213"/>
            <a:ext cx="3158637" cy="61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33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91352" y="799217"/>
            <a:ext cx="2200313" cy="2506881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ADCFA0-5745-4C88-B723-62E842147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214" y="1204108"/>
            <a:ext cx="2002054" cy="1781175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LearnSphere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F070DE-DE8D-4FF4-AF0C-F168982952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56938"/>
              </p:ext>
            </p:extLst>
          </p:nvPr>
        </p:nvGraphicFramePr>
        <p:xfrm>
          <a:off x="3496866" y="952500"/>
          <a:ext cx="5178027" cy="4829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352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https://datashop.memphis.edu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CABF24-EF68-4897-9503-862CA77B9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999" y="1825626"/>
            <a:ext cx="6518858" cy="435133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2A020-AA14-400E-B3AF-B3BA3FD3093C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indent="0" defTabSz="914400"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mtClean="0"/>
              <a:pPr lvl="0" indent="0" defTabSz="914400">
                <a:spcBef>
                  <a:spcPts val="0"/>
                </a:spcBef>
                <a:spcAft>
                  <a:spcPts val="600"/>
                </a:spcAft>
                <a:buNone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12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Office Theme</vt:lpstr>
      <vt:lpstr>PowerPoint Presentation</vt:lpstr>
      <vt:lpstr>LearnSphere</vt:lpstr>
      <vt:lpstr>https://datashop.memphis.edu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Pavlik (ppavlik)</dc:creator>
  <cp:lastModifiedBy>Philip Pavlik (ppavlik)</cp:lastModifiedBy>
  <cp:revision>1</cp:revision>
  <dcterms:created xsi:type="dcterms:W3CDTF">2019-03-27T15:35:49Z</dcterms:created>
  <dcterms:modified xsi:type="dcterms:W3CDTF">2019-03-27T15:36:58Z</dcterms:modified>
</cp:coreProperties>
</file>