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1B9D15-0DD6-4E91-B90A-60A856290045}" v="22" dt="2019-05-04T17:41:17.8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van der Merwe (mvndrmrw)" userId="74638062-91c5-452f-8ec2-60bd9037166c" providerId="ADAL" clId="{3216BEB1-24C6-4E43-8262-C6710B8C92AE}"/>
    <pc:docChg chg="custSel delSld modSld">
      <pc:chgData name="Marie van der Merwe (mvndrmrw)" userId="74638062-91c5-452f-8ec2-60bd9037166c" providerId="ADAL" clId="{3216BEB1-24C6-4E43-8262-C6710B8C92AE}" dt="2019-05-04T17:41:17.898" v="21" actId="1035"/>
      <pc:docMkLst>
        <pc:docMk/>
      </pc:docMkLst>
      <pc:sldChg chg="addSp delSp modSp">
        <pc:chgData name="Marie van der Merwe (mvndrmrw)" userId="74638062-91c5-452f-8ec2-60bd9037166c" providerId="ADAL" clId="{3216BEB1-24C6-4E43-8262-C6710B8C92AE}" dt="2019-05-04T17:40:39.193" v="15" actId="1076"/>
        <pc:sldMkLst>
          <pc:docMk/>
          <pc:sldMk cId="2927007387" sldId="257"/>
        </pc:sldMkLst>
        <pc:picChg chg="del">
          <ac:chgData name="Marie van der Merwe (mvndrmrw)" userId="74638062-91c5-452f-8ec2-60bd9037166c" providerId="ADAL" clId="{3216BEB1-24C6-4E43-8262-C6710B8C92AE}" dt="2019-05-04T17:40:26.335" v="9"/>
          <ac:picMkLst>
            <pc:docMk/>
            <pc:sldMk cId="2927007387" sldId="257"/>
            <ac:picMk id="3" creationId="{00000000-0000-0000-0000-000000000000}"/>
          </ac:picMkLst>
        </pc:picChg>
        <pc:picChg chg="del">
          <ac:chgData name="Marie van der Merwe (mvndrmrw)" userId="74638062-91c5-452f-8ec2-60bd9037166c" providerId="ADAL" clId="{3216BEB1-24C6-4E43-8262-C6710B8C92AE}" dt="2019-05-04T17:40:33.373" v="12"/>
          <ac:picMkLst>
            <pc:docMk/>
            <pc:sldMk cId="2927007387" sldId="257"/>
            <ac:picMk id="4" creationId="{00000000-0000-0000-0000-000000000000}"/>
          </ac:picMkLst>
        </pc:picChg>
        <pc:picChg chg="add mod">
          <ac:chgData name="Marie van der Merwe (mvndrmrw)" userId="74638062-91c5-452f-8ec2-60bd9037166c" providerId="ADAL" clId="{3216BEB1-24C6-4E43-8262-C6710B8C92AE}" dt="2019-05-04T17:40:39.193" v="15" actId="1076"/>
          <ac:picMkLst>
            <pc:docMk/>
            <pc:sldMk cId="2927007387" sldId="257"/>
            <ac:picMk id="6" creationId="{B1BD3140-9620-4F96-B0A8-288922EE0F96}"/>
          </ac:picMkLst>
        </pc:picChg>
        <pc:picChg chg="add mod">
          <ac:chgData name="Marie van der Merwe (mvndrmrw)" userId="74638062-91c5-452f-8ec2-60bd9037166c" providerId="ADAL" clId="{3216BEB1-24C6-4E43-8262-C6710B8C92AE}" dt="2019-05-04T17:40:37.152" v="14" actId="1076"/>
          <ac:picMkLst>
            <pc:docMk/>
            <pc:sldMk cId="2927007387" sldId="257"/>
            <ac:picMk id="7" creationId="{1ADA5120-A126-4798-A739-4EC46B79B629}"/>
          </ac:picMkLst>
        </pc:picChg>
      </pc:sldChg>
      <pc:sldChg chg="addSp delSp modSp">
        <pc:chgData name="Marie van der Merwe (mvndrmrw)" userId="74638062-91c5-452f-8ec2-60bd9037166c" providerId="ADAL" clId="{3216BEB1-24C6-4E43-8262-C6710B8C92AE}" dt="2019-05-04T17:41:17.898" v="21" actId="1035"/>
        <pc:sldMkLst>
          <pc:docMk/>
          <pc:sldMk cId="3614138357" sldId="258"/>
        </pc:sldMkLst>
        <pc:spChg chg="del">
          <ac:chgData name="Marie van der Merwe (mvndrmrw)" userId="74638062-91c5-452f-8ec2-60bd9037166c" providerId="ADAL" clId="{3216BEB1-24C6-4E43-8262-C6710B8C92AE}" dt="2019-05-04T17:39:41.511" v="4" actId="478"/>
          <ac:spMkLst>
            <pc:docMk/>
            <pc:sldMk cId="3614138357" sldId="258"/>
            <ac:spMk id="2" creationId="{00000000-0000-0000-0000-000000000000}"/>
          </ac:spMkLst>
        </pc:spChg>
        <pc:spChg chg="del">
          <ac:chgData name="Marie van der Merwe (mvndrmrw)" userId="74638062-91c5-452f-8ec2-60bd9037166c" providerId="ADAL" clId="{3216BEB1-24C6-4E43-8262-C6710B8C92AE}" dt="2019-05-04T17:39:36.017" v="3" actId="478"/>
          <ac:spMkLst>
            <pc:docMk/>
            <pc:sldMk cId="3614138357" sldId="258"/>
            <ac:spMk id="4" creationId="{00000000-0000-0000-0000-000000000000}"/>
          </ac:spMkLst>
        </pc:spChg>
        <pc:spChg chg="del">
          <ac:chgData name="Marie van der Merwe (mvndrmrw)" userId="74638062-91c5-452f-8ec2-60bd9037166c" providerId="ADAL" clId="{3216BEB1-24C6-4E43-8262-C6710B8C92AE}" dt="2019-05-04T17:39:41.511" v="4" actId="478"/>
          <ac:spMkLst>
            <pc:docMk/>
            <pc:sldMk cId="3614138357" sldId="258"/>
            <ac:spMk id="12" creationId="{00000000-0000-0000-0000-000000000000}"/>
          </ac:spMkLst>
        </pc:spChg>
        <pc:spChg chg="del">
          <ac:chgData name="Marie van der Merwe (mvndrmrw)" userId="74638062-91c5-452f-8ec2-60bd9037166c" providerId="ADAL" clId="{3216BEB1-24C6-4E43-8262-C6710B8C92AE}" dt="2019-05-04T17:39:41.511" v="4" actId="478"/>
          <ac:spMkLst>
            <pc:docMk/>
            <pc:sldMk cId="3614138357" sldId="258"/>
            <ac:spMk id="13" creationId="{00000000-0000-0000-0000-000000000000}"/>
          </ac:spMkLst>
        </pc:spChg>
        <pc:spChg chg="ord">
          <ac:chgData name="Marie van der Merwe (mvndrmrw)" userId="74638062-91c5-452f-8ec2-60bd9037166c" providerId="ADAL" clId="{3216BEB1-24C6-4E43-8262-C6710B8C92AE}" dt="2019-05-04T17:41:09.239" v="17" actId="166"/>
          <ac:spMkLst>
            <pc:docMk/>
            <pc:sldMk cId="3614138357" sldId="258"/>
            <ac:spMk id="14" creationId="{00000000-0000-0000-0000-000000000000}"/>
          </ac:spMkLst>
        </pc:spChg>
        <pc:picChg chg="del">
          <ac:chgData name="Marie van der Merwe (mvndrmrw)" userId="74638062-91c5-452f-8ec2-60bd9037166c" providerId="ADAL" clId="{3216BEB1-24C6-4E43-8262-C6710B8C92AE}" dt="2019-05-04T17:39:49.038" v="6"/>
          <ac:picMkLst>
            <pc:docMk/>
            <pc:sldMk cId="3614138357" sldId="258"/>
            <ac:picMk id="9" creationId="{9943ECBD-AEFC-4B3D-866A-4A9BD926A729}"/>
          </ac:picMkLst>
        </pc:picChg>
        <pc:picChg chg="add mod">
          <ac:chgData name="Marie van der Merwe (mvndrmrw)" userId="74638062-91c5-452f-8ec2-60bd9037166c" providerId="ADAL" clId="{3216BEB1-24C6-4E43-8262-C6710B8C92AE}" dt="2019-05-04T17:39:44.716" v="5" actId="1076"/>
          <ac:picMkLst>
            <pc:docMk/>
            <pc:sldMk cId="3614138357" sldId="258"/>
            <ac:picMk id="10" creationId="{80B1DF29-4ECF-4B6F-B5F8-1D09ED936B3B}"/>
          </ac:picMkLst>
        </pc:picChg>
        <pc:picChg chg="del">
          <ac:chgData name="Marie van der Merwe (mvndrmrw)" userId="74638062-91c5-452f-8ec2-60bd9037166c" providerId="ADAL" clId="{3216BEB1-24C6-4E43-8262-C6710B8C92AE}" dt="2019-05-04T17:39:30.237" v="2" actId="478"/>
          <ac:picMkLst>
            <pc:docMk/>
            <pc:sldMk cId="3614138357" sldId="258"/>
            <ac:picMk id="11" creationId="{A338B5BE-E7E1-A34B-9231-7F081D8049D3}"/>
          </ac:picMkLst>
        </pc:picChg>
        <pc:picChg chg="add mod">
          <ac:chgData name="Marie van der Merwe (mvndrmrw)" userId="74638062-91c5-452f-8ec2-60bd9037166c" providerId="ADAL" clId="{3216BEB1-24C6-4E43-8262-C6710B8C92AE}" dt="2019-05-04T17:41:17.898" v="21" actId="1035"/>
          <ac:picMkLst>
            <pc:docMk/>
            <pc:sldMk cId="3614138357" sldId="258"/>
            <ac:picMk id="15" creationId="{5F82735D-03D3-40CE-ABE9-06C900D27D63}"/>
          </ac:picMkLst>
        </pc:picChg>
      </pc:sldChg>
      <pc:sldChg chg="del">
        <pc:chgData name="Marie van der Merwe (mvndrmrw)" userId="74638062-91c5-452f-8ec2-60bd9037166c" providerId="ADAL" clId="{3216BEB1-24C6-4E43-8262-C6710B8C92AE}" dt="2019-05-04T17:38:36.539" v="0" actId="2696"/>
        <pc:sldMkLst>
          <pc:docMk/>
          <pc:sldMk cId="3916962976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5739F-6BCF-4604-B72A-F81FCE925150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B4BF9-E86B-4B62-8777-E70FA130F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2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D376FC-EE66-4C1A-B987-D6AE96902B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8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D79E-F9F8-44DE-BFB5-7773DB7F806F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0FB0-E78C-4378-925B-47328C78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6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D79E-F9F8-44DE-BFB5-7773DB7F806F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0FB0-E78C-4378-925B-47328C78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6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D79E-F9F8-44DE-BFB5-7773DB7F806F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0FB0-E78C-4378-925B-47328C78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0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D79E-F9F8-44DE-BFB5-7773DB7F806F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0FB0-E78C-4378-925B-47328C78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9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D79E-F9F8-44DE-BFB5-7773DB7F806F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0FB0-E78C-4378-925B-47328C78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5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D79E-F9F8-44DE-BFB5-7773DB7F806F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0FB0-E78C-4378-925B-47328C78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6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D79E-F9F8-44DE-BFB5-7773DB7F806F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0FB0-E78C-4378-925B-47328C78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D79E-F9F8-44DE-BFB5-7773DB7F806F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0FB0-E78C-4378-925B-47328C78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8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D79E-F9F8-44DE-BFB5-7773DB7F806F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0FB0-E78C-4378-925B-47328C78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0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D79E-F9F8-44DE-BFB5-7773DB7F806F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0FB0-E78C-4378-925B-47328C78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9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D79E-F9F8-44DE-BFB5-7773DB7F806F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0FB0-E78C-4378-925B-47328C78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6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3D79E-F9F8-44DE-BFB5-7773DB7F806F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80FB0-E78C-4378-925B-47328C78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520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12497" y="199014"/>
            <a:ext cx="3430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Gut Microbiome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27542" y="710437"/>
            <a:ext cx="604828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Sequencing technology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10 trillion human cells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vs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100 trillion  microbial cells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20 000 human genes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vs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2-20 million microbial genes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Each person has a unique microbiome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Responds rapidly to changes in environment (diet) vs stable host genetic make up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Diet is a main determinant of gut microbial composition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Studies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Effect of nutraceuticals on gut health and microbiome composition.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Dietary intervention using preclinical models to determine effect on gut microbiome.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2573" y="6123650"/>
            <a:ext cx="3053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Tropini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 et al. Cell Host Microbe, 2017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BD3140-9620-4F96-B0A8-288922EE0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910" y="1307393"/>
            <a:ext cx="3779848" cy="2456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DA5120-A126-4798-A739-4EC46B79B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10" y="3861838"/>
            <a:ext cx="377984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0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0938" y="262106"/>
            <a:ext cx="10866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Diet Composition </a:t>
            </a:r>
            <a:r>
              <a:rPr lang="en-US" sz="2400" b="1" i="1" dirty="0">
                <a:solidFill>
                  <a:prstClr val="white"/>
                </a:solidFill>
                <a:latin typeface="Calibri" panose="020F0502020204030204"/>
              </a:rPr>
              <a:t>vs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Timed Feeding on a High Fat Diet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32" y="958900"/>
            <a:ext cx="6654132" cy="5826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E451B1-D0CE-4245-8D6D-C0A4FFF9B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310" y="2624876"/>
            <a:ext cx="1859774" cy="12398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E280B5-76C1-4B38-A86C-2088A0CF5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773" y="2569348"/>
            <a:ext cx="1179279" cy="884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b="31105"/>
          <a:stretch/>
        </p:blipFill>
        <p:spPr>
          <a:xfrm>
            <a:off x="3791069" y="1029809"/>
            <a:ext cx="2720723" cy="10563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B1DF29-4ECF-4B6F-B5F8-1D09ED936B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2527" y="3158426"/>
            <a:ext cx="3097036" cy="3627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82735D-03D3-40CE-ABE9-06C900D27D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8332" y="417953"/>
            <a:ext cx="3170195" cy="260321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588332" y="409486"/>
            <a:ext cx="201705" cy="128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13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701F6B-F2ED-4CC1-BAEC-47128FA147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31541"/>
            <a:ext cx="5181600" cy="293950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9B84EDE-A76F-4BAE-AF41-7F2C2F439C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40019"/>
            <a:ext cx="5181600" cy="412254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E0C3105-952E-41C6-867F-EC7DC317D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Changes in microbial populations induced by diet or timed feeding protocols. </a:t>
            </a:r>
          </a:p>
        </p:txBody>
      </p:sp>
    </p:spTree>
    <p:extLst>
      <p:ext uri="{BB962C8B-B14F-4D97-AF65-F5344CB8AC3E}">
        <p14:creationId xmlns:p14="http://schemas.microsoft.com/office/powerpoint/2010/main" val="271939297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109</Words>
  <Application>Microsoft Office PowerPoint</Application>
  <PresentationFormat>Widescreen</PresentationFormat>
  <Paragraphs>19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1_Office Theme</vt:lpstr>
      <vt:lpstr>PowerPoint Presentation</vt:lpstr>
      <vt:lpstr>PowerPoint Presentation</vt:lpstr>
      <vt:lpstr>Changes in microbial populations induced by diet or timed feeding protocols. </vt:lpstr>
    </vt:vector>
  </TitlesOfParts>
  <Company>University of Memphis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van der Merwe (mvndrmrw)</dc:creator>
  <cp:lastModifiedBy>Marie van der Merwe (mvndrmrw)</cp:lastModifiedBy>
  <cp:revision>8</cp:revision>
  <dcterms:created xsi:type="dcterms:W3CDTF">2019-02-25T15:41:32Z</dcterms:created>
  <dcterms:modified xsi:type="dcterms:W3CDTF">2019-05-04T17:41:21Z</dcterms:modified>
</cp:coreProperties>
</file>