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73" r:id="rId4"/>
    <p:sldId id="274" r:id="rId5"/>
    <p:sldId id="383" r:id="rId6"/>
    <p:sldId id="376" r:id="rId7"/>
    <p:sldId id="381" r:id="rId8"/>
    <p:sldId id="382" r:id="rId9"/>
    <p:sldId id="384" r:id="rId10"/>
    <p:sldId id="386" r:id="rId11"/>
    <p:sldId id="331" r:id="rId12"/>
    <p:sldId id="385" r:id="rId13"/>
    <p:sldId id="387" r:id="rId14"/>
    <p:sldId id="275" r:id="rId15"/>
    <p:sldId id="393" r:id="rId16"/>
    <p:sldId id="392" r:id="rId17"/>
    <p:sldId id="389" r:id="rId18"/>
    <p:sldId id="380" r:id="rId19"/>
    <p:sldId id="388" r:id="rId20"/>
    <p:sldId id="375" r:id="rId21"/>
    <p:sldId id="390" r:id="rId22"/>
    <p:sldId id="256" r:id="rId23"/>
    <p:sldId id="391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C885B-10C9-4853-AA8B-FE1E5F766BA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1BA86A-A302-4988-BEF7-F015561AC5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internship is an important component of the social work program </a:t>
          </a:r>
        </a:p>
      </dgm:t>
    </dgm:pt>
    <dgm:pt modelId="{1F57F0E2-ACA6-42AC-9D7E-F262FD441139}" type="parTrans" cxnId="{DD65CF20-701D-4BE6-9DE7-85FC940D1170}">
      <dgm:prSet/>
      <dgm:spPr/>
      <dgm:t>
        <a:bodyPr/>
        <a:lstStyle/>
        <a:p>
          <a:endParaRPr lang="en-US"/>
        </a:p>
      </dgm:t>
    </dgm:pt>
    <dgm:pt modelId="{BCCD21A1-D379-44FD-9A4E-8010B20D9F5C}" type="sibTrans" cxnId="{DD65CF20-701D-4BE6-9DE7-85FC940D1170}">
      <dgm:prSet/>
      <dgm:spPr/>
      <dgm:t>
        <a:bodyPr/>
        <a:lstStyle/>
        <a:p>
          <a:endParaRPr lang="en-US"/>
        </a:p>
      </dgm:t>
    </dgm:pt>
    <dgm:pt modelId="{4B09991D-66A7-4612-B29E-5FB72B9998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It is designed to help students integrate their academic learning to understand and develop practice skills for the social work profession</a:t>
          </a:r>
        </a:p>
      </dgm:t>
    </dgm:pt>
    <dgm:pt modelId="{F678FFD4-1D9D-43F9-A692-0D0486CE4BDF}" type="parTrans" cxnId="{FB77E964-C386-4B0C-8230-94541B5F977C}">
      <dgm:prSet/>
      <dgm:spPr/>
      <dgm:t>
        <a:bodyPr/>
        <a:lstStyle/>
        <a:p>
          <a:endParaRPr lang="en-US"/>
        </a:p>
      </dgm:t>
    </dgm:pt>
    <dgm:pt modelId="{846D33B0-5BE4-4D31-A2E4-14D9C548FBFE}" type="sibTrans" cxnId="{FB77E964-C386-4B0C-8230-94541B5F977C}">
      <dgm:prSet/>
      <dgm:spPr/>
      <dgm:t>
        <a:bodyPr/>
        <a:lstStyle/>
        <a:p>
          <a:endParaRPr lang="en-US"/>
        </a:p>
      </dgm:t>
    </dgm:pt>
    <dgm:pt modelId="{379660AD-FF7B-4D83-834F-FB6C154691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Provides opportunities for students to apply concepts and skills learned in the classroom in a real-world setting</a:t>
          </a:r>
        </a:p>
      </dgm:t>
    </dgm:pt>
    <dgm:pt modelId="{CBCCBF74-588B-4D5F-BE65-32B657D27A16}" type="parTrans" cxnId="{1D4C8654-A78C-4C3A-B757-4D2FEC0D6E45}">
      <dgm:prSet/>
      <dgm:spPr/>
      <dgm:t>
        <a:bodyPr/>
        <a:lstStyle/>
        <a:p>
          <a:endParaRPr lang="en-US"/>
        </a:p>
      </dgm:t>
    </dgm:pt>
    <dgm:pt modelId="{9302A93B-1712-4DE6-BCED-1EAED94EDA4A}" type="sibTrans" cxnId="{1D4C8654-A78C-4C3A-B757-4D2FEC0D6E45}">
      <dgm:prSet/>
      <dgm:spPr/>
      <dgm:t>
        <a:bodyPr/>
        <a:lstStyle/>
        <a:p>
          <a:endParaRPr lang="en-US"/>
        </a:p>
      </dgm:t>
    </dgm:pt>
    <dgm:pt modelId="{AA60978B-825F-4300-9882-4064C9B367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Students build a work history of relevant social work experience</a:t>
          </a:r>
        </a:p>
      </dgm:t>
    </dgm:pt>
    <dgm:pt modelId="{64CF6AD2-1E1D-401A-9EE9-93696B9AA822}" type="parTrans" cxnId="{637FA7D0-120C-4C5E-894C-E8BC518F699E}">
      <dgm:prSet/>
      <dgm:spPr/>
      <dgm:t>
        <a:bodyPr/>
        <a:lstStyle/>
        <a:p>
          <a:endParaRPr lang="en-US"/>
        </a:p>
      </dgm:t>
    </dgm:pt>
    <dgm:pt modelId="{E314327A-B6CD-42D4-BE37-8CB18E6E0E67}" type="sibTrans" cxnId="{637FA7D0-120C-4C5E-894C-E8BC518F699E}">
      <dgm:prSet/>
      <dgm:spPr/>
      <dgm:t>
        <a:bodyPr/>
        <a:lstStyle/>
        <a:p>
          <a:endParaRPr lang="en-US"/>
        </a:p>
      </dgm:t>
    </dgm:pt>
    <dgm:pt modelId="{A4A897F5-9B3F-42F8-AD15-A904F23E42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Supervised experience with client groups is a right of every student</a:t>
          </a:r>
        </a:p>
      </dgm:t>
    </dgm:pt>
    <dgm:pt modelId="{3DCD4801-B5BE-46F0-88C4-E9BF75A4D039}" type="parTrans" cxnId="{432A9FA1-0667-4099-BD23-599CE6D3A213}">
      <dgm:prSet/>
      <dgm:spPr/>
      <dgm:t>
        <a:bodyPr/>
        <a:lstStyle/>
        <a:p>
          <a:endParaRPr lang="en-US"/>
        </a:p>
      </dgm:t>
    </dgm:pt>
    <dgm:pt modelId="{E2315881-D88C-4580-A023-A17380B8CD18}" type="sibTrans" cxnId="{432A9FA1-0667-4099-BD23-599CE6D3A213}">
      <dgm:prSet/>
      <dgm:spPr/>
      <dgm:t>
        <a:bodyPr/>
        <a:lstStyle/>
        <a:p>
          <a:endParaRPr lang="en-US"/>
        </a:p>
      </dgm:t>
    </dgm:pt>
    <dgm:pt modelId="{F5E6FE0D-BEFE-4A0C-A69D-BCD5DB482CF9}" type="pres">
      <dgm:prSet presAssocID="{6A6C885B-10C9-4853-AA8B-FE1E5F766BA4}" presName="root" presStyleCnt="0">
        <dgm:presLayoutVars>
          <dgm:dir/>
          <dgm:resizeHandles val="exact"/>
        </dgm:presLayoutVars>
      </dgm:prSet>
      <dgm:spPr/>
    </dgm:pt>
    <dgm:pt modelId="{D795B8CC-630B-4EA4-ACBA-8574CD740095}" type="pres">
      <dgm:prSet presAssocID="{A01BA86A-A302-4988-BEF7-F015561AC535}" presName="compNode" presStyleCnt="0"/>
      <dgm:spPr/>
    </dgm:pt>
    <dgm:pt modelId="{55F9ECC4-F5A9-444F-9293-035D47D4E064}" type="pres">
      <dgm:prSet presAssocID="{A01BA86A-A302-4988-BEF7-F015561AC535}" presName="bgRect" presStyleLbl="bgShp" presStyleIdx="0" presStyleCnt="5"/>
      <dgm:spPr/>
    </dgm:pt>
    <dgm:pt modelId="{A692933E-3828-41C5-916F-000F4D71D6AE}" type="pres">
      <dgm:prSet presAssocID="{A01BA86A-A302-4988-BEF7-F015561AC53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2A1AB985-EBF3-4BB3-AC37-1A483F9859CE}" type="pres">
      <dgm:prSet presAssocID="{A01BA86A-A302-4988-BEF7-F015561AC535}" presName="spaceRect" presStyleCnt="0"/>
      <dgm:spPr/>
    </dgm:pt>
    <dgm:pt modelId="{E81137FF-FEEE-49CF-AF7B-5DC80D39B949}" type="pres">
      <dgm:prSet presAssocID="{A01BA86A-A302-4988-BEF7-F015561AC535}" presName="parTx" presStyleLbl="revTx" presStyleIdx="0" presStyleCnt="5">
        <dgm:presLayoutVars>
          <dgm:chMax val="0"/>
          <dgm:chPref val="0"/>
        </dgm:presLayoutVars>
      </dgm:prSet>
      <dgm:spPr/>
    </dgm:pt>
    <dgm:pt modelId="{646225E5-BFAF-4165-BF5A-A34DB45AC70E}" type="pres">
      <dgm:prSet presAssocID="{BCCD21A1-D379-44FD-9A4E-8010B20D9F5C}" presName="sibTrans" presStyleCnt="0"/>
      <dgm:spPr/>
    </dgm:pt>
    <dgm:pt modelId="{689CEFA4-B0AC-4D9D-B44C-833E83381A3E}" type="pres">
      <dgm:prSet presAssocID="{4B09991D-66A7-4612-B29E-5FB72B999807}" presName="compNode" presStyleCnt="0"/>
      <dgm:spPr/>
    </dgm:pt>
    <dgm:pt modelId="{F183266F-27CD-4676-ADC3-268A1B0FAE22}" type="pres">
      <dgm:prSet presAssocID="{4B09991D-66A7-4612-B29E-5FB72B999807}" presName="bgRect" presStyleLbl="bgShp" presStyleIdx="1" presStyleCnt="5"/>
      <dgm:spPr/>
    </dgm:pt>
    <dgm:pt modelId="{E0E08999-1C2F-4A1D-925F-E6295BFE86E6}" type="pres">
      <dgm:prSet presAssocID="{4B09991D-66A7-4612-B29E-5FB72B99980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382D575-9561-4A77-9C03-D6A883C304CF}" type="pres">
      <dgm:prSet presAssocID="{4B09991D-66A7-4612-B29E-5FB72B999807}" presName="spaceRect" presStyleCnt="0"/>
      <dgm:spPr/>
    </dgm:pt>
    <dgm:pt modelId="{E794E5EA-7920-42A2-BE03-BB518552B261}" type="pres">
      <dgm:prSet presAssocID="{4B09991D-66A7-4612-B29E-5FB72B999807}" presName="parTx" presStyleLbl="revTx" presStyleIdx="1" presStyleCnt="5">
        <dgm:presLayoutVars>
          <dgm:chMax val="0"/>
          <dgm:chPref val="0"/>
        </dgm:presLayoutVars>
      </dgm:prSet>
      <dgm:spPr/>
    </dgm:pt>
    <dgm:pt modelId="{8228DF9C-AC3E-40E3-BB4B-2DBC9B32FEA8}" type="pres">
      <dgm:prSet presAssocID="{846D33B0-5BE4-4D31-A2E4-14D9C548FBFE}" presName="sibTrans" presStyleCnt="0"/>
      <dgm:spPr/>
    </dgm:pt>
    <dgm:pt modelId="{E879E580-4C47-4A5F-9892-D649F46B2D94}" type="pres">
      <dgm:prSet presAssocID="{379660AD-FF7B-4D83-834F-FB6C154691ED}" presName="compNode" presStyleCnt="0"/>
      <dgm:spPr/>
    </dgm:pt>
    <dgm:pt modelId="{2B4DC8B8-F4F9-4501-83D5-E6FBD319791D}" type="pres">
      <dgm:prSet presAssocID="{379660AD-FF7B-4D83-834F-FB6C154691ED}" presName="bgRect" presStyleLbl="bgShp" presStyleIdx="2" presStyleCnt="5"/>
      <dgm:spPr/>
    </dgm:pt>
    <dgm:pt modelId="{F9A95F74-705F-4978-8BCD-BFF9CA74D276}" type="pres">
      <dgm:prSet presAssocID="{379660AD-FF7B-4D83-834F-FB6C154691E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3B1CECE-2A4C-4657-90F4-E1A097F888B9}" type="pres">
      <dgm:prSet presAssocID="{379660AD-FF7B-4D83-834F-FB6C154691ED}" presName="spaceRect" presStyleCnt="0"/>
      <dgm:spPr/>
    </dgm:pt>
    <dgm:pt modelId="{C4048099-FF3E-43BF-8690-928B9C4FF8A4}" type="pres">
      <dgm:prSet presAssocID="{379660AD-FF7B-4D83-834F-FB6C154691ED}" presName="parTx" presStyleLbl="revTx" presStyleIdx="2" presStyleCnt="5">
        <dgm:presLayoutVars>
          <dgm:chMax val="0"/>
          <dgm:chPref val="0"/>
        </dgm:presLayoutVars>
      </dgm:prSet>
      <dgm:spPr/>
    </dgm:pt>
    <dgm:pt modelId="{3371C3B1-E220-49CE-8C80-57ACDE578868}" type="pres">
      <dgm:prSet presAssocID="{9302A93B-1712-4DE6-BCED-1EAED94EDA4A}" presName="sibTrans" presStyleCnt="0"/>
      <dgm:spPr/>
    </dgm:pt>
    <dgm:pt modelId="{AB0727EF-F50A-41B6-AAF8-7501445D0C87}" type="pres">
      <dgm:prSet presAssocID="{AA60978B-825F-4300-9882-4064C9B367F6}" presName="compNode" presStyleCnt="0"/>
      <dgm:spPr/>
    </dgm:pt>
    <dgm:pt modelId="{7306FDC0-5CBF-4857-A404-1762C2399CCF}" type="pres">
      <dgm:prSet presAssocID="{AA60978B-825F-4300-9882-4064C9B367F6}" presName="bgRect" presStyleLbl="bgShp" presStyleIdx="3" presStyleCnt="5"/>
      <dgm:spPr/>
    </dgm:pt>
    <dgm:pt modelId="{0D8806E4-1724-4D5F-95E9-CCF7530473E0}" type="pres">
      <dgm:prSet presAssocID="{AA60978B-825F-4300-9882-4064C9B367F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7408E3C-F09C-45CB-AEFE-980932717B69}" type="pres">
      <dgm:prSet presAssocID="{AA60978B-825F-4300-9882-4064C9B367F6}" presName="spaceRect" presStyleCnt="0"/>
      <dgm:spPr/>
    </dgm:pt>
    <dgm:pt modelId="{69F97B95-5154-47AF-BD15-EDA1C5964585}" type="pres">
      <dgm:prSet presAssocID="{AA60978B-825F-4300-9882-4064C9B367F6}" presName="parTx" presStyleLbl="revTx" presStyleIdx="3" presStyleCnt="5">
        <dgm:presLayoutVars>
          <dgm:chMax val="0"/>
          <dgm:chPref val="0"/>
        </dgm:presLayoutVars>
      </dgm:prSet>
      <dgm:spPr/>
    </dgm:pt>
    <dgm:pt modelId="{DFC7E76D-FA8F-462E-9B5B-7939AF37AC6C}" type="pres">
      <dgm:prSet presAssocID="{E314327A-B6CD-42D4-BE37-8CB18E6E0E67}" presName="sibTrans" presStyleCnt="0"/>
      <dgm:spPr/>
    </dgm:pt>
    <dgm:pt modelId="{6997D4F0-F6C8-4146-A63E-87BAA085BB52}" type="pres">
      <dgm:prSet presAssocID="{A4A897F5-9B3F-42F8-AD15-A904F23E42B3}" presName="compNode" presStyleCnt="0"/>
      <dgm:spPr/>
    </dgm:pt>
    <dgm:pt modelId="{1147DAEC-945B-450C-BF8B-7294FC5FFB2D}" type="pres">
      <dgm:prSet presAssocID="{A4A897F5-9B3F-42F8-AD15-A904F23E42B3}" presName="bgRect" presStyleLbl="bgShp" presStyleIdx="4" presStyleCnt="5"/>
      <dgm:spPr/>
    </dgm:pt>
    <dgm:pt modelId="{74ED6E6F-2F1C-434C-978D-A97A45DD10DC}" type="pres">
      <dgm:prSet presAssocID="{A4A897F5-9B3F-42F8-AD15-A904F23E42B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0B016126-80B5-46F8-8E44-60AFC85BE26B}" type="pres">
      <dgm:prSet presAssocID="{A4A897F5-9B3F-42F8-AD15-A904F23E42B3}" presName="spaceRect" presStyleCnt="0"/>
      <dgm:spPr/>
    </dgm:pt>
    <dgm:pt modelId="{C6B13031-05ED-4DB5-A78D-316E350C348F}" type="pres">
      <dgm:prSet presAssocID="{A4A897F5-9B3F-42F8-AD15-A904F23E42B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FD4D914-0FC0-4A40-9F24-4E3B9F929A27}" type="presOf" srcId="{6A6C885B-10C9-4853-AA8B-FE1E5F766BA4}" destId="{F5E6FE0D-BEFE-4A0C-A69D-BCD5DB482CF9}" srcOrd="0" destOrd="0" presId="urn:microsoft.com/office/officeart/2018/2/layout/IconVerticalSolidList"/>
    <dgm:cxn modelId="{93532915-E05F-4F82-B319-EC7D5135783D}" type="presOf" srcId="{4B09991D-66A7-4612-B29E-5FB72B999807}" destId="{E794E5EA-7920-42A2-BE03-BB518552B261}" srcOrd="0" destOrd="0" presId="urn:microsoft.com/office/officeart/2018/2/layout/IconVerticalSolidList"/>
    <dgm:cxn modelId="{DD65CF20-701D-4BE6-9DE7-85FC940D1170}" srcId="{6A6C885B-10C9-4853-AA8B-FE1E5F766BA4}" destId="{A01BA86A-A302-4988-BEF7-F015561AC535}" srcOrd="0" destOrd="0" parTransId="{1F57F0E2-ACA6-42AC-9D7E-F262FD441139}" sibTransId="{BCCD21A1-D379-44FD-9A4E-8010B20D9F5C}"/>
    <dgm:cxn modelId="{FB77E964-C386-4B0C-8230-94541B5F977C}" srcId="{6A6C885B-10C9-4853-AA8B-FE1E5F766BA4}" destId="{4B09991D-66A7-4612-B29E-5FB72B999807}" srcOrd="1" destOrd="0" parTransId="{F678FFD4-1D9D-43F9-A692-0D0486CE4BDF}" sibTransId="{846D33B0-5BE4-4D31-A2E4-14D9C548FBFE}"/>
    <dgm:cxn modelId="{F77F5667-B1CA-4391-9DAE-B36EADED8B28}" type="presOf" srcId="{379660AD-FF7B-4D83-834F-FB6C154691ED}" destId="{C4048099-FF3E-43BF-8690-928B9C4FF8A4}" srcOrd="0" destOrd="0" presId="urn:microsoft.com/office/officeart/2018/2/layout/IconVerticalSolidList"/>
    <dgm:cxn modelId="{3DA8DF68-B122-44D6-B6E1-B754A63DF6AE}" type="presOf" srcId="{A01BA86A-A302-4988-BEF7-F015561AC535}" destId="{E81137FF-FEEE-49CF-AF7B-5DC80D39B949}" srcOrd="0" destOrd="0" presId="urn:microsoft.com/office/officeart/2018/2/layout/IconVerticalSolidList"/>
    <dgm:cxn modelId="{1D4C8654-A78C-4C3A-B757-4D2FEC0D6E45}" srcId="{6A6C885B-10C9-4853-AA8B-FE1E5F766BA4}" destId="{379660AD-FF7B-4D83-834F-FB6C154691ED}" srcOrd="2" destOrd="0" parTransId="{CBCCBF74-588B-4D5F-BE65-32B657D27A16}" sibTransId="{9302A93B-1712-4DE6-BCED-1EAED94EDA4A}"/>
    <dgm:cxn modelId="{432A9FA1-0667-4099-BD23-599CE6D3A213}" srcId="{6A6C885B-10C9-4853-AA8B-FE1E5F766BA4}" destId="{A4A897F5-9B3F-42F8-AD15-A904F23E42B3}" srcOrd="4" destOrd="0" parTransId="{3DCD4801-B5BE-46F0-88C4-E9BF75A4D039}" sibTransId="{E2315881-D88C-4580-A023-A17380B8CD18}"/>
    <dgm:cxn modelId="{637FA7D0-120C-4C5E-894C-E8BC518F699E}" srcId="{6A6C885B-10C9-4853-AA8B-FE1E5F766BA4}" destId="{AA60978B-825F-4300-9882-4064C9B367F6}" srcOrd="3" destOrd="0" parTransId="{64CF6AD2-1E1D-401A-9EE9-93696B9AA822}" sibTransId="{E314327A-B6CD-42D4-BE37-8CB18E6E0E67}"/>
    <dgm:cxn modelId="{881F27EB-711A-4852-86B3-B0D069F891DE}" type="presOf" srcId="{AA60978B-825F-4300-9882-4064C9B367F6}" destId="{69F97B95-5154-47AF-BD15-EDA1C5964585}" srcOrd="0" destOrd="0" presId="urn:microsoft.com/office/officeart/2018/2/layout/IconVerticalSolidList"/>
    <dgm:cxn modelId="{3A63BAEC-E78F-41A1-829A-91085B42DD86}" type="presOf" srcId="{A4A897F5-9B3F-42F8-AD15-A904F23E42B3}" destId="{C6B13031-05ED-4DB5-A78D-316E350C348F}" srcOrd="0" destOrd="0" presId="urn:microsoft.com/office/officeart/2018/2/layout/IconVerticalSolidList"/>
    <dgm:cxn modelId="{8D010FDD-EE0F-4CCF-B4BF-6A13F0B17005}" type="presParOf" srcId="{F5E6FE0D-BEFE-4A0C-A69D-BCD5DB482CF9}" destId="{D795B8CC-630B-4EA4-ACBA-8574CD740095}" srcOrd="0" destOrd="0" presId="urn:microsoft.com/office/officeart/2018/2/layout/IconVerticalSolidList"/>
    <dgm:cxn modelId="{8058F45C-12C7-4E0E-A661-F0F902F48B89}" type="presParOf" srcId="{D795B8CC-630B-4EA4-ACBA-8574CD740095}" destId="{55F9ECC4-F5A9-444F-9293-035D47D4E064}" srcOrd="0" destOrd="0" presId="urn:microsoft.com/office/officeart/2018/2/layout/IconVerticalSolidList"/>
    <dgm:cxn modelId="{ACA0DD5D-F812-4A6A-A692-3621733B5516}" type="presParOf" srcId="{D795B8CC-630B-4EA4-ACBA-8574CD740095}" destId="{A692933E-3828-41C5-916F-000F4D71D6AE}" srcOrd="1" destOrd="0" presId="urn:microsoft.com/office/officeart/2018/2/layout/IconVerticalSolidList"/>
    <dgm:cxn modelId="{176C8C0F-9B15-42BC-8FD8-03051838DABC}" type="presParOf" srcId="{D795B8CC-630B-4EA4-ACBA-8574CD740095}" destId="{2A1AB985-EBF3-4BB3-AC37-1A483F9859CE}" srcOrd="2" destOrd="0" presId="urn:microsoft.com/office/officeart/2018/2/layout/IconVerticalSolidList"/>
    <dgm:cxn modelId="{15E1538C-7CED-4172-89DD-1EB4ACD1C960}" type="presParOf" srcId="{D795B8CC-630B-4EA4-ACBA-8574CD740095}" destId="{E81137FF-FEEE-49CF-AF7B-5DC80D39B949}" srcOrd="3" destOrd="0" presId="urn:microsoft.com/office/officeart/2018/2/layout/IconVerticalSolidList"/>
    <dgm:cxn modelId="{4E253FB2-FAB0-4644-9A70-83B7829C2D17}" type="presParOf" srcId="{F5E6FE0D-BEFE-4A0C-A69D-BCD5DB482CF9}" destId="{646225E5-BFAF-4165-BF5A-A34DB45AC70E}" srcOrd="1" destOrd="0" presId="urn:microsoft.com/office/officeart/2018/2/layout/IconVerticalSolidList"/>
    <dgm:cxn modelId="{8BEE0934-B0FB-41F9-ACC5-1565E0615D4B}" type="presParOf" srcId="{F5E6FE0D-BEFE-4A0C-A69D-BCD5DB482CF9}" destId="{689CEFA4-B0AC-4D9D-B44C-833E83381A3E}" srcOrd="2" destOrd="0" presId="urn:microsoft.com/office/officeart/2018/2/layout/IconVerticalSolidList"/>
    <dgm:cxn modelId="{601539B8-6F98-4C3C-95F9-244678730F72}" type="presParOf" srcId="{689CEFA4-B0AC-4D9D-B44C-833E83381A3E}" destId="{F183266F-27CD-4676-ADC3-268A1B0FAE22}" srcOrd="0" destOrd="0" presId="urn:microsoft.com/office/officeart/2018/2/layout/IconVerticalSolidList"/>
    <dgm:cxn modelId="{4AE4FA9A-462A-4716-BF24-9A76E7462DD5}" type="presParOf" srcId="{689CEFA4-B0AC-4D9D-B44C-833E83381A3E}" destId="{E0E08999-1C2F-4A1D-925F-E6295BFE86E6}" srcOrd="1" destOrd="0" presId="urn:microsoft.com/office/officeart/2018/2/layout/IconVerticalSolidList"/>
    <dgm:cxn modelId="{9BC0F3B4-D5FF-4108-B3FB-FD55492D88A7}" type="presParOf" srcId="{689CEFA4-B0AC-4D9D-B44C-833E83381A3E}" destId="{0382D575-9561-4A77-9C03-D6A883C304CF}" srcOrd="2" destOrd="0" presId="urn:microsoft.com/office/officeart/2018/2/layout/IconVerticalSolidList"/>
    <dgm:cxn modelId="{62EDC80B-0BF2-4451-AD18-4DD3DA7CC0AC}" type="presParOf" srcId="{689CEFA4-B0AC-4D9D-B44C-833E83381A3E}" destId="{E794E5EA-7920-42A2-BE03-BB518552B261}" srcOrd="3" destOrd="0" presId="urn:microsoft.com/office/officeart/2018/2/layout/IconVerticalSolidList"/>
    <dgm:cxn modelId="{4DD2DCEA-D5D1-4679-80B2-20C7A193DA97}" type="presParOf" srcId="{F5E6FE0D-BEFE-4A0C-A69D-BCD5DB482CF9}" destId="{8228DF9C-AC3E-40E3-BB4B-2DBC9B32FEA8}" srcOrd="3" destOrd="0" presId="urn:microsoft.com/office/officeart/2018/2/layout/IconVerticalSolidList"/>
    <dgm:cxn modelId="{D3886039-5303-4920-B1B8-FA62342D56EA}" type="presParOf" srcId="{F5E6FE0D-BEFE-4A0C-A69D-BCD5DB482CF9}" destId="{E879E580-4C47-4A5F-9892-D649F46B2D94}" srcOrd="4" destOrd="0" presId="urn:microsoft.com/office/officeart/2018/2/layout/IconVerticalSolidList"/>
    <dgm:cxn modelId="{A417A17C-65C0-47D5-A30C-1761A3CC1248}" type="presParOf" srcId="{E879E580-4C47-4A5F-9892-D649F46B2D94}" destId="{2B4DC8B8-F4F9-4501-83D5-E6FBD319791D}" srcOrd="0" destOrd="0" presId="urn:microsoft.com/office/officeart/2018/2/layout/IconVerticalSolidList"/>
    <dgm:cxn modelId="{33248396-6181-4AC5-81EA-E227F1D775CD}" type="presParOf" srcId="{E879E580-4C47-4A5F-9892-D649F46B2D94}" destId="{F9A95F74-705F-4978-8BCD-BFF9CA74D276}" srcOrd="1" destOrd="0" presId="urn:microsoft.com/office/officeart/2018/2/layout/IconVerticalSolidList"/>
    <dgm:cxn modelId="{647E6CB5-1FD3-4179-8117-2906F4C88D33}" type="presParOf" srcId="{E879E580-4C47-4A5F-9892-D649F46B2D94}" destId="{93B1CECE-2A4C-4657-90F4-E1A097F888B9}" srcOrd="2" destOrd="0" presId="urn:microsoft.com/office/officeart/2018/2/layout/IconVerticalSolidList"/>
    <dgm:cxn modelId="{DDC7C7C6-9EE4-4E66-B66A-EB22E91245E5}" type="presParOf" srcId="{E879E580-4C47-4A5F-9892-D649F46B2D94}" destId="{C4048099-FF3E-43BF-8690-928B9C4FF8A4}" srcOrd="3" destOrd="0" presId="urn:microsoft.com/office/officeart/2018/2/layout/IconVerticalSolidList"/>
    <dgm:cxn modelId="{885A8646-4FB7-44D0-A0B2-77CDBB2B5A63}" type="presParOf" srcId="{F5E6FE0D-BEFE-4A0C-A69D-BCD5DB482CF9}" destId="{3371C3B1-E220-49CE-8C80-57ACDE578868}" srcOrd="5" destOrd="0" presId="urn:microsoft.com/office/officeart/2018/2/layout/IconVerticalSolidList"/>
    <dgm:cxn modelId="{A479B653-327E-4DDB-B963-56182245AC6A}" type="presParOf" srcId="{F5E6FE0D-BEFE-4A0C-A69D-BCD5DB482CF9}" destId="{AB0727EF-F50A-41B6-AAF8-7501445D0C87}" srcOrd="6" destOrd="0" presId="urn:microsoft.com/office/officeart/2018/2/layout/IconVerticalSolidList"/>
    <dgm:cxn modelId="{6A45120C-C231-46AB-AB45-0311E7EC5B11}" type="presParOf" srcId="{AB0727EF-F50A-41B6-AAF8-7501445D0C87}" destId="{7306FDC0-5CBF-4857-A404-1762C2399CCF}" srcOrd="0" destOrd="0" presId="urn:microsoft.com/office/officeart/2018/2/layout/IconVerticalSolidList"/>
    <dgm:cxn modelId="{1FB90D0F-763B-49FE-98C1-6648EF0AD4CC}" type="presParOf" srcId="{AB0727EF-F50A-41B6-AAF8-7501445D0C87}" destId="{0D8806E4-1724-4D5F-95E9-CCF7530473E0}" srcOrd="1" destOrd="0" presId="urn:microsoft.com/office/officeart/2018/2/layout/IconVerticalSolidList"/>
    <dgm:cxn modelId="{92986A8A-5D70-4296-BA84-6A42BBC39BDE}" type="presParOf" srcId="{AB0727EF-F50A-41B6-AAF8-7501445D0C87}" destId="{97408E3C-F09C-45CB-AEFE-980932717B69}" srcOrd="2" destOrd="0" presId="urn:microsoft.com/office/officeart/2018/2/layout/IconVerticalSolidList"/>
    <dgm:cxn modelId="{80276292-1861-465D-963D-4BEA2A34763D}" type="presParOf" srcId="{AB0727EF-F50A-41B6-AAF8-7501445D0C87}" destId="{69F97B95-5154-47AF-BD15-EDA1C5964585}" srcOrd="3" destOrd="0" presId="urn:microsoft.com/office/officeart/2018/2/layout/IconVerticalSolidList"/>
    <dgm:cxn modelId="{E3FE28EF-F0BA-40F1-9B90-73D7C0D1049C}" type="presParOf" srcId="{F5E6FE0D-BEFE-4A0C-A69D-BCD5DB482CF9}" destId="{DFC7E76D-FA8F-462E-9B5B-7939AF37AC6C}" srcOrd="7" destOrd="0" presId="urn:microsoft.com/office/officeart/2018/2/layout/IconVerticalSolidList"/>
    <dgm:cxn modelId="{7536BDCC-DE30-49D0-91C5-707FDC123F28}" type="presParOf" srcId="{F5E6FE0D-BEFE-4A0C-A69D-BCD5DB482CF9}" destId="{6997D4F0-F6C8-4146-A63E-87BAA085BB52}" srcOrd="8" destOrd="0" presId="urn:microsoft.com/office/officeart/2018/2/layout/IconVerticalSolidList"/>
    <dgm:cxn modelId="{FC97342B-B92B-4B2A-AB52-20250934211A}" type="presParOf" srcId="{6997D4F0-F6C8-4146-A63E-87BAA085BB52}" destId="{1147DAEC-945B-450C-BF8B-7294FC5FFB2D}" srcOrd="0" destOrd="0" presId="urn:microsoft.com/office/officeart/2018/2/layout/IconVerticalSolidList"/>
    <dgm:cxn modelId="{3A5C42D6-50DA-461B-B882-163A5AF4C6D3}" type="presParOf" srcId="{6997D4F0-F6C8-4146-A63E-87BAA085BB52}" destId="{74ED6E6F-2F1C-434C-978D-A97A45DD10DC}" srcOrd="1" destOrd="0" presId="urn:microsoft.com/office/officeart/2018/2/layout/IconVerticalSolidList"/>
    <dgm:cxn modelId="{94E1C274-383E-424E-B411-C2160CA4CFB7}" type="presParOf" srcId="{6997D4F0-F6C8-4146-A63E-87BAA085BB52}" destId="{0B016126-80B5-46F8-8E44-60AFC85BE26B}" srcOrd="2" destOrd="0" presId="urn:microsoft.com/office/officeart/2018/2/layout/IconVerticalSolidList"/>
    <dgm:cxn modelId="{50EC72AB-12FC-45DC-B8B9-3E6761C6659B}" type="presParOf" srcId="{6997D4F0-F6C8-4146-A63E-87BAA085BB52}" destId="{C6B13031-05ED-4DB5-A78D-316E350C34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9C694B-3DD4-4DBB-AF9F-D3FBA9DB41D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83EB4B-0842-4F2C-AAD1-D2E8D58EE887}">
      <dgm:prSet phldrT="[Text]"/>
      <dgm:spPr/>
      <dgm:t>
        <a:bodyPr/>
        <a:lstStyle/>
        <a:p>
          <a:r>
            <a:rPr lang="en-US" dirty="0"/>
            <a:t>Field Director/ Coordinator</a:t>
          </a:r>
        </a:p>
      </dgm:t>
    </dgm:pt>
    <dgm:pt modelId="{5269348A-9DD8-44B6-814C-8161BFA7D6F2}" type="parTrans" cxnId="{1CFF59E5-F8D3-4DDB-919A-45A1D326790F}">
      <dgm:prSet/>
      <dgm:spPr/>
      <dgm:t>
        <a:bodyPr/>
        <a:lstStyle/>
        <a:p>
          <a:endParaRPr lang="en-US"/>
        </a:p>
      </dgm:t>
    </dgm:pt>
    <dgm:pt modelId="{46858138-8867-4539-8117-5711F3CC08C0}" type="sibTrans" cxnId="{1CFF59E5-F8D3-4DDB-919A-45A1D326790F}">
      <dgm:prSet/>
      <dgm:spPr/>
      <dgm:t>
        <a:bodyPr/>
        <a:lstStyle/>
        <a:p>
          <a:endParaRPr lang="en-US"/>
        </a:p>
      </dgm:t>
    </dgm:pt>
    <dgm:pt modelId="{D259E317-F60F-41C8-8E9B-7AE7A668F6CA}">
      <dgm:prSet phldrT="[Text]"/>
      <dgm:spPr/>
      <dgm:t>
        <a:bodyPr/>
        <a:lstStyle/>
        <a:p>
          <a:r>
            <a:rPr lang="en-US" dirty="0"/>
            <a:t>Liaison</a:t>
          </a:r>
        </a:p>
      </dgm:t>
    </dgm:pt>
    <dgm:pt modelId="{3865BB47-2B35-4647-BF60-94061150D0BA}" type="parTrans" cxnId="{ACDD5C80-14D9-4AD7-B3E5-3A461AB35075}">
      <dgm:prSet/>
      <dgm:spPr/>
      <dgm:t>
        <a:bodyPr/>
        <a:lstStyle/>
        <a:p>
          <a:endParaRPr lang="en-US" dirty="0"/>
        </a:p>
      </dgm:t>
    </dgm:pt>
    <dgm:pt modelId="{6E57A876-727B-435D-9438-C1EA8578F878}" type="sibTrans" cxnId="{ACDD5C80-14D9-4AD7-B3E5-3A461AB35075}">
      <dgm:prSet/>
      <dgm:spPr/>
      <dgm:t>
        <a:bodyPr/>
        <a:lstStyle/>
        <a:p>
          <a:endParaRPr lang="en-US"/>
        </a:p>
      </dgm:t>
    </dgm:pt>
    <dgm:pt modelId="{225E7FB7-CB1C-4EF2-908A-BC699D1BE0E6}">
      <dgm:prSet phldrT="[Text]"/>
      <dgm:spPr/>
      <dgm:t>
        <a:bodyPr/>
        <a:lstStyle/>
        <a:p>
          <a:r>
            <a:rPr lang="en-US" dirty="0"/>
            <a:t>Student</a:t>
          </a:r>
        </a:p>
      </dgm:t>
    </dgm:pt>
    <dgm:pt modelId="{B0741BF7-04B1-423B-8BDE-934F678FF726}" type="parTrans" cxnId="{556B180A-C2A4-4947-9A1B-26B9FA9A1849}">
      <dgm:prSet/>
      <dgm:spPr/>
      <dgm:t>
        <a:bodyPr/>
        <a:lstStyle/>
        <a:p>
          <a:endParaRPr lang="en-US" dirty="0"/>
        </a:p>
      </dgm:t>
    </dgm:pt>
    <dgm:pt modelId="{AC64E046-7731-4143-9418-18F58FB2184C}" type="sibTrans" cxnId="{556B180A-C2A4-4947-9A1B-26B9FA9A1849}">
      <dgm:prSet/>
      <dgm:spPr/>
      <dgm:t>
        <a:bodyPr/>
        <a:lstStyle/>
        <a:p>
          <a:endParaRPr lang="en-US"/>
        </a:p>
      </dgm:t>
    </dgm:pt>
    <dgm:pt modelId="{7466E4C9-687F-4810-AE4D-CF087404B35B}">
      <dgm:prSet phldrT="[Text]"/>
      <dgm:spPr/>
      <dgm:t>
        <a:bodyPr/>
        <a:lstStyle/>
        <a:p>
          <a:r>
            <a:rPr lang="en-US" dirty="0"/>
            <a:t>Field Instructor</a:t>
          </a:r>
        </a:p>
      </dgm:t>
    </dgm:pt>
    <dgm:pt modelId="{BA29E265-81EC-401C-BBB8-95CEA83D2F8E}" type="parTrans" cxnId="{0BA11CEA-338E-4AE3-BAC8-B75212DDE28C}">
      <dgm:prSet/>
      <dgm:spPr/>
      <dgm:t>
        <a:bodyPr/>
        <a:lstStyle/>
        <a:p>
          <a:endParaRPr lang="en-US" dirty="0"/>
        </a:p>
      </dgm:t>
    </dgm:pt>
    <dgm:pt modelId="{B22514F4-654E-4974-B9F1-8024A6B61514}" type="sibTrans" cxnId="{0BA11CEA-338E-4AE3-BAC8-B75212DDE28C}">
      <dgm:prSet/>
      <dgm:spPr/>
      <dgm:t>
        <a:bodyPr/>
        <a:lstStyle/>
        <a:p>
          <a:endParaRPr lang="en-US"/>
        </a:p>
      </dgm:t>
    </dgm:pt>
    <dgm:pt modelId="{094FD479-DFA3-4499-8D6A-B0F19D8F1385}">
      <dgm:prSet phldrT="[Text]"/>
      <dgm:spPr/>
      <dgm:t>
        <a:bodyPr/>
        <a:lstStyle/>
        <a:p>
          <a:r>
            <a:rPr lang="en-US" dirty="0"/>
            <a:t>Student</a:t>
          </a:r>
        </a:p>
      </dgm:t>
    </dgm:pt>
    <dgm:pt modelId="{DD273B8E-F568-4261-BE98-4F54648604CC}" type="parTrans" cxnId="{DDB380EA-14F5-449A-A1A9-901CB9B06B60}">
      <dgm:prSet/>
      <dgm:spPr/>
      <dgm:t>
        <a:bodyPr/>
        <a:lstStyle/>
        <a:p>
          <a:endParaRPr lang="en-US" dirty="0"/>
        </a:p>
      </dgm:t>
    </dgm:pt>
    <dgm:pt modelId="{CCDBFC3A-5EEE-484F-A9B9-8FFF8619CE11}" type="sibTrans" cxnId="{DDB380EA-14F5-449A-A1A9-901CB9B06B60}">
      <dgm:prSet/>
      <dgm:spPr/>
      <dgm:t>
        <a:bodyPr/>
        <a:lstStyle/>
        <a:p>
          <a:endParaRPr lang="en-US"/>
        </a:p>
      </dgm:t>
    </dgm:pt>
    <dgm:pt modelId="{562BD087-6452-49F8-B80E-DF714B25C529}">
      <dgm:prSet phldrT="[Text]"/>
      <dgm:spPr/>
      <dgm:t>
        <a:bodyPr/>
        <a:lstStyle/>
        <a:p>
          <a:r>
            <a:rPr lang="en-US" dirty="0"/>
            <a:t>Agency</a:t>
          </a:r>
        </a:p>
      </dgm:t>
    </dgm:pt>
    <dgm:pt modelId="{BEC7A4B8-959C-4B94-BF0C-C1F954F54F95}" type="parTrans" cxnId="{BC8EE002-8158-47DA-A87F-7F666E92E2E2}">
      <dgm:prSet/>
      <dgm:spPr/>
      <dgm:t>
        <a:bodyPr/>
        <a:lstStyle/>
        <a:p>
          <a:endParaRPr lang="en-US" dirty="0"/>
        </a:p>
      </dgm:t>
    </dgm:pt>
    <dgm:pt modelId="{BC289052-0045-4762-8455-9B9583705492}" type="sibTrans" cxnId="{BC8EE002-8158-47DA-A87F-7F666E92E2E2}">
      <dgm:prSet/>
      <dgm:spPr/>
      <dgm:t>
        <a:bodyPr/>
        <a:lstStyle/>
        <a:p>
          <a:endParaRPr lang="en-US"/>
        </a:p>
      </dgm:t>
    </dgm:pt>
    <dgm:pt modelId="{FD478921-C9C7-4262-B9CB-CF74C6F8AC7B}" type="pres">
      <dgm:prSet presAssocID="{4F9C694B-3DD4-4DBB-AF9F-D3FBA9DB41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6913020-4D12-4987-9487-115006572780}" type="pres">
      <dgm:prSet presAssocID="{1583EB4B-0842-4F2C-AAD1-D2E8D58EE887}" presName="root1" presStyleCnt="0"/>
      <dgm:spPr/>
    </dgm:pt>
    <dgm:pt modelId="{378803C8-29D5-4A94-8E00-68989B62687D}" type="pres">
      <dgm:prSet presAssocID="{1583EB4B-0842-4F2C-AAD1-D2E8D58EE887}" presName="LevelOneTextNode" presStyleLbl="node0" presStyleIdx="0" presStyleCnt="1">
        <dgm:presLayoutVars>
          <dgm:chPref val="3"/>
        </dgm:presLayoutVars>
      </dgm:prSet>
      <dgm:spPr/>
    </dgm:pt>
    <dgm:pt modelId="{21114718-0517-417E-948E-6804EABCD5A7}" type="pres">
      <dgm:prSet presAssocID="{1583EB4B-0842-4F2C-AAD1-D2E8D58EE887}" presName="level2hierChild" presStyleCnt="0"/>
      <dgm:spPr/>
    </dgm:pt>
    <dgm:pt modelId="{7741B548-AB1A-46CA-9D21-F7893686E2E2}" type="pres">
      <dgm:prSet presAssocID="{3865BB47-2B35-4647-BF60-94061150D0BA}" presName="conn2-1" presStyleLbl="parChTrans1D2" presStyleIdx="0" presStyleCnt="2"/>
      <dgm:spPr/>
    </dgm:pt>
    <dgm:pt modelId="{267A84BD-006B-429D-A710-FC786A063D18}" type="pres">
      <dgm:prSet presAssocID="{3865BB47-2B35-4647-BF60-94061150D0BA}" presName="connTx" presStyleLbl="parChTrans1D2" presStyleIdx="0" presStyleCnt="2"/>
      <dgm:spPr/>
    </dgm:pt>
    <dgm:pt modelId="{8B84E3A1-76BA-41D9-B676-2FFBFC46DE09}" type="pres">
      <dgm:prSet presAssocID="{D259E317-F60F-41C8-8E9B-7AE7A668F6CA}" presName="root2" presStyleCnt="0"/>
      <dgm:spPr/>
    </dgm:pt>
    <dgm:pt modelId="{47FEB889-3862-41EE-857E-8A49829EB51D}" type="pres">
      <dgm:prSet presAssocID="{D259E317-F60F-41C8-8E9B-7AE7A668F6CA}" presName="LevelTwoTextNode" presStyleLbl="node2" presStyleIdx="0" presStyleCnt="2">
        <dgm:presLayoutVars>
          <dgm:chPref val="3"/>
        </dgm:presLayoutVars>
      </dgm:prSet>
      <dgm:spPr/>
    </dgm:pt>
    <dgm:pt modelId="{64A9DF70-1FE6-4CE4-B07A-066B774A42C9}" type="pres">
      <dgm:prSet presAssocID="{D259E317-F60F-41C8-8E9B-7AE7A668F6CA}" presName="level3hierChild" presStyleCnt="0"/>
      <dgm:spPr/>
    </dgm:pt>
    <dgm:pt modelId="{8C63338C-3C7A-4CB7-8890-BEFC4A630057}" type="pres">
      <dgm:prSet presAssocID="{B0741BF7-04B1-423B-8BDE-934F678FF726}" presName="conn2-1" presStyleLbl="parChTrans1D3" presStyleIdx="0" presStyleCnt="3"/>
      <dgm:spPr/>
    </dgm:pt>
    <dgm:pt modelId="{3EF85590-717F-454C-918F-C5AC90372445}" type="pres">
      <dgm:prSet presAssocID="{B0741BF7-04B1-423B-8BDE-934F678FF726}" presName="connTx" presStyleLbl="parChTrans1D3" presStyleIdx="0" presStyleCnt="3"/>
      <dgm:spPr/>
    </dgm:pt>
    <dgm:pt modelId="{4E1B2DA0-791D-429A-800F-9765175CC435}" type="pres">
      <dgm:prSet presAssocID="{225E7FB7-CB1C-4EF2-908A-BC699D1BE0E6}" presName="root2" presStyleCnt="0"/>
      <dgm:spPr/>
    </dgm:pt>
    <dgm:pt modelId="{0298AE1F-CBAF-4E43-8AE9-00B5A32B07F8}" type="pres">
      <dgm:prSet presAssocID="{225E7FB7-CB1C-4EF2-908A-BC699D1BE0E6}" presName="LevelTwoTextNode" presStyleLbl="node3" presStyleIdx="0" presStyleCnt="3">
        <dgm:presLayoutVars>
          <dgm:chPref val="3"/>
        </dgm:presLayoutVars>
      </dgm:prSet>
      <dgm:spPr/>
    </dgm:pt>
    <dgm:pt modelId="{4B683E93-EAE2-40E1-AD19-C19BCDFE53B6}" type="pres">
      <dgm:prSet presAssocID="{225E7FB7-CB1C-4EF2-908A-BC699D1BE0E6}" presName="level3hierChild" presStyleCnt="0"/>
      <dgm:spPr/>
    </dgm:pt>
    <dgm:pt modelId="{4DE5CDC1-D74C-4A53-8049-266B9CB00B0F}" type="pres">
      <dgm:prSet presAssocID="{BA29E265-81EC-401C-BBB8-95CEA83D2F8E}" presName="conn2-1" presStyleLbl="parChTrans1D3" presStyleIdx="1" presStyleCnt="3"/>
      <dgm:spPr/>
    </dgm:pt>
    <dgm:pt modelId="{19B0B605-CC75-4BC7-AB03-8988A395C7C5}" type="pres">
      <dgm:prSet presAssocID="{BA29E265-81EC-401C-BBB8-95CEA83D2F8E}" presName="connTx" presStyleLbl="parChTrans1D3" presStyleIdx="1" presStyleCnt="3"/>
      <dgm:spPr/>
    </dgm:pt>
    <dgm:pt modelId="{0F24BD14-FB1A-4F48-8586-F8E1A609CAD9}" type="pres">
      <dgm:prSet presAssocID="{7466E4C9-687F-4810-AE4D-CF087404B35B}" presName="root2" presStyleCnt="0"/>
      <dgm:spPr/>
    </dgm:pt>
    <dgm:pt modelId="{95DCF889-FEF1-45EC-8735-53DE5F97B3B6}" type="pres">
      <dgm:prSet presAssocID="{7466E4C9-687F-4810-AE4D-CF087404B35B}" presName="LevelTwoTextNode" presStyleLbl="node3" presStyleIdx="1" presStyleCnt="3">
        <dgm:presLayoutVars>
          <dgm:chPref val="3"/>
        </dgm:presLayoutVars>
      </dgm:prSet>
      <dgm:spPr/>
    </dgm:pt>
    <dgm:pt modelId="{02C39419-84A7-4911-9077-CFA57AE8DCCC}" type="pres">
      <dgm:prSet presAssocID="{7466E4C9-687F-4810-AE4D-CF087404B35B}" presName="level3hierChild" presStyleCnt="0"/>
      <dgm:spPr/>
    </dgm:pt>
    <dgm:pt modelId="{A5F57FF9-B20C-4092-ADE5-E98FDFC91ADD}" type="pres">
      <dgm:prSet presAssocID="{DD273B8E-F568-4261-BE98-4F54648604CC}" presName="conn2-1" presStyleLbl="parChTrans1D2" presStyleIdx="1" presStyleCnt="2"/>
      <dgm:spPr/>
    </dgm:pt>
    <dgm:pt modelId="{F444A504-B502-4FDD-BE48-74A397C19E0E}" type="pres">
      <dgm:prSet presAssocID="{DD273B8E-F568-4261-BE98-4F54648604CC}" presName="connTx" presStyleLbl="parChTrans1D2" presStyleIdx="1" presStyleCnt="2"/>
      <dgm:spPr/>
    </dgm:pt>
    <dgm:pt modelId="{7A8B23E6-D80A-4F8B-B866-677266844468}" type="pres">
      <dgm:prSet presAssocID="{094FD479-DFA3-4499-8D6A-B0F19D8F1385}" presName="root2" presStyleCnt="0"/>
      <dgm:spPr/>
    </dgm:pt>
    <dgm:pt modelId="{FC8BA15A-1D0F-4AEA-AF85-96526A5453AB}" type="pres">
      <dgm:prSet presAssocID="{094FD479-DFA3-4499-8D6A-B0F19D8F1385}" presName="LevelTwoTextNode" presStyleLbl="node2" presStyleIdx="1" presStyleCnt="2">
        <dgm:presLayoutVars>
          <dgm:chPref val="3"/>
        </dgm:presLayoutVars>
      </dgm:prSet>
      <dgm:spPr/>
    </dgm:pt>
    <dgm:pt modelId="{9F09E0F6-930B-48A7-9521-9A9D5FD7D8F6}" type="pres">
      <dgm:prSet presAssocID="{094FD479-DFA3-4499-8D6A-B0F19D8F1385}" presName="level3hierChild" presStyleCnt="0"/>
      <dgm:spPr/>
    </dgm:pt>
    <dgm:pt modelId="{7EBDF757-F910-430F-8C89-CDC2E8125F64}" type="pres">
      <dgm:prSet presAssocID="{BEC7A4B8-959C-4B94-BF0C-C1F954F54F95}" presName="conn2-1" presStyleLbl="parChTrans1D3" presStyleIdx="2" presStyleCnt="3"/>
      <dgm:spPr/>
    </dgm:pt>
    <dgm:pt modelId="{3073E1C7-E52B-4002-B7F4-C6C5E9E551B4}" type="pres">
      <dgm:prSet presAssocID="{BEC7A4B8-959C-4B94-BF0C-C1F954F54F95}" presName="connTx" presStyleLbl="parChTrans1D3" presStyleIdx="2" presStyleCnt="3"/>
      <dgm:spPr/>
    </dgm:pt>
    <dgm:pt modelId="{0E14C9D1-2EFB-4D8E-9581-90D16F8B4E45}" type="pres">
      <dgm:prSet presAssocID="{562BD087-6452-49F8-B80E-DF714B25C529}" presName="root2" presStyleCnt="0"/>
      <dgm:spPr/>
    </dgm:pt>
    <dgm:pt modelId="{ED755AFD-59ED-4FF5-A282-62B1D9637332}" type="pres">
      <dgm:prSet presAssocID="{562BD087-6452-49F8-B80E-DF714B25C529}" presName="LevelTwoTextNode" presStyleLbl="node3" presStyleIdx="2" presStyleCnt="3">
        <dgm:presLayoutVars>
          <dgm:chPref val="3"/>
        </dgm:presLayoutVars>
      </dgm:prSet>
      <dgm:spPr/>
    </dgm:pt>
    <dgm:pt modelId="{29131440-89BC-4981-8229-92E12FAD88CF}" type="pres">
      <dgm:prSet presAssocID="{562BD087-6452-49F8-B80E-DF714B25C529}" presName="level3hierChild" presStyleCnt="0"/>
      <dgm:spPr/>
    </dgm:pt>
  </dgm:ptLst>
  <dgm:cxnLst>
    <dgm:cxn modelId="{BC8EE002-8158-47DA-A87F-7F666E92E2E2}" srcId="{094FD479-DFA3-4499-8D6A-B0F19D8F1385}" destId="{562BD087-6452-49F8-B80E-DF714B25C529}" srcOrd="0" destOrd="0" parTransId="{BEC7A4B8-959C-4B94-BF0C-C1F954F54F95}" sibTransId="{BC289052-0045-4762-8455-9B9583705492}"/>
    <dgm:cxn modelId="{556B180A-C2A4-4947-9A1B-26B9FA9A1849}" srcId="{D259E317-F60F-41C8-8E9B-7AE7A668F6CA}" destId="{225E7FB7-CB1C-4EF2-908A-BC699D1BE0E6}" srcOrd="0" destOrd="0" parTransId="{B0741BF7-04B1-423B-8BDE-934F678FF726}" sibTransId="{AC64E046-7731-4143-9418-18F58FB2184C}"/>
    <dgm:cxn modelId="{2AF7B60E-5E6F-40EB-A244-6A5BFECEC9C0}" type="presOf" srcId="{D259E317-F60F-41C8-8E9B-7AE7A668F6CA}" destId="{47FEB889-3862-41EE-857E-8A49829EB51D}" srcOrd="0" destOrd="0" presId="urn:microsoft.com/office/officeart/2005/8/layout/hierarchy2"/>
    <dgm:cxn modelId="{40EC7F21-4E71-491B-BAEA-53950E7CB6E0}" type="presOf" srcId="{DD273B8E-F568-4261-BE98-4F54648604CC}" destId="{A5F57FF9-B20C-4092-ADE5-E98FDFC91ADD}" srcOrd="0" destOrd="0" presId="urn:microsoft.com/office/officeart/2005/8/layout/hierarchy2"/>
    <dgm:cxn modelId="{1B82FA29-8297-4214-9068-5618546E0B17}" type="presOf" srcId="{3865BB47-2B35-4647-BF60-94061150D0BA}" destId="{7741B548-AB1A-46CA-9D21-F7893686E2E2}" srcOrd="0" destOrd="0" presId="urn:microsoft.com/office/officeart/2005/8/layout/hierarchy2"/>
    <dgm:cxn modelId="{F433923C-770A-4C58-A45C-DA34A527CBE3}" type="presOf" srcId="{BA29E265-81EC-401C-BBB8-95CEA83D2F8E}" destId="{19B0B605-CC75-4BC7-AB03-8988A395C7C5}" srcOrd="1" destOrd="0" presId="urn:microsoft.com/office/officeart/2005/8/layout/hierarchy2"/>
    <dgm:cxn modelId="{617C9761-BFE7-4290-A776-3BA6AB8B1CA6}" type="presOf" srcId="{562BD087-6452-49F8-B80E-DF714B25C529}" destId="{ED755AFD-59ED-4FF5-A282-62B1D9637332}" srcOrd="0" destOrd="0" presId="urn:microsoft.com/office/officeart/2005/8/layout/hierarchy2"/>
    <dgm:cxn modelId="{D2266F68-ECD8-4A25-80DF-E546E556ECBB}" type="presOf" srcId="{3865BB47-2B35-4647-BF60-94061150D0BA}" destId="{267A84BD-006B-429D-A710-FC786A063D18}" srcOrd="1" destOrd="0" presId="urn:microsoft.com/office/officeart/2005/8/layout/hierarchy2"/>
    <dgm:cxn modelId="{1165A748-2607-4794-91B3-D867838D77E7}" type="presOf" srcId="{1583EB4B-0842-4F2C-AAD1-D2E8D58EE887}" destId="{378803C8-29D5-4A94-8E00-68989B62687D}" srcOrd="0" destOrd="0" presId="urn:microsoft.com/office/officeart/2005/8/layout/hierarchy2"/>
    <dgm:cxn modelId="{A8BA9375-D78A-4A8A-B914-E2246138C8A9}" type="presOf" srcId="{225E7FB7-CB1C-4EF2-908A-BC699D1BE0E6}" destId="{0298AE1F-CBAF-4E43-8AE9-00B5A32B07F8}" srcOrd="0" destOrd="0" presId="urn:microsoft.com/office/officeart/2005/8/layout/hierarchy2"/>
    <dgm:cxn modelId="{ACDD5C80-14D9-4AD7-B3E5-3A461AB35075}" srcId="{1583EB4B-0842-4F2C-AAD1-D2E8D58EE887}" destId="{D259E317-F60F-41C8-8E9B-7AE7A668F6CA}" srcOrd="0" destOrd="0" parTransId="{3865BB47-2B35-4647-BF60-94061150D0BA}" sibTransId="{6E57A876-727B-435D-9438-C1EA8578F878}"/>
    <dgm:cxn modelId="{F0F3CF9D-1E1D-4661-BF0C-710470ADC776}" type="presOf" srcId="{BEC7A4B8-959C-4B94-BF0C-C1F954F54F95}" destId="{3073E1C7-E52B-4002-B7F4-C6C5E9E551B4}" srcOrd="1" destOrd="0" presId="urn:microsoft.com/office/officeart/2005/8/layout/hierarchy2"/>
    <dgm:cxn modelId="{40BA2EA7-5DFA-42DB-AE3D-7D45877DDA23}" type="presOf" srcId="{B0741BF7-04B1-423B-8BDE-934F678FF726}" destId="{3EF85590-717F-454C-918F-C5AC90372445}" srcOrd="1" destOrd="0" presId="urn:microsoft.com/office/officeart/2005/8/layout/hierarchy2"/>
    <dgm:cxn modelId="{1687F1AA-6C64-40A5-B11F-CA2E53C56ABA}" type="presOf" srcId="{DD273B8E-F568-4261-BE98-4F54648604CC}" destId="{F444A504-B502-4FDD-BE48-74A397C19E0E}" srcOrd="1" destOrd="0" presId="urn:microsoft.com/office/officeart/2005/8/layout/hierarchy2"/>
    <dgm:cxn modelId="{74E020B2-4BEF-4D3E-9938-0FF9E707611D}" type="presOf" srcId="{7466E4C9-687F-4810-AE4D-CF087404B35B}" destId="{95DCF889-FEF1-45EC-8735-53DE5F97B3B6}" srcOrd="0" destOrd="0" presId="urn:microsoft.com/office/officeart/2005/8/layout/hierarchy2"/>
    <dgm:cxn modelId="{AEFD90B9-75B0-47D9-AF40-DCC5D02A7222}" type="presOf" srcId="{BA29E265-81EC-401C-BBB8-95CEA83D2F8E}" destId="{4DE5CDC1-D74C-4A53-8049-266B9CB00B0F}" srcOrd="0" destOrd="0" presId="urn:microsoft.com/office/officeart/2005/8/layout/hierarchy2"/>
    <dgm:cxn modelId="{26E8F5C3-CA50-4D27-B283-3C68354D646C}" type="presOf" srcId="{B0741BF7-04B1-423B-8BDE-934F678FF726}" destId="{8C63338C-3C7A-4CB7-8890-BEFC4A630057}" srcOrd="0" destOrd="0" presId="urn:microsoft.com/office/officeart/2005/8/layout/hierarchy2"/>
    <dgm:cxn modelId="{5E31ABCC-F995-44C6-A1B0-5873971630E1}" type="presOf" srcId="{BEC7A4B8-959C-4B94-BF0C-C1F954F54F95}" destId="{7EBDF757-F910-430F-8C89-CDC2E8125F64}" srcOrd="0" destOrd="0" presId="urn:microsoft.com/office/officeart/2005/8/layout/hierarchy2"/>
    <dgm:cxn modelId="{52C1E4D5-C3D5-47B7-9CAE-41F8161CC53C}" type="presOf" srcId="{094FD479-DFA3-4499-8D6A-B0F19D8F1385}" destId="{FC8BA15A-1D0F-4AEA-AF85-96526A5453AB}" srcOrd="0" destOrd="0" presId="urn:microsoft.com/office/officeart/2005/8/layout/hierarchy2"/>
    <dgm:cxn modelId="{B0D4F6DF-6B51-4FBA-9084-E5216047669E}" type="presOf" srcId="{4F9C694B-3DD4-4DBB-AF9F-D3FBA9DB41DE}" destId="{FD478921-C9C7-4262-B9CB-CF74C6F8AC7B}" srcOrd="0" destOrd="0" presId="urn:microsoft.com/office/officeart/2005/8/layout/hierarchy2"/>
    <dgm:cxn modelId="{1CFF59E5-F8D3-4DDB-919A-45A1D326790F}" srcId="{4F9C694B-3DD4-4DBB-AF9F-D3FBA9DB41DE}" destId="{1583EB4B-0842-4F2C-AAD1-D2E8D58EE887}" srcOrd="0" destOrd="0" parTransId="{5269348A-9DD8-44B6-814C-8161BFA7D6F2}" sibTransId="{46858138-8867-4539-8117-5711F3CC08C0}"/>
    <dgm:cxn modelId="{0BA11CEA-338E-4AE3-BAC8-B75212DDE28C}" srcId="{D259E317-F60F-41C8-8E9B-7AE7A668F6CA}" destId="{7466E4C9-687F-4810-AE4D-CF087404B35B}" srcOrd="1" destOrd="0" parTransId="{BA29E265-81EC-401C-BBB8-95CEA83D2F8E}" sibTransId="{B22514F4-654E-4974-B9F1-8024A6B61514}"/>
    <dgm:cxn modelId="{DDB380EA-14F5-449A-A1A9-901CB9B06B60}" srcId="{1583EB4B-0842-4F2C-AAD1-D2E8D58EE887}" destId="{094FD479-DFA3-4499-8D6A-B0F19D8F1385}" srcOrd="1" destOrd="0" parTransId="{DD273B8E-F568-4261-BE98-4F54648604CC}" sibTransId="{CCDBFC3A-5EEE-484F-A9B9-8FFF8619CE11}"/>
    <dgm:cxn modelId="{0AE87448-30D4-4A6C-9282-4A2C5EDD57C5}" type="presParOf" srcId="{FD478921-C9C7-4262-B9CB-CF74C6F8AC7B}" destId="{36913020-4D12-4987-9487-115006572780}" srcOrd="0" destOrd="0" presId="urn:microsoft.com/office/officeart/2005/8/layout/hierarchy2"/>
    <dgm:cxn modelId="{1E059132-862D-4998-990D-B20E118E5788}" type="presParOf" srcId="{36913020-4D12-4987-9487-115006572780}" destId="{378803C8-29D5-4A94-8E00-68989B62687D}" srcOrd="0" destOrd="0" presId="urn:microsoft.com/office/officeart/2005/8/layout/hierarchy2"/>
    <dgm:cxn modelId="{A0AB60F5-5E53-4713-9098-507DB6BE9FDF}" type="presParOf" srcId="{36913020-4D12-4987-9487-115006572780}" destId="{21114718-0517-417E-948E-6804EABCD5A7}" srcOrd="1" destOrd="0" presId="urn:microsoft.com/office/officeart/2005/8/layout/hierarchy2"/>
    <dgm:cxn modelId="{0F182EC3-1F20-4508-B057-FCD5BDAD42EB}" type="presParOf" srcId="{21114718-0517-417E-948E-6804EABCD5A7}" destId="{7741B548-AB1A-46CA-9D21-F7893686E2E2}" srcOrd="0" destOrd="0" presId="urn:microsoft.com/office/officeart/2005/8/layout/hierarchy2"/>
    <dgm:cxn modelId="{8F2D19D2-2344-4A2C-BE25-68BAEB790B0F}" type="presParOf" srcId="{7741B548-AB1A-46CA-9D21-F7893686E2E2}" destId="{267A84BD-006B-429D-A710-FC786A063D18}" srcOrd="0" destOrd="0" presId="urn:microsoft.com/office/officeart/2005/8/layout/hierarchy2"/>
    <dgm:cxn modelId="{9AC1229C-AED9-44C8-A9E4-532C110964E9}" type="presParOf" srcId="{21114718-0517-417E-948E-6804EABCD5A7}" destId="{8B84E3A1-76BA-41D9-B676-2FFBFC46DE09}" srcOrd="1" destOrd="0" presId="urn:microsoft.com/office/officeart/2005/8/layout/hierarchy2"/>
    <dgm:cxn modelId="{926F8C53-68B4-408C-B3F4-A07EFE76F440}" type="presParOf" srcId="{8B84E3A1-76BA-41D9-B676-2FFBFC46DE09}" destId="{47FEB889-3862-41EE-857E-8A49829EB51D}" srcOrd="0" destOrd="0" presId="urn:microsoft.com/office/officeart/2005/8/layout/hierarchy2"/>
    <dgm:cxn modelId="{E9F68F6F-2D01-43FC-9E28-4EAE7D20CA71}" type="presParOf" srcId="{8B84E3A1-76BA-41D9-B676-2FFBFC46DE09}" destId="{64A9DF70-1FE6-4CE4-B07A-066B774A42C9}" srcOrd="1" destOrd="0" presId="urn:microsoft.com/office/officeart/2005/8/layout/hierarchy2"/>
    <dgm:cxn modelId="{A46BCA98-45FB-4C54-B75A-EA8378DFBE48}" type="presParOf" srcId="{64A9DF70-1FE6-4CE4-B07A-066B774A42C9}" destId="{8C63338C-3C7A-4CB7-8890-BEFC4A630057}" srcOrd="0" destOrd="0" presId="urn:microsoft.com/office/officeart/2005/8/layout/hierarchy2"/>
    <dgm:cxn modelId="{33F4517F-68F0-4170-8F03-DE9167AFAFCD}" type="presParOf" srcId="{8C63338C-3C7A-4CB7-8890-BEFC4A630057}" destId="{3EF85590-717F-454C-918F-C5AC90372445}" srcOrd="0" destOrd="0" presId="urn:microsoft.com/office/officeart/2005/8/layout/hierarchy2"/>
    <dgm:cxn modelId="{09CE0811-A753-49C5-A6A1-E6415B1D56FD}" type="presParOf" srcId="{64A9DF70-1FE6-4CE4-B07A-066B774A42C9}" destId="{4E1B2DA0-791D-429A-800F-9765175CC435}" srcOrd="1" destOrd="0" presId="urn:microsoft.com/office/officeart/2005/8/layout/hierarchy2"/>
    <dgm:cxn modelId="{152536BC-61C1-46E2-8F1F-E23262B39850}" type="presParOf" srcId="{4E1B2DA0-791D-429A-800F-9765175CC435}" destId="{0298AE1F-CBAF-4E43-8AE9-00B5A32B07F8}" srcOrd="0" destOrd="0" presId="urn:microsoft.com/office/officeart/2005/8/layout/hierarchy2"/>
    <dgm:cxn modelId="{DDB82C8E-F49C-40F8-AF46-5CF5199C4C95}" type="presParOf" srcId="{4E1B2DA0-791D-429A-800F-9765175CC435}" destId="{4B683E93-EAE2-40E1-AD19-C19BCDFE53B6}" srcOrd="1" destOrd="0" presId="urn:microsoft.com/office/officeart/2005/8/layout/hierarchy2"/>
    <dgm:cxn modelId="{490DB537-A92F-4CAC-B923-297BE3EB338D}" type="presParOf" srcId="{64A9DF70-1FE6-4CE4-B07A-066B774A42C9}" destId="{4DE5CDC1-D74C-4A53-8049-266B9CB00B0F}" srcOrd="2" destOrd="0" presId="urn:microsoft.com/office/officeart/2005/8/layout/hierarchy2"/>
    <dgm:cxn modelId="{1F09D04F-9E03-4679-9EE3-21F9DB2F8015}" type="presParOf" srcId="{4DE5CDC1-D74C-4A53-8049-266B9CB00B0F}" destId="{19B0B605-CC75-4BC7-AB03-8988A395C7C5}" srcOrd="0" destOrd="0" presId="urn:microsoft.com/office/officeart/2005/8/layout/hierarchy2"/>
    <dgm:cxn modelId="{16F1669D-9748-4F5D-9C43-07A3B23DC74E}" type="presParOf" srcId="{64A9DF70-1FE6-4CE4-B07A-066B774A42C9}" destId="{0F24BD14-FB1A-4F48-8586-F8E1A609CAD9}" srcOrd="3" destOrd="0" presId="urn:microsoft.com/office/officeart/2005/8/layout/hierarchy2"/>
    <dgm:cxn modelId="{4A09EC26-DC04-475F-B9A3-0D8CFD22427C}" type="presParOf" srcId="{0F24BD14-FB1A-4F48-8586-F8E1A609CAD9}" destId="{95DCF889-FEF1-45EC-8735-53DE5F97B3B6}" srcOrd="0" destOrd="0" presId="urn:microsoft.com/office/officeart/2005/8/layout/hierarchy2"/>
    <dgm:cxn modelId="{F1936593-0E67-49EC-BCA9-4094F8354B4C}" type="presParOf" srcId="{0F24BD14-FB1A-4F48-8586-F8E1A609CAD9}" destId="{02C39419-84A7-4911-9077-CFA57AE8DCCC}" srcOrd="1" destOrd="0" presId="urn:microsoft.com/office/officeart/2005/8/layout/hierarchy2"/>
    <dgm:cxn modelId="{9211954C-4727-49DB-81E7-4E2EA4A14EA7}" type="presParOf" srcId="{21114718-0517-417E-948E-6804EABCD5A7}" destId="{A5F57FF9-B20C-4092-ADE5-E98FDFC91ADD}" srcOrd="2" destOrd="0" presId="urn:microsoft.com/office/officeart/2005/8/layout/hierarchy2"/>
    <dgm:cxn modelId="{32B0CD85-D2F2-4DC7-BEF3-B65A25BC67D4}" type="presParOf" srcId="{A5F57FF9-B20C-4092-ADE5-E98FDFC91ADD}" destId="{F444A504-B502-4FDD-BE48-74A397C19E0E}" srcOrd="0" destOrd="0" presId="urn:microsoft.com/office/officeart/2005/8/layout/hierarchy2"/>
    <dgm:cxn modelId="{06E912D2-F0D6-4747-B0E3-EBA5FEE23F82}" type="presParOf" srcId="{21114718-0517-417E-948E-6804EABCD5A7}" destId="{7A8B23E6-D80A-4F8B-B866-677266844468}" srcOrd="3" destOrd="0" presId="urn:microsoft.com/office/officeart/2005/8/layout/hierarchy2"/>
    <dgm:cxn modelId="{428F7503-35CC-4888-9877-B9FA02FF04FA}" type="presParOf" srcId="{7A8B23E6-D80A-4F8B-B866-677266844468}" destId="{FC8BA15A-1D0F-4AEA-AF85-96526A5453AB}" srcOrd="0" destOrd="0" presId="urn:microsoft.com/office/officeart/2005/8/layout/hierarchy2"/>
    <dgm:cxn modelId="{527F44D4-49C9-4D92-8F6A-4D20B4D2BEBC}" type="presParOf" srcId="{7A8B23E6-D80A-4F8B-B866-677266844468}" destId="{9F09E0F6-930B-48A7-9521-9A9D5FD7D8F6}" srcOrd="1" destOrd="0" presId="urn:microsoft.com/office/officeart/2005/8/layout/hierarchy2"/>
    <dgm:cxn modelId="{81261759-0FAB-408B-B0F7-F8A53B1606F5}" type="presParOf" srcId="{9F09E0F6-930B-48A7-9521-9A9D5FD7D8F6}" destId="{7EBDF757-F910-430F-8C89-CDC2E8125F64}" srcOrd="0" destOrd="0" presId="urn:microsoft.com/office/officeart/2005/8/layout/hierarchy2"/>
    <dgm:cxn modelId="{B2461D4F-BA4C-4D7F-BE78-6053267C4D76}" type="presParOf" srcId="{7EBDF757-F910-430F-8C89-CDC2E8125F64}" destId="{3073E1C7-E52B-4002-B7F4-C6C5E9E551B4}" srcOrd="0" destOrd="0" presId="urn:microsoft.com/office/officeart/2005/8/layout/hierarchy2"/>
    <dgm:cxn modelId="{4A3337D2-2469-4A84-BBC2-6502E44AA4EB}" type="presParOf" srcId="{9F09E0F6-930B-48A7-9521-9A9D5FD7D8F6}" destId="{0E14C9D1-2EFB-4D8E-9581-90D16F8B4E45}" srcOrd="1" destOrd="0" presId="urn:microsoft.com/office/officeart/2005/8/layout/hierarchy2"/>
    <dgm:cxn modelId="{BC2D419E-5B12-4C3A-B3C7-1AC9B10FDBC7}" type="presParOf" srcId="{0E14C9D1-2EFB-4D8E-9581-90D16F8B4E45}" destId="{ED755AFD-59ED-4FF5-A282-62B1D9637332}" srcOrd="0" destOrd="0" presId="urn:microsoft.com/office/officeart/2005/8/layout/hierarchy2"/>
    <dgm:cxn modelId="{7DA3D62E-E691-4800-8997-8D20031ECAB3}" type="presParOf" srcId="{0E14C9D1-2EFB-4D8E-9581-90D16F8B4E45}" destId="{29131440-89BC-4981-8229-92E12FAD88C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F6EAA7-D2CB-4C11-9DAC-7F61404DB11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FD8F1F-9D20-4FF4-A97F-F37AF79405F5}">
      <dgm:prSet/>
      <dgm:spPr/>
      <dgm:t>
        <a:bodyPr/>
        <a:lstStyle/>
        <a:p>
          <a:r>
            <a:rPr lang="en-US"/>
            <a:t>The responsibility of the Field Director</a:t>
          </a:r>
        </a:p>
      </dgm:t>
    </dgm:pt>
    <dgm:pt modelId="{BBC024D5-D02B-4A9A-A6D8-FCE721194816}" type="parTrans" cxnId="{E5E2A179-3460-4724-BEB3-159CC0919538}">
      <dgm:prSet/>
      <dgm:spPr/>
      <dgm:t>
        <a:bodyPr/>
        <a:lstStyle/>
        <a:p>
          <a:endParaRPr lang="en-US"/>
        </a:p>
      </dgm:t>
    </dgm:pt>
    <dgm:pt modelId="{32C82350-61F5-4624-AACF-6D604C9F8F59}" type="sibTrans" cxnId="{E5E2A179-3460-4724-BEB3-159CC0919538}">
      <dgm:prSet/>
      <dgm:spPr/>
      <dgm:t>
        <a:bodyPr/>
        <a:lstStyle/>
        <a:p>
          <a:endParaRPr lang="en-US"/>
        </a:p>
      </dgm:t>
    </dgm:pt>
    <dgm:pt modelId="{7A75FBF5-F3D1-42A3-81A6-05B3B99982A0}">
      <dgm:prSet/>
      <dgm:spPr/>
      <dgm:t>
        <a:bodyPr/>
        <a:lstStyle/>
        <a:p>
          <a:r>
            <a:rPr lang="en-US"/>
            <a:t>Coordination of all field activities for all engaged</a:t>
          </a:r>
        </a:p>
      </dgm:t>
    </dgm:pt>
    <dgm:pt modelId="{46C9DDE6-A20F-45AD-9642-B93F739DEA13}" type="parTrans" cxnId="{E01F41FC-E4D1-498F-BCEA-92D7132FC223}">
      <dgm:prSet/>
      <dgm:spPr/>
      <dgm:t>
        <a:bodyPr/>
        <a:lstStyle/>
        <a:p>
          <a:endParaRPr lang="en-US"/>
        </a:p>
      </dgm:t>
    </dgm:pt>
    <dgm:pt modelId="{8089E67B-9C23-4834-92E6-36C0ADDE9EAE}" type="sibTrans" cxnId="{E01F41FC-E4D1-498F-BCEA-92D7132FC223}">
      <dgm:prSet/>
      <dgm:spPr/>
      <dgm:t>
        <a:bodyPr/>
        <a:lstStyle/>
        <a:p>
          <a:endParaRPr lang="en-US"/>
        </a:p>
      </dgm:t>
    </dgm:pt>
    <dgm:pt modelId="{D8067AE3-3F9E-416B-95C0-4DBEF20CF232}">
      <dgm:prSet/>
      <dgm:spPr/>
      <dgm:t>
        <a:bodyPr/>
        <a:lstStyle/>
        <a:p>
          <a:r>
            <a:rPr lang="en-US"/>
            <a:t>Preparing students for experiential learning </a:t>
          </a:r>
        </a:p>
      </dgm:t>
    </dgm:pt>
    <dgm:pt modelId="{18741909-88A9-47F3-B46E-4BC0D5DB4B84}" type="parTrans" cxnId="{9E76597E-6926-42E3-BDE1-4381FE77E804}">
      <dgm:prSet/>
      <dgm:spPr/>
      <dgm:t>
        <a:bodyPr/>
        <a:lstStyle/>
        <a:p>
          <a:endParaRPr lang="en-US"/>
        </a:p>
      </dgm:t>
    </dgm:pt>
    <dgm:pt modelId="{854E77DA-E26B-4E34-A268-673489D8DEC2}" type="sibTrans" cxnId="{9E76597E-6926-42E3-BDE1-4381FE77E804}">
      <dgm:prSet/>
      <dgm:spPr/>
      <dgm:t>
        <a:bodyPr/>
        <a:lstStyle/>
        <a:p>
          <a:endParaRPr lang="en-US"/>
        </a:p>
      </dgm:t>
    </dgm:pt>
    <dgm:pt modelId="{B9E7AB12-C2A9-481C-BEEB-2313433F3010}">
      <dgm:prSet/>
      <dgm:spPr/>
      <dgm:t>
        <a:bodyPr/>
        <a:lstStyle/>
        <a:p>
          <a:r>
            <a:rPr lang="en-US"/>
            <a:t>Develop field placements</a:t>
          </a:r>
        </a:p>
      </dgm:t>
    </dgm:pt>
    <dgm:pt modelId="{D389F49C-4DBE-4A82-9AAC-792424FDB438}" type="parTrans" cxnId="{2A241D3E-A1A3-4910-8DF0-4DFF78C06903}">
      <dgm:prSet/>
      <dgm:spPr/>
      <dgm:t>
        <a:bodyPr/>
        <a:lstStyle/>
        <a:p>
          <a:endParaRPr lang="en-US"/>
        </a:p>
      </dgm:t>
    </dgm:pt>
    <dgm:pt modelId="{8221871D-A82F-4FCB-BC57-33C601EF6507}" type="sibTrans" cxnId="{2A241D3E-A1A3-4910-8DF0-4DFF78C06903}">
      <dgm:prSet/>
      <dgm:spPr/>
      <dgm:t>
        <a:bodyPr/>
        <a:lstStyle/>
        <a:p>
          <a:endParaRPr lang="en-US"/>
        </a:p>
      </dgm:t>
    </dgm:pt>
    <dgm:pt modelId="{FE3D5732-9509-452E-BC8F-FEA6E047C191}">
      <dgm:prSet/>
      <dgm:spPr/>
      <dgm:t>
        <a:bodyPr/>
        <a:lstStyle/>
        <a:p>
          <a:r>
            <a:rPr lang="en-US"/>
            <a:t>Plan seminars &amp; meetings</a:t>
          </a:r>
        </a:p>
      </dgm:t>
    </dgm:pt>
    <dgm:pt modelId="{65BB2BC0-D8E7-48C1-927F-9EFA8B7DF686}" type="parTrans" cxnId="{78980BE3-1671-4305-AD67-42716CE38EA2}">
      <dgm:prSet/>
      <dgm:spPr/>
      <dgm:t>
        <a:bodyPr/>
        <a:lstStyle/>
        <a:p>
          <a:endParaRPr lang="en-US"/>
        </a:p>
      </dgm:t>
    </dgm:pt>
    <dgm:pt modelId="{A90CF3B5-3D54-4F47-B0C0-6B0B0F4E2C20}" type="sibTrans" cxnId="{78980BE3-1671-4305-AD67-42716CE38EA2}">
      <dgm:prSet/>
      <dgm:spPr/>
      <dgm:t>
        <a:bodyPr/>
        <a:lstStyle/>
        <a:p>
          <a:endParaRPr lang="en-US"/>
        </a:p>
      </dgm:t>
    </dgm:pt>
    <dgm:pt modelId="{57382314-77A8-4804-8C41-928CA2F4FB67}">
      <dgm:prSet/>
      <dgm:spPr/>
      <dgm:t>
        <a:bodyPr/>
        <a:lstStyle/>
        <a:p>
          <a:r>
            <a:rPr lang="en-US"/>
            <a:t>Teamwork is required</a:t>
          </a:r>
        </a:p>
      </dgm:t>
    </dgm:pt>
    <dgm:pt modelId="{47F7DD07-1BC2-46FA-A1CA-54FCF12E069A}" type="parTrans" cxnId="{0926D684-FCCE-4F85-8BE6-797FF3DB27F7}">
      <dgm:prSet/>
      <dgm:spPr/>
      <dgm:t>
        <a:bodyPr/>
        <a:lstStyle/>
        <a:p>
          <a:endParaRPr lang="en-US"/>
        </a:p>
      </dgm:t>
    </dgm:pt>
    <dgm:pt modelId="{E7C9DAA4-3E43-4E67-B40A-5ECA291E92E2}" type="sibTrans" cxnId="{0926D684-FCCE-4F85-8BE6-797FF3DB27F7}">
      <dgm:prSet/>
      <dgm:spPr/>
      <dgm:t>
        <a:bodyPr/>
        <a:lstStyle/>
        <a:p>
          <a:endParaRPr lang="en-US"/>
        </a:p>
      </dgm:t>
    </dgm:pt>
    <dgm:pt modelId="{71FA4DC0-D8BE-4992-977D-D5652C494E88}">
      <dgm:prSet/>
      <dgm:spPr/>
      <dgm:t>
        <a:bodyPr/>
        <a:lstStyle/>
        <a:p>
          <a:r>
            <a:rPr lang="en-US"/>
            <a:t>Collaboration is essential to success</a:t>
          </a:r>
        </a:p>
      </dgm:t>
    </dgm:pt>
    <dgm:pt modelId="{A8D54800-2990-4B50-93FC-964A6ACED2BE}" type="parTrans" cxnId="{4D1214FA-1B61-4867-BF02-E8F52E4FC1B5}">
      <dgm:prSet/>
      <dgm:spPr/>
      <dgm:t>
        <a:bodyPr/>
        <a:lstStyle/>
        <a:p>
          <a:endParaRPr lang="en-US"/>
        </a:p>
      </dgm:t>
    </dgm:pt>
    <dgm:pt modelId="{0A36E523-B77D-450D-A533-DAB0890744A9}" type="sibTrans" cxnId="{4D1214FA-1B61-4867-BF02-E8F52E4FC1B5}">
      <dgm:prSet/>
      <dgm:spPr/>
      <dgm:t>
        <a:bodyPr/>
        <a:lstStyle/>
        <a:p>
          <a:endParaRPr lang="en-US"/>
        </a:p>
      </dgm:t>
    </dgm:pt>
    <dgm:pt modelId="{45890BA6-C5AA-487E-9C90-90375F55CF8F}" type="pres">
      <dgm:prSet presAssocID="{34F6EAA7-D2CB-4C11-9DAC-7F61404DB114}" presName="vert0" presStyleCnt="0">
        <dgm:presLayoutVars>
          <dgm:dir/>
          <dgm:animOne val="branch"/>
          <dgm:animLvl val="lvl"/>
        </dgm:presLayoutVars>
      </dgm:prSet>
      <dgm:spPr/>
    </dgm:pt>
    <dgm:pt modelId="{E5C18AD4-981B-40EC-920A-800532EC87C7}" type="pres">
      <dgm:prSet presAssocID="{2FFD8F1F-9D20-4FF4-A97F-F37AF79405F5}" presName="thickLine" presStyleLbl="alignNode1" presStyleIdx="0" presStyleCnt="7"/>
      <dgm:spPr/>
    </dgm:pt>
    <dgm:pt modelId="{1780A729-3B8B-4A13-A50B-88A8D8F088CC}" type="pres">
      <dgm:prSet presAssocID="{2FFD8F1F-9D20-4FF4-A97F-F37AF79405F5}" presName="horz1" presStyleCnt="0"/>
      <dgm:spPr/>
    </dgm:pt>
    <dgm:pt modelId="{E8B109D2-A935-4F40-A613-D27CF7228D55}" type="pres">
      <dgm:prSet presAssocID="{2FFD8F1F-9D20-4FF4-A97F-F37AF79405F5}" presName="tx1" presStyleLbl="revTx" presStyleIdx="0" presStyleCnt="7"/>
      <dgm:spPr/>
    </dgm:pt>
    <dgm:pt modelId="{79F5EF59-C9DE-40CD-92C1-D337A756EF92}" type="pres">
      <dgm:prSet presAssocID="{2FFD8F1F-9D20-4FF4-A97F-F37AF79405F5}" presName="vert1" presStyleCnt="0"/>
      <dgm:spPr/>
    </dgm:pt>
    <dgm:pt modelId="{4392955E-E4EB-414E-9092-C4AEEECF6739}" type="pres">
      <dgm:prSet presAssocID="{7A75FBF5-F3D1-42A3-81A6-05B3B99982A0}" presName="thickLine" presStyleLbl="alignNode1" presStyleIdx="1" presStyleCnt="7"/>
      <dgm:spPr/>
    </dgm:pt>
    <dgm:pt modelId="{20FCF475-707C-4F30-8225-6B249761CD40}" type="pres">
      <dgm:prSet presAssocID="{7A75FBF5-F3D1-42A3-81A6-05B3B99982A0}" presName="horz1" presStyleCnt="0"/>
      <dgm:spPr/>
    </dgm:pt>
    <dgm:pt modelId="{D6E2BBA4-6ABA-4E84-9952-20DEAECD648E}" type="pres">
      <dgm:prSet presAssocID="{7A75FBF5-F3D1-42A3-81A6-05B3B99982A0}" presName="tx1" presStyleLbl="revTx" presStyleIdx="1" presStyleCnt="7"/>
      <dgm:spPr/>
    </dgm:pt>
    <dgm:pt modelId="{94820389-038E-481C-9218-FB796FFA65EB}" type="pres">
      <dgm:prSet presAssocID="{7A75FBF5-F3D1-42A3-81A6-05B3B99982A0}" presName="vert1" presStyleCnt="0"/>
      <dgm:spPr/>
    </dgm:pt>
    <dgm:pt modelId="{A429624F-C3CE-4974-B9A5-88840647902A}" type="pres">
      <dgm:prSet presAssocID="{D8067AE3-3F9E-416B-95C0-4DBEF20CF232}" presName="thickLine" presStyleLbl="alignNode1" presStyleIdx="2" presStyleCnt="7"/>
      <dgm:spPr/>
    </dgm:pt>
    <dgm:pt modelId="{7DE136DF-997D-4016-9121-66B445AD9ECB}" type="pres">
      <dgm:prSet presAssocID="{D8067AE3-3F9E-416B-95C0-4DBEF20CF232}" presName="horz1" presStyleCnt="0"/>
      <dgm:spPr/>
    </dgm:pt>
    <dgm:pt modelId="{FB0375EB-63B4-4447-B240-705A79B90176}" type="pres">
      <dgm:prSet presAssocID="{D8067AE3-3F9E-416B-95C0-4DBEF20CF232}" presName="tx1" presStyleLbl="revTx" presStyleIdx="2" presStyleCnt="7"/>
      <dgm:spPr/>
    </dgm:pt>
    <dgm:pt modelId="{9E319835-1522-4289-B1CE-8C155B0465FE}" type="pres">
      <dgm:prSet presAssocID="{D8067AE3-3F9E-416B-95C0-4DBEF20CF232}" presName="vert1" presStyleCnt="0"/>
      <dgm:spPr/>
    </dgm:pt>
    <dgm:pt modelId="{11B2E992-6345-42D9-9A5C-C238E1794CE8}" type="pres">
      <dgm:prSet presAssocID="{B9E7AB12-C2A9-481C-BEEB-2313433F3010}" presName="thickLine" presStyleLbl="alignNode1" presStyleIdx="3" presStyleCnt="7"/>
      <dgm:spPr/>
    </dgm:pt>
    <dgm:pt modelId="{3262B63E-4C88-48C2-8672-68AFC452C6B6}" type="pres">
      <dgm:prSet presAssocID="{B9E7AB12-C2A9-481C-BEEB-2313433F3010}" presName="horz1" presStyleCnt="0"/>
      <dgm:spPr/>
    </dgm:pt>
    <dgm:pt modelId="{7A900D46-3A45-4317-8C0D-832A25ECFF5F}" type="pres">
      <dgm:prSet presAssocID="{B9E7AB12-C2A9-481C-BEEB-2313433F3010}" presName="tx1" presStyleLbl="revTx" presStyleIdx="3" presStyleCnt="7"/>
      <dgm:spPr/>
    </dgm:pt>
    <dgm:pt modelId="{75D664ED-8446-4CB3-8F5B-6B71D6C10BBD}" type="pres">
      <dgm:prSet presAssocID="{B9E7AB12-C2A9-481C-BEEB-2313433F3010}" presName="vert1" presStyleCnt="0"/>
      <dgm:spPr/>
    </dgm:pt>
    <dgm:pt modelId="{AEFD17E3-5C53-4DAC-B246-BEB0AA3D3AD2}" type="pres">
      <dgm:prSet presAssocID="{FE3D5732-9509-452E-BC8F-FEA6E047C191}" presName="thickLine" presStyleLbl="alignNode1" presStyleIdx="4" presStyleCnt="7"/>
      <dgm:spPr/>
    </dgm:pt>
    <dgm:pt modelId="{8C0A806A-E62A-432F-89B7-616F0E1BCD70}" type="pres">
      <dgm:prSet presAssocID="{FE3D5732-9509-452E-BC8F-FEA6E047C191}" presName="horz1" presStyleCnt="0"/>
      <dgm:spPr/>
    </dgm:pt>
    <dgm:pt modelId="{98252AAF-96CB-4A0D-A019-4D41ED1F2CAD}" type="pres">
      <dgm:prSet presAssocID="{FE3D5732-9509-452E-BC8F-FEA6E047C191}" presName="tx1" presStyleLbl="revTx" presStyleIdx="4" presStyleCnt="7"/>
      <dgm:spPr/>
    </dgm:pt>
    <dgm:pt modelId="{7BF9F874-B5CE-49C4-8A9C-985F5A675876}" type="pres">
      <dgm:prSet presAssocID="{FE3D5732-9509-452E-BC8F-FEA6E047C191}" presName="vert1" presStyleCnt="0"/>
      <dgm:spPr/>
    </dgm:pt>
    <dgm:pt modelId="{67EB44CF-B1CD-43ED-B027-9818E8B6C48E}" type="pres">
      <dgm:prSet presAssocID="{57382314-77A8-4804-8C41-928CA2F4FB67}" presName="thickLine" presStyleLbl="alignNode1" presStyleIdx="5" presStyleCnt="7"/>
      <dgm:spPr/>
    </dgm:pt>
    <dgm:pt modelId="{527A1227-C376-4EE7-8EDE-059BAD4FACEC}" type="pres">
      <dgm:prSet presAssocID="{57382314-77A8-4804-8C41-928CA2F4FB67}" presName="horz1" presStyleCnt="0"/>
      <dgm:spPr/>
    </dgm:pt>
    <dgm:pt modelId="{443A08CB-5DAB-4C23-9C84-AA20C88F85F6}" type="pres">
      <dgm:prSet presAssocID="{57382314-77A8-4804-8C41-928CA2F4FB67}" presName="tx1" presStyleLbl="revTx" presStyleIdx="5" presStyleCnt="7"/>
      <dgm:spPr/>
    </dgm:pt>
    <dgm:pt modelId="{58E18262-B288-4EAC-94B7-A7D61B7E2F18}" type="pres">
      <dgm:prSet presAssocID="{57382314-77A8-4804-8C41-928CA2F4FB67}" presName="vert1" presStyleCnt="0"/>
      <dgm:spPr/>
    </dgm:pt>
    <dgm:pt modelId="{0FC7E10A-E7BB-4798-8D26-257F24D3171F}" type="pres">
      <dgm:prSet presAssocID="{71FA4DC0-D8BE-4992-977D-D5652C494E88}" presName="thickLine" presStyleLbl="alignNode1" presStyleIdx="6" presStyleCnt="7"/>
      <dgm:spPr/>
    </dgm:pt>
    <dgm:pt modelId="{A40AE97E-73E3-4591-8265-2B4060EECD6C}" type="pres">
      <dgm:prSet presAssocID="{71FA4DC0-D8BE-4992-977D-D5652C494E88}" presName="horz1" presStyleCnt="0"/>
      <dgm:spPr/>
    </dgm:pt>
    <dgm:pt modelId="{308C60CD-4D14-4C61-82D6-9DAF8836FBD7}" type="pres">
      <dgm:prSet presAssocID="{71FA4DC0-D8BE-4992-977D-D5652C494E88}" presName="tx1" presStyleLbl="revTx" presStyleIdx="6" presStyleCnt="7"/>
      <dgm:spPr/>
    </dgm:pt>
    <dgm:pt modelId="{DA3030F2-1A55-44E3-B301-967886A5D1F6}" type="pres">
      <dgm:prSet presAssocID="{71FA4DC0-D8BE-4992-977D-D5652C494E88}" presName="vert1" presStyleCnt="0"/>
      <dgm:spPr/>
    </dgm:pt>
  </dgm:ptLst>
  <dgm:cxnLst>
    <dgm:cxn modelId="{753C790A-561B-4EC4-ACE9-0B5E68D05839}" type="presOf" srcId="{2FFD8F1F-9D20-4FF4-A97F-F37AF79405F5}" destId="{E8B109D2-A935-4F40-A613-D27CF7228D55}" srcOrd="0" destOrd="0" presId="urn:microsoft.com/office/officeart/2008/layout/LinedList"/>
    <dgm:cxn modelId="{2A241D3E-A1A3-4910-8DF0-4DFF78C06903}" srcId="{34F6EAA7-D2CB-4C11-9DAC-7F61404DB114}" destId="{B9E7AB12-C2A9-481C-BEEB-2313433F3010}" srcOrd="3" destOrd="0" parTransId="{D389F49C-4DBE-4A82-9AAC-792424FDB438}" sibTransId="{8221871D-A82F-4FCB-BC57-33C601EF6507}"/>
    <dgm:cxn modelId="{0351ED46-5D68-4BBB-A078-97EB97CE16FF}" type="presOf" srcId="{57382314-77A8-4804-8C41-928CA2F4FB67}" destId="{443A08CB-5DAB-4C23-9C84-AA20C88F85F6}" srcOrd="0" destOrd="0" presId="urn:microsoft.com/office/officeart/2008/layout/LinedList"/>
    <dgm:cxn modelId="{146E4072-DBAB-4240-BA41-67774A1F3536}" type="presOf" srcId="{D8067AE3-3F9E-416B-95C0-4DBEF20CF232}" destId="{FB0375EB-63B4-4447-B240-705A79B90176}" srcOrd="0" destOrd="0" presId="urn:microsoft.com/office/officeart/2008/layout/LinedList"/>
    <dgm:cxn modelId="{E5E2A179-3460-4724-BEB3-159CC0919538}" srcId="{34F6EAA7-D2CB-4C11-9DAC-7F61404DB114}" destId="{2FFD8F1F-9D20-4FF4-A97F-F37AF79405F5}" srcOrd="0" destOrd="0" parTransId="{BBC024D5-D02B-4A9A-A6D8-FCE721194816}" sibTransId="{32C82350-61F5-4624-AACF-6D604C9F8F59}"/>
    <dgm:cxn modelId="{6E14127A-9DFF-4C6F-847B-EDD24F49FCAA}" type="presOf" srcId="{FE3D5732-9509-452E-BC8F-FEA6E047C191}" destId="{98252AAF-96CB-4A0D-A019-4D41ED1F2CAD}" srcOrd="0" destOrd="0" presId="urn:microsoft.com/office/officeart/2008/layout/LinedList"/>
    <dgm:cxn modelId="{9E76597E-6926-42E3-BDE1-4381FE77E804}" srcId="{34F6EAA7-D2CB-4C11-9DAC-7F61404DB114}" destId="{D8067AE3-3F9E-416B-95C0-4DBEF20CF232}" srcOrd="2" destOrd="0" parTransId="{18741909-88A9-47F3-B46E-4BC0D5DB4B84}" sibTransId="{854E77DA-E26B-4E34-A268-673489D8DEC2}"/>
    <dgm:cxn modelId="{0926D684-FCCE-4F85-8BE6-797FF3DB27F7}" srcId="{34F6EAA7-D2CB-4C11-9DAC-7F61404DB114}" destId="{57382314-77A8-4804-8C41-928CA2F4FB67}" srcOrd="5" destOrd="0" parTransId="{47F7DD07-1BC2-46FA-A1CA-54FCF12E069A}" sibTransId="{E7C9DAA4-3E43-4E67-B40A-5ECA291E92E2}"/>
    <dgm:cxn modelId="{4AAF3092-D855-47BB-8B70-E17C25BD5907}" type="presOf" srcId="{71FA4DC0-D8BE-4992-977D-D5652C494E88}" destId="{308C60CD-4D14-4C61-82D6-9DAF8836FBD7}" srcOrd="0" destOrd="0" presId="urn:microsoft.com/office/officeart/2008/layout/LinedList"/>
    <dgm:cxn modelId="{1A7867B7-2C7B-49A3-A9EB-EE948CEE9129}" type="presOf" srcId="{34F6EAA7-D2CB-4C11-9DAC-7F61404DB114}" destId="{45890BA6-C5AA-487E-9C90-90375F55CF8F}" srcOrd="0" destOrd="0" presId="urn:microsoft.com/office/officeart/2008/layout/LinedList"/>
    <dgm:cxn modelId="{777A08D6-363B-4DE6-8641-5D2DA295C64C}" type="presOf" srcId="{7A75FBF5-F3D1-42A3-81A6-05B3B99982A0}" destId="{D6E2BBA4-6ABA-4E84-9952-20DEAECD648E}" srcOrd="0" destOrd="0" presId="urn:microsoft.com/office/officeart/2008/layout/LinedList"/>
    <dgm:cxn modelId="{78980BE3-1671-4305-AD67-42716CE38EA2}" srcId="{34F6EAA7-D2CB-4C11-9DAC-7F61404DB114}" destId="{FE3D5732-9509-452E-BC8F-FEA6E047C191}" srcOrd="4" destOrd="0" parTransId="{65BB2BC0-D8E7-48C1-927F-9EFA8B7DF686}" sibTransId="{A90CF3B5-3D54-4F47-B0C0-6B0B0F4E2C20}"/>
    <dgm:cxn modelId="{AAFCEFE8-D3FA-4F79-9682-D5D031158605}" type="presOf" srcId="{B9E7AB12-C2A9-481C-BEEB-2313433F3010}" destId="{7A900D46-3A45-4317-8C0D-832A25ECFF5F}" srcOrd="0" destOrd="0" presId="urn:microsoft.com/office/officeart/2008/layout/LinedList"/>
    <dgm:cxn modelId="{4D1214FA-1B61-4867-BF02-E8F52E4FC1B5}" srcId="{34F6EAA7-D2CB-4C11-9DAC-7F61404DB114}" destId="{71FA4DC0-D8BE-4992-977D-D5652C494E88}" srcOrd="6" destOrd="0" parTransId="{A8D54800-2990-4B50-93FC-964A6ACED2BE}" sibTransId="{0A36E523-B77D-450D-A533-DAB0890744A9}"/>
    <dgm:cxn modelId="{E01F41FC-E4D1-498F-BCEA-92D7132FC223}" srcId="{34F6EAA7-D2CB-4C11-9DAC-7F61404DB114}" destId="{7A75FBF5-F3D1-42A3-81A6-05B3B99982A0}" srcOrd="1" destOrd="0" parTransId="{46C9DDE6-A20F-45AD-9642-B93F739DEA13}" sibTransId="{8089E67B-9C23-4834-92E6-36C0ADDE9EAE}"/>
    <dgm:cxn modelId="{A0082383-4AC6-4493-A97E-C27C1260BCC4}" type="presParOf" srcId="{45890BA6-C5AA-487E-9C90-90375F55CF8F}" destId="{E5C18AD4-981B-40EC-920A-800532EC87C7}" srcOrd="0" destOrd="0" presId="urn:microsoft.com/office/officeart/2008/layout/LinedList"/>
    <dgm:cxn modelId="{FD2069B6-4E74-4116-BCDC-6A3C4BED1DB9}" type="presParOf" srcId="{45890BA6-C5AA-487E-9C90-90375F55CF8F}" destId="{1780A729-3B8B-4A13-A50B-88A8D8F088CC}" srcOrd="1" destOrd="0" presId="urn:microsoft.com/office/officeart/2008/layout/LinedList"/>
    <dgm:cxn modelId="{77DDB5A4-1060-4AC4-A5A0-6ABD2239D09B}" type="presParOf" srcId="{1780A729-3B8B-4A13-A50B-88A8D8F088CC}" destId="{E8B109D2-A935-4F40-A613-D27CF7228D55}" srcOrd="0" destOrd="0" presId="urn:microsoft.com/office/officeart/2008/layout/LinedList"/>
    <dgm:cxn modelId="{A66A6809-A487-4637-8295-DE439D421FDB}" type="presParOf" srcId="{1780A729-3B8B-4A13-A50B-88A8D8F088CC}" destId="{79F5EF59-C9DE-40CD-92C1-D337A756EF92}" srcOrd="1" destOrd="0" presId="urn:microsoft.com/office/officeart/2008/layout/LinedList"/>
    <dgm:cxn modelId="{3CBD2041-1789-476B-AC45-76447B548ED8}" type="presParOf" srcId="{45890BA6-C5AA-487E-9C90-90375F55CF8F}" destId="{4392955E-E4EB-414E-9092-C4AEEECF6739}" srcOrd="2" destOrd="0" presId="urn:microsoft.com/office/officeart/2008/layout/LinedList"/>
    <dgm:cxn modelId="{F6BBD418-EB7F-4C9F-B905-D34E28FE7FCA}" type="presParOf" srcId="{45890BA6-C5AA-487E-9C90-90375F55CF8F}" destId="{20FCF475-707C-4F30-8225-6B249761CD40}" srcOrd="3" destOrd="0" presId="urn:microsoft.com/office/officeart/2008/layout/LinedList"/>
    <dgm:cxn modelId="{0CC699F7-4C68-420F-AE6A-CC67471CFD9E}" type="presParOf" srcId="{20FCF475-707C-4F30-8225-6B249761CD40}" destId="{D6E2BBA4-6ABA-4E84-9952-20DEAECD648E}" srcOrd="0" destOrd="0" presId="urn:microsoft.com/office/officeart/2008/layout/LinedList"/>
    <dgm:cxn modelId="{E5AC0326-60E3-4B47-8372-1BB4F169DFE4}" type="presParOf" srcId="{20FCF475-707C-4F30-8225-6B249761CD40}" destId="{94820389-038E-481C-9218-FB796FFA65EB}" srcOrd="1" destOrd="0" presId="urn:microsoft.com/office/officeart/2008/layout/LinedList"/>
    <dgm:cxn modelId="{A5423613-9E6D-449C-AD25-A860792ACA32}" type="presParOf" srcId="{45890BA6-C5AA-487E-9C90-90375F55CF8F}" destId="{A429624F-C3CE-4974-B9A5-88840647902A}" srcOrd="4" destOrd="0" presId="urn:microsoft.com/office/officeart/2008/layout/LinedList"/>
    <dgm:cxn modelId="{50E0A0F5-3119-4995-95D5-88FBA7539EBF}" type="presParOf" srcId="{45890BA6-C5AA-487E-9C90-90375F55CF8F}" destId="{7DE136DF-997D-4016-9121-66B445AD9ECB}" srcOrd="5" destOrd="0" presId="urn:microsoft.com/office/officeart/2008/layout/LinedList"/>
    <dgm:cxn modelId="{FDDA00C0-A257-49BF-8C4F-3C3C5EF46DDB}" type="presParOf" srcId="{7DE136DF-997D-4016-9121-66B445AD9ECB}" destId="{FB0375EB-63B4-4447-B240-705A79B90176}" srcOrd="0" destOrd="0" presId="urn:microsoft.com/office/officeart/2008/layout/LinedList"/>
    <dgm:cxn modelId="{C7CAAE5C-53CC-4CB4-9045-36AAAEA88A5C}" type="presParOf" srcId="{7DE136DF-997D-4016-9121-66B445AD9ECB}" destId="{9E319835-1522-4289-B1CE-8C155B0465FE}" srcOrd="1" destOrd="0" presId="urn:microsoft.com/office/officeart/2008/layout/LinedList"/>
    <dgm:cxn modelId="{44223E92-ECA9-4111-A938-797FB1CBC94E}" type="presParOf" srcId="{45890BA6-C5AA-487E-9C90-90375F55CF8F}" destId="{11B2E992-6345-42D9-9A5C-C238E1794CE8}" srcOrd="6" destOrd="0" presId="urn:microsoft.com/office/officeart/2008/layout/LinedList"/>
    <dgm:cxn modelId="{AFD125E8-1FC9-48E8-AA6D-16EC7CD2EC3D}" type="presParOf" srcId="{45890BA6-C5AA-487E-9C90-90375F55CF8F}" destId="{3262B63E-4C88-48C2-8672-68AFC452C6B6}" srcOrd="7" destOrd="0" presId="urn:microsoft.com/office/officeart/2008/layout/LinedList"/>
    <dgm:cxn modelId="{66FB97E3-96DF-4F8C-8822-39C59E09E175}" type="presParOf" srcId="{3262B63E-4C88-48C2-8672-68AFC452C6B6}" destId="{7A900D46-3A45-4317-8C0D-832A25ECFF5F}" srcOrd="0" destOrd="0" presId="urn:microsoft.com/office/officeart/2008/layout/LinedList"/>
    <dgm:cxn modelId="{0E6CD7DB-80CE-462B-ACFE-B59D74EDFBEF}" type="presParOf" srcId="{3262B63E-4C88-48C2-8672-68AFC452C6B6}" destId="{75D664ED-8446-4CB3-8F5B-6B71D6C10BBD}" srcOrd="1" destOrd="0" presId="urn:microsoft.com/office/officeart/2008/layout/LinedList"/>
    <dgm:cxn modelId="{F664CAEB-63A2-43E0-A053-6300104F4C28}" type="presParOf" srcId="{45890BA6-C5AA-487E-9C90-90375F55CF8F}" destId="{AEFD17E3-5C53-4DAC-B246-BEB0AA3D3AD2}" srcOrd="8" destOrd="0" presId="urn:microsoft.com/office/officeart/2008/layout/LinedList"/>
    <dgm:cxn modelId="{39796A40-ADC3-4D2A-87E8-EF190574FF37}" type="presParOf" srcId="{45890BA6-C5AA-487E-9C90-90375F55CF8F}" destId="{8C0A806A-E62A-432F-89B7-616F0E1BCD70}" srcOrd="9" destOrd="0" presId="urn:microsoft.com/office/officeart/2008/layout/LinedList"/>
    <dgm:cxn modelId="{9E2538E4-BB42-45AA-83AE-B21C2EA71096}" type="presParOf" srcId="{8C0A806A-E62A-432F-89B7-616F0E1BCD70}" destId="{98252AAF-96CB-4A0D-A019-4D41ED1F2CAD}" srcOrd="0" destOrd="0" presId="urn:microsoft.com/office/officeart/2008/layout/LinedList"/>
    <dgm:cxn modelId="{F0CB439C-C53A-43E4-B552-ADBF088AD64B}" type="presParOf" srcId="{8C0A806A-E62A-432F-89B7-616F0E1BCD70}" destId="{7BF9F874-B5CE-49C4-8A9C-985F5A675876}" srcOrd="1" destOrd="0" presId="urn:microsoft.com/office/officeart/2008/layout/LinedList"/>
    <dgm:cxn modelId="{78243D67-3A3F-4B81-AD84-4E57DB84D20E}" type="presParOf" srcId="{45890BA6-C5AA-487E-9C90-90375F55CF8F}" destId="{67EB44CF-B1CD-43ED-B027-9818E8B6C48E}" srcOrd="10" destOrd="0" presId="urn:microsoft.com/office/officeart/2008/layout/LinedList"/>
    <dgm:cxn modelId="{7B4B0450-C82A-4BED-94BE-1A283713CE65}" type="presParOf" srcId="{45890BA6-C5AA-487E-9C90-90375F55CF8F}" destId="{527A1227-C376-4EE7-8EDE-059BAD4FACEC}" srcOrd="11" destOrd="0" presId="urn:microsoft.com/office/officeart/2008/layout/LinedList"/>
    <dgm:cxn modelId="{690AE17A-7985-475B-8A24-F1F4FD50BB78}" type="presParOf" srcId="{527A1227-C376-4EE7-8EDE-059BAD4FACEC}" destId="{443A08CB-5DAB-4C23-9C84-AA20C88F85F6}" srcOrd="0" destOrd="0" presId="urn:microsoft.com/office/officeart/2008/layout/LinedList"/>
    <dgm:cxn modelId="{EBEF6AF1-96FA-4EEF-A889-A530C0012B1A}" type="presParOf" srcId="{527A1227-C376-4EE7-8EDE-059BAD4FACEC}" destId="{58E18262-B288-4EAC-94B7-A7D61B7E2F18}" srcOrd="1" destOrd="0" presId="urn:microsoft.com/office/officeart/2008/layout/LinedList"/>
    <dgm:cxn modelId="{A8434077-2723-458C-8BC6-8FCEA7C06F79}" type="presParOf" srcId="{45890BA6-C5AA-487E-9C90-90375F55CF8F}" destId="{0FC7E10A-E7BB-4798-8D26-257F24D3171F}" srcOrd="12" destOrd="0" presId="urn:microsoft.com/office/officeart/2008/layout/LinedList"/>
    <dgm:cxn modelId="{DB8F2F40-0183-4536-B11B-2A10D925C6E1}" type="presParOf" srcId="{45890BA6-C5AA-487E-9C90-90375F55CF8F}" destId="{A40AE97E-73E3-4591-8265-2B4060EECD6C}" srcOrd="13" destOrd="0" presId="urn:microsoft.com/office/officeart/2008/layout/LinedList"/>
    <dgm:cxn modelId="{6A04EEB5-6D1B-454F-9135-9BD4957D5F34}" type="presParOf" srcId="{A40AE97E-73E3-4591-8265-2B4060EECD6C}" destId="{308C60CD-4D14-4C61-82D6-9DAF8836FBD7}" srcOrd="0" destOrd="0" presId="urn:microsoft.com/office/officeart/2008/layout/LinedList"/>
    <dgm:cxn modelId="{56B2902D-DE41-4B1A-BF5E-C335462059F3}" type="presParOf" srcId="{A40AE97E-73E3-4591-8265-2B4060EECD6C}" destId="{DA3030F2-1A55-44E3-B301-967886A5D1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E03F4B-6C32-4C59-9077-D8F34F7553A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657496C-C20A-434C-9F05-3B3557C12E2E}">
      <dgm:prSet/>
      <dgm:spPr/>
      <dgm:t>
        <a:bodyPr/>
        <a:lstStyle/>
        <a:p>
          <a:r>
            <a:rPr lang="en-US" dirty="0"/>
            <a:t>The Faculty Liaison serves as a consultant to field instructors and ensures the educational integrity of the field experience for their respective students</a:t>
          </a:r>
        </a:p>
      </dgm:t>
    </dgm:pt>
    <dgm:pt modelId="{5126C1E1-7C5B-492E-8406-F1AA54AFE9D4}" type="parTrans" cxnId="{CCA12005-2547-411C-8DFE-606C7FBCA6CD}">
      <dgm:prSet/>
      <dgm:spPr/>
      <dgm:t>
        <a:bodyPr/>
        <a:lstStyle/>
        <a:p>
          <a:endParaRPr lang="en-US"/>
        </a:p>
      </dgm:t>
    </dgm:pt>
    <dgm:pt modelId="{0933D849-59A8-4B9A-A279-CFD4A68FF973}" type="sibTrans" cxnId="{CCA12005-2547-411C-8DFE-606C7FBCA6CD}">
      <dgm:prSet/>
      <dgm:spPr/>
      <dgm:t>
        <a:bodyPr/>
        <a:lstStyle/>
        <a:p>
          <a:endParaRPr lang="en-US"/>
        </a:p>
      </dgm:t>
    </dgm:pt>
    <dgm:pt modelId="{E286D47C-20E3-4683-99C4-2CD0AECC00B2}">
      <dgm:prSet/>
      <dgm:spPr/>
      <dgm:t>
        <a:bodyPr/>
        <a:lstStyle/>
        <a:p>
          <a:r>
            <a:rPr lang="en-US" dirty="0"/>
            <a:t>Serves as a mediator/problem solver when conflicts arise between the agency and/or the field instructor and the student</a:t>
          </a:r>
        </a:p>
      </dgm:t>
    </dgm:pt>
    <dgm:pt modelId="{C2B20BF9-F7A4-4D0B-BB49-37A52ECDBBD9}" type="parTrans" cxnId="{E5D6C332-5A24-4AC3-88FD-FE0E40CD37CB}">
      <dgm:prSet/>
      <dgm:spPr/>
      <dgm:t>
        <a:bodyPr/>
        <a:lstStyle/>
        <a:p>
          <a:endParaRPr lang="en-US"/>
        </a:p>
      </dgm:t>
    </dgm:pt>
    <dgm:pt modelId="{453AD04F-0D4A-4B44-8C1D-E92CDCB9882C}" type="sibTrans" cxnId="{E5D6C332-5A24-4AC3-88FD-FE0E40CD37CB}">
      <dgm:prSet/>
      <dgm:spPr/>
      <dgm:t>
        <a:bodyPr/>
        <a:lstStyle/>
        <a:p>
          <a:endParaRPr lang="en-US"/>
        </a:p>
      </dgm:t>
    </dgm:pt>
    <dgm:pt modelId="{28EA3EDC-19B5-4063-835E-07DEB50E5204}" type="pres">
      <dgm:prSet presAssocID="{0EE03F4B-6C32-4C59-9077-D8F34F7553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C304D8-B9AC-42F1-94C0-4CEE81C666AF}" type="pres">
      <dgm:prSet presAssocID="{6657496C-C20A-434C-9F05-3B3557C12E2E}" presName="hierRoot1" presStyleCnt="0"/>
      <dgm:spPr/>
    </dgm:pt>
    <dgm:pt modelId="{1A036C11-2225-4151-A7BD-AB4CAAEB82EE}" type="pres">
      <dgm:prSet presAssocID="{6657496C-C20A-434C-9F05-3B3557C12E2E}" presName="composite" presStyleCnt="0"/>
      <dgm:spPr/>
    </dgm:pt>
    <dgm:pt modelId="{9851C612-6752-4C4D-96D0-E2E8DA92B190}" type="pres">
      <dgm:prSet presAssocID="{6657496C-C20A-434C-9F05-3B3557C12E2E}" presName="background" presStyleLbl="node0" presStyleIdx="0" presStyleCnt="2"/>
      <dgm:spPr/>
    </dgm:pt>
    <dgm:pt modelId="{BDB9BBF0-E5F4-4677-8CDB-C8CDB4556620}" type="pres">
      <dgm:prSet presAssocID="{6657496C-C20A-434C-9F05-3B3557C12E2E}" presName="text" presStyleLbl="fgAcc0" presStyleIdx="0" presStyleCnt="2">
        <dgm:presLayoutVars>
          <dgm:chPref val="3"/>
        </dgm:presLayoutVars>
      </dgm:prSet>
      <dgm:spPr/>
    </dgm:pt>
    <dgm:pt modelId="{2A49996C-6F6B-48E9-A1DD-B340B02610DC}" type="pres">
      <dgm:prSet presAssocID="{6657496C-C20A-434C-9F05-3B3557C12E2E}" presName="hierChild2" presStyleCnt="0"/>
      <dgm:spPr/>
    </dgm:pt>
    <dgm:pt modelId="{78D37929-D88A-4D60-B435-0B4596E470BA}" type="pres">
      <dgm:prSet presAssocID="{E286D47C-20E3-4683-99C4-2CD0AECC00B2}" presName="hierRoot1" presStyleCnt="0"/>
      <dgm:spPr/>
    </dgm:pt>
    <dgm:pt modelId="{83505800-5A92-4BD7-8A1B-D9F65A69F64F}" type="pres">
      <dgm:prSet presAssocID="{E286D47C-20E3-4683-99C4-2CD0AECC00B2}" presName="composite" presStyleCnt="0"/>
      <dgm:spPr/>
    </dgm:pt>
    <dgm:pt modelId="{F5582428-09D4-4BBE-A263-09993CD78471}" type="pres">
      <dgm:prSet presAssocID="{E286D47C-20E3-4683-99C4-2CD0AECC00B2}" presName="background" presStyleLbl="node0" presStyleIdx="1" presStyleCnt="2"/>
      <dgm:spPr/>
    </dgm:pt>
    <dgm:pt modelId="{26572359-9F6E-427A-BE39-B90B909A70C5}" type="pres">
      <dgm:prSet presAssocID="{E286D47C-20E3-4683-99C4-2CD0AECC00B2}" presName="text" presStyleLbl="fgAcc0" presStyleIdx="1" presStyleCnt="2">
        <dgm:presLayoutVars>
          <dgm:chPref val="3"/>
        </dgm:presLayoutVars>
      </dgm:prSet>
      <dgm:spPr/>
    </dgm:pt>
    <dgm:pt modelId="{F10F5052-6E42-4DE3-8EA8-FB9DE8DAA539}" type="pres">
      <dgm:prSet presAssocID="{E286D47C-20E3-4683-99C4-2CD0AECC00B2}" presName="hierChild2" presStyleCnt="0"/>
      <dgm:spPr/>
    </dgm:pt>
  </dgm:ptLst>
  <dgm:cxnLst>
    <dgm:cxn modelId="{CCA12005-2547-411C-8DFE-606C7FBCA6CD}" srcId="{0EE03F4B-6C32-4C59-9077-D8F34F7553A1}" destId="{6657496C-C20A-434C-9F05-3B3557C12E2E}" srcOrd="0" destOrd="0" parTransId="{5126C1E1-7C5B-492E-8406-F1AA54AFE9D4}" sibTransId="{0933D849-59A8-4B9A-A279-CFD4A68FF973}"/>
    <dgm:cxn modelId="{4A63300B-0915-43AA-B0E8-142B75535AF5}" type="presOf" srcId="{0EE03F4B-6C32-4C59-9077-D8F34F7553A1}" destId="{28EA3EDC-19B5-4063-835E-07DEB50E5204}" srcOrd="0" destOrd="0" presId="urn:microsoft.com/office/officeart/2005/8/layout/hierarchy1"/>
    <dgm:cxn modelId="{E5D6C332-5A24-4AC3-88FD-FE0E40CD37CB}" srcId="{0EE03F4B-6C32-4C59-9077-D8F34F7553A1}" destId="{E286D47C-20E3-4683-99C4-2CD0AECC00B2}" srcOrd="1" destOrd="0" parTransId="{C2B20BF9-F7A4-4D0B-BB49-37A52ECDBBD9}" sibTransId="{453AD04F-0D4A-4B44-8C1D-E92CDCB9882C}"/>
    <dgm:cxn modelId="{2CCF1B53-6411-4B5A-8DE9-31BB4E7EF83C}" type="presOf" srcId="{E286D47C-20E3-4683-99C4-2CD0AECC00B2}" destId="{26572359-9F6E-427A-BE39-B90B909A70C5}" srcOrd="0" destOrd="0" presId="urn:microsoft.com/office/officeart/2005/8/layout/hierarchy1"/>
    <dgm:cxn modelId="{46A0EF53-5B74-4AEE-A612-E4F0F08D33DE}" type="presOf" srcId="{6657496C-C20A-434C-9F05-3B3557C12E2E}" destId="{BDB9BBF0-E5F4-4677-8CDB-C8CDB4556620}" srcOrd="0" destOrd="0" presId="urn:microsoft.com/office/officeart/2005/8/layout/hierarchy1"/>
    <dgm:cxn modelId="{3613B969-F0C1-49A1-BB73-798819FD3217}" type="presParOf" srcId="{28EA3EDC-19B5-4063-835E-07DEB50E5204}" destId="{49C304D8-B9AC-42F1-94C0-4CEE81C666AF}" srcOrd="0" destOrd="0" presId="urn:microsoft.com/office/officeart/2005/8/layout/hierarchy1"/>
    <dgm:cxn modelId="{204D9551-CB55-4ECB-ABBD-6D1441B21179}" type="presParOf" srcId="{49C304D8-B9AC-42F1-94C0-4CEE81C666AF}" destId="{1A036C11-2225-4151-A7BD-AB4CAAEB82EE}" srcOrd="0" destOrd="0" presId="urn:microsoft.com/office/officeart/2005/8/layout/hierarchy1"/>
    <dgm:cxn modelId="{3E411D4C-8764-4AAD-9EE9-F387E457E526}" type="presParOf" srcId="{1A036C11-2225-4151-A7BD-AB4CAAEB82EE}" destId="{9851C612-6752-4C4D-96D0-E2E8DA92B190}" srcOrd="0" destOrd="0" presId="urn:microsoft.com/office/officeart/2005/8/layout/hierarchy1"/>
    <dgm:cxn modelId="{9FBCC5F3-7850-4458-85F2-0282A882EB6B}" type="presParOf" srcId="{1A036C11-2225-4151-A7BD-AB4CAAEB82EE}" destId="{BDB9BBF0-E5F4-4677-8CDB-C8CDB4556620}" srcOrd="1" destOrd="0" presId="urn:microsoft.com/office/officeart/2005/8/layout/hierarchy1"/>
    <dgm:cxn modelId="{3089CE04-DC2E-41D5-B009-9351ACA48031}" type="presParOf" srcId="{49C304D8-B9AC-42F1-94C0-4CEE81C666AF}" destId="{2A49996C-6F6B-48E9-A1DD-B340B02610DC}" srcOrd="1" destOrd="0" presId="urn:microsoft.com/office/officeart/2005/8/layout/hierarchy1"/>
    <dgm:cxn modelId="{9CF27C6E-D811-4908-BDB0-36EBEED84C26}" type="presParOf" srcId="{28EA3EDC-19B5-4063-835E-07DEB50E5204}" destId="{78D37929-D88A-4D60-B435-0B4596E470BA}" srcOrd="1" destOrd="0" presId="urn:microsoft.com/office/officeart/2005/8/layout/hierarchy1"/>
    <dgm:cxn modelId="{6F1C6661-A15D-4582-AEBB-9FA1109943F9}" type="presParOf" srcId="{78D37929-D88A-4D60-B435-0B4596E470BA}" destId="{83505800-5A92-4BD7-8A1B-D9F65A69F64F}" srcOrd="0" destOrd="0" presId="urn:microsoft.com/office/officeart/2005/8/layout/hierarchy1"/>
    <dgm:cxn modelId="{F8322ACA-30BF-46EB-BF2A-2A66CEF2DCCD}" type="presParOf" srcId="{83505800-5A92-4BD7-8A1B-D9F65A69F64F}" destId="{F5582428-09D4-4BBE-A263-09993CD78471}" srcOrd="0" destOrd="0" presId="urn:microsoft.com/office/officeart/2005/8/layout/hierarchy1"/>
    <dgm:cxn modelId="{C707FA4A-E240-49D0-AB72-66686881C295}" type="presParOf" srcId="{83505800-5A92-4BD7-8A1B-D9F65A69F64F}" destId="{26572359-9F6E-427A-BE39-B90B909A70C5}" srcOrd="1" destOrd="0" presId="urn:microsoft.com/office/officeart/2005/8/layout/hierarchy1"/>
    <dgm:cxn modelId="{192079C2-2EC5-490C-9420-0A918182C183}" type="presParOf" srcId="{78D37929-D88A-4D60-B435-0B4596E470BA}" destId="{F10F5052-6E42-4DE3-8EA8-FB9DE8DAA5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9FE76D-A5E5-4CE1-938A-23E78324E9ED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0FF3001-BDC3-474A-99F4-2D82A2C163EE}">
      <dgm:prSet/>
      <dgm:spPr/>
      <dgm:t>
        <a:bodyPr/>
        <a:lstStyle/>
        <a:p>
          <a:r>
            <a:rPr lang="en-US" dirty="0"/>
            <a:t>Field is signature pedagogy for social work</a:t>
          </a:r>
        </a:p>
      </dgm:t>
    </dgm:pt>
    <dgm:pt modelId="{1E664F7E-1E8B-4D1B-AA64-8A268C6B864F}" type="parTrans" cxnId="{24DE9415-02B6-485D-8F76-4C4B30EE411B}">
      <dgm:prSet/>
      <dgm:spPr/>
      <dgm:t>
        <a:bodyPr/>
        <a:lstStyle/>
        <a:p>
          <a:endParaRPr lang="en-US"/>
        </a:p>
      </dgm:t>
    </dgm:pt>
    <dgm:pt modelId="{2A5F2D1B-814A-448B-BAB8-BCED768D49AF}" type="sibTrans" cxnId="{24DE9415-02B6-485D-8F76-4C4B30EE411B}">
      <dgm:prSet/>
      <dgm:spPr/>
      <dgm:t>
        <a:bodyPr/>
        <a:lstStyle/>
        <a:p>
          <a:endParaRPr lang="en-US"/>
        </a:p>
      </dgm:t>
    </dgm:pt>
    <dgm:pt modelId="{CCB62149-C223-4BE8-B5D6-DFC0B71DBF61}">
      <dgm:prSet/>
      <dgm:spPr/>
      <dgm:t>
        <a:bodyPr/>
        <a:lstStyle/>
        <a:p>
          <a:r>
            <a:rPr lang="en-US" dirty="0"/>
            <a:t>Program Handbook- Overview of entire program, BASW &amp; MSW</a:t>
          </a:r>
        </a:p>
      </dgm:t>
    </dgm:pt>
    <dgm:pt modelId="{9861CA63-0495-44D4-8B50-13EE16D9FF5C}" type="parTrans" cxnId="{51295DE7-3A6A-4763-AE1A-94DCFEAD7AB7}">
      <dgm:prSet/>
      <dgm:spPr/>
      <dgm:t>
        <a:bodyPr/>
        <a:lstStyle/>
        <a:p>
          <a:endParaRPr lang="en-US"/>
        </a:p>
      </dgm:t>
    </dgm:pt>
    <dgm:pt modelId="{F1A9D000-D05E-46F9-8384-574FFEFABC5F}" type="sibTrans" cxnId="{51295DE7-3A6A-4763-AE1A-94DCFEAD7AB7}">
      <dgm:prSet/>
      <dgm:spPr/>
      <dgm:t>
        <a:bodyPr/>
        <a:lstStyle/>
        <a:p>
          <a:endParaRPr lang="en-US"/>
        </a:p>
      </dgm:t>
    </dgm:pt>
    <dgm:pt modelId="{0EAC7CDB-CC4C-408A-99EF-9E9F24015671}">
      <dgm:prSet/>
      <dgm:spPr/>
      <dgm:t>
        <a:bodyPr/>
        <a:lstStyle/>
        <a:p>
          <a:r>
            <a:rPr lang="en-US" dirty="0"/>
            <a:t>Field Manual for each program</a:t>
          </a:r>
        </a:p>
      </dgm:t>
    </dgm:pt>
    <dgm:pt modelId="{32657E59-0AAF-45C6-B80D-A98C17B21E73}" type="parTrans" cxnId="{8D24DA79-9800-4C35-B437-784EDB70B368}">
      <dgm:prSet/>
      <dgm:spPr/>
      <dgm:t>
        <a:bodyPr/>
        <a:lstStyle/>
        <a:p>
          <a:endParaRPr lang="en-US"/>
        </a:p>
      </dgm:t>
    </dgm:pt>
    <dgm:pt modelId="{CE39E438-87CC-4D0F-B530-AA142F41BF88}" type="sibTrans" cxnId="{8D24DA79-9800-4C35-B437-784EDB70B368}">
      <dgm:prSet/>
      <dgm:spPr/>
      <dgm:t>
        <a:bodyPr/>
        <a:lstStyle/>
        <a:p>
          <a:endParaRPr lang="en-US"/>
        </a:p>
      </dgm:t>
    </dgm:pt>
    <dgm:pt modelId="{BFFD941F-46D7-48C5-A9C4-65BB6322E797}">
      <dgm:prSet/>
      <dgm:spPr/>
      <dgm:t>
        <a:bodyPr/>
        <a:lstStyle/>
        <a:p>
          <a:r>
            <a:rPr lang="en-US" dirty="0"/>
            <a:t>One Field Liaison Manual for both programs</a:t>
          </a:r>
        </a:p>
      </dgm:t>
    </dgm:pt>
    <dgm:pt modelId="{A14E05A8-4F68-4156-9FEA-3F4060F52D4C}" type="parTrans" cxnId="{2DB1CB59-9580-494F-AFAA-C9FFF58F4239}">
      <dgm:prSet/>
      <dgm:spPr/>
      <dgm:t>
        <a:bodyPr/>
        <a:lstStyle/>
        <a:p>
          <a:endParaRPr lang="en-US"/>
        </a:p>
      </dgm:t>
    </dgm:pt>
    <dgm:pt modelId="{84026963-CBA3-4831-AA7E-DF645EB74C18}" type="sibTrans" cxnId="{2DB1CB59-9580-494F-AFAA-C9FFF58F4239}">
      <dgm:prSet/>
      <dgm:spPr/>
      <dgm:t>
        <a:bodyPr/>
        <a:lstStyle/>
        <a:p>
          <a:endParaRPr lang="en-US"/>
        </a:p>
      </dgm:t>
    </dgm:pt>
    <dgm:pt modelId="{ED5E71C7-9BE5-4928-8C5B-5A9A7FEB5548}">
      <dgm:prSet/>
      <dgm:spPr/>
      <dgm:t>
        <a:bodyPr/>
        <a:lstStyle/>
        <a:p>
          <a:r>
            <a:rPr lang="en-US" dirty="0"/>
            <a:t>Guide </a:t>
          </a:r>
        </a:p>
      </dgm:t>
    </dgm:pt>
    <dgm:pt modelId="{839326B8-9FAA-418C-B774-0FFDA709A361}" type="parTrans" cxnId="{E0DB7529-F3B8-40DC-A420-ED93892C8268}">
      <dgm:prSet/>
      <dgm:spPr/>
      <dgm:t>
        <a:bodyPr/>
        <a:lstStyle/>
        <a:p>
          <a:endParaRPr lang="en-US" dirty="0"/>
        </a:p>
      </dgm:t>
    </dgm:pt>
    <dgm:pt modelId="{4C5BEFC0-746A-4BE2-84E8-AD2E4B7BEA47}" type="sibTrans" cxnId="{E0DB7529-F3B8-40DC-A420-ED93892C8268}">
      <dgm:prSet/>
      <dgm:spPr/>
      <dgm:t>
        <a:bodyPr/>
        <a:lstStyle/>
        <a:p>
          <a:endParaRPr lang="en-US"/>
        </a:p>
      </dgm:t>
    </dgm:pt>
    <dgm:pt modelId="{197BDDE5-7791-4426-BC1B-62CB00E433D8}">
      <dgm:prSet/>
      <dgm:spPr/>
      <dgm:t>
        <a:bodyPr/>
        <a:lstStyle/>
        <a:p>
          <a:r>
            <a:rPr lang="en-US" dirty="0"/>
            <a:t>Reference</a:t>
          </a:r>
        </a:p>
      </dgm:t>
    </dgm:pt>
    <dgm:pt modelId="{1530C6BC-D12D-43EA-BC4F-3B5B26406A1A}" type="parTrans" cxnId="{3BCD5F9E-313F-4038-89E4-6257BBDBEB17}">
      <dgm:prSet/>
      <dgm:spPr/>
      <dgm:t>
        <a:bodyPr/>
        <a:lstStyle/>
        <a:p>
          <a:endParaRPr lang="en-US" dirty="0"/>
        </a:p>
      </dgm:t>
    </dgm:pt>
    <dgm:pt modelId="{B0C3E2A1-3D91-424D-8FDB-D8273C818E6C}" type="sibTrans" cxnId="{3BCD5F9E-313F-4038-89E4-6257BBDBEB17}">
      <dgm:prSet/>
      <dgm:spPr/>
      <dgm:t>
        <a:bodyPr/>
        <a:lstStyle/>
        <a:p>
          <a:endParaRPr lang="en-US"/>
        </a:p>
      </dgm:t>
    </dgm:pt>
    <dgm:pt modelId="{0FE8B1CA-7482-4DF7-83CF-E36BF5810B88}">
      <dgm:prSet/>
      <dgm:spPr/>
      <dgm:t>
        <a:bodyPr/>
        <a:lstStyle/>
        <a:p>
          <a:r>
            <a:rPr lang="en-US" dirty="0"/>
            <a:t>Forms</a:t>
          </a:r>
        </a:p>
      </dgm:t>
    </dgm:pt>
    <dgm:pt modelId="{ECF0A78E-612D-4D97-A992-B21B26282FBA}" type="parTrans" cxnId="{1AD939A9-4EF2-4FC4-8522-9CB740E1FFFE}">
      <dgm:prSet/>
      <dgm:spPr/>
      <dgm:t>
        <a:bodyPr/>
        <a:lstStyle/>
        <a:p>
          <a:endParaRPr lang="en-US" dirty="0"/>
        </a:p>
      </dgm:t>
    </dgm:pt>
    <dgm:pt modelId="{BE745855-7688-4983-BC6E-0C2EB9708101}" type="sibTrans" cxnId="{1AD939A9-4EF2-4FC4-8522-9CB740E1FFFE}">
      <dgm:prSet/>
      <dgm:spPr/>
      <dgm:t>
        <a:bodyPr/>
        <a:lstStyle/>
        <a:p>
          <a:endParaRPr lang="en-US"/>
        </a:p>
      </dgm:t>
    </dgm:pt>
    <dgm:pt modelId="{D352CDC1-2B14-4223-839F-245AEBD2977C}" type="pres">
      <dgm:prSet presAssocID="{D09FE76D-A5E5-4CE1-938A-23E78324E9E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0A3B94A-5D15-473A-ACF8-DA2EBD39603D}" type="pres">
      <dgm:prSet presAssocID="{70FF3001-BDC3-474A-99F4-2D82A2C163EE}" presName="root1" presStyleCnt="0"/>
      <dgm:spPr/>
    </dgm:pt>
    <dgm:pt modelId="{C6E60F8C-7A9D-466A-8141-DF216EDD62CF}" type="pres">
      <dgm:prSet presAssocID="{70FF3001-BDC3-474A-99F4-2D82A2C163EE}" presName="LevelOneTextNode" presStyleLbl="node0" presStyleIdx="0" presStyleCnt="4">
        <dgm:presLayoutVars>
          <dgm:chPref val="3"/>
        </dgm:presLayoutVars>
      </dgm:prSet>
      <dgm:spPr/>
    </dgm:pt>
    <dgm:pt modelId="{AAE92CC4-4ED8-4E2F-93FB-E90FADC7D035}" type="pres">
      <dgm:prSet presAssocID="{70FF3001-BDC3-474A-99F4-2D82A2C163EE}" presName="level2hierChild" presStyleCnt="0"/>
      <dgm:spPr/>
    </dgm:pt>
    <dgm:pt modelId="{9BEA715B-A5AE-420B-84AF-4DBB25A09BDE}" type="pres">
      <dgm:prSet presAssocID="{CCB62149-C223-4BE8-B5D6-DFC0B71DBF61}" presName="root1" presStyleCnt="0"/>
      <dgm:spPr/>
    </dgm:pt>
    <dgm:pt modelId="{54772798-DF5D-455F-A810-F5E350564125}" type="pres">
      <dgm:prSet presAssocID="{CCB62149-C223-4BE8-B5D6-DFC0B71DBF61}" presName="LevelOneTextNode" presStyleLbl="node0" presStyleIdx="1" presStyleCnt="4">
        <dgm:presLayoutVars>
          <dgm:chPref val="3"/>
        </dgm:presLayoutVars>
      </dgm:prSet>
      <dgm:spPr/>
    </dgm:pt>
    <dgm:pt modelId="{AD725BAB-1B4C-44C8-9CD7-1360F0228606}" type="pres">
      <dgm:prSet presAssocID="{CCB62149-C223-4BE8-B5D6-DFC0B71DBF61}" presName="level2hierChild" presStyleCnt="0"/>
      <dgm:spPr/>
    </dgm:pt>
    <dgm:pt modelId="{E3A247A3-EFE1-4306-BA60-CFD561A054E2}" type="pres">
      <dgm:prSet presAssocID="{0EAC7CDB-CC4C-408A-99EF-9E9F24015671}" presName="root1" presStyleCnt="0"/>
      <dgm:spPr/>
    </dgm:pt>
    <dgm:pt modelId="{013B3C54-6DF3-48C1-8987-B4BEF51A64DD}" type="pres">
      <dgm:prSet presAssocID="{0EAC7CDB-CC4C-408A-99EF-9E9F24015671}" presName="LevelOneTextNode" presStyleLbl="node0" presStyleIdx="2" presStyleCnt="4">
        <dgm:presLayoutVars>
          <dgm:chPref val="3"/>
        </dgm:presLayoutVars>
      </dgm:prSet>
      <dgm:spPr/>
    </dgm:pt>
    <dgm:pt modelId="{41A1335D-D17C-4372-A619-D2BF7900273D}" type="pres">
      <dgm:prSet presAssocID="{0EAC7CDB-CC4C-408A-99EF-9E9F24015671}" presName="level2hierChild" presStyleCnt="0"/>
      <dgm:spPr/>
    </dgm:pt>
    <dgm:pt modelId="{1F1B6971-AB2B-467D-AF2A-3F2DAD2272AC}" type="pres">
      <dgm:prSet presAssocID="{BFFD941F-46D7-48C5-A9C4-65BB6322E797}" presName="root1" presStyleCnt="0"/>
      <dgm:spPr/>
    </dgm:pt>
    <dgm:pt modelId="{007B70B8-0B8E-4B68-8E10-79E3488F4454}" type="pres">
      <dgm:prSet presAssocID="{BFFD941F-46D7-48C5-A9C4-65BB6322E797}" presName="LevelOneTextNode" presStyleLbl="node0" presStyleIdx="3" presStyleCnt="4">
        <dgm:presLayoutVars>
          <dgm:chPref val="3"/>
        </dgm:presLayoutVars>
      </dgm:prSet>
      <dgm:spPr/>
    </dgm:pt>
    <dgm:pt modelId="{38D8C286-96C0-4ADC-A606-19BB651E5BF5}" type="pres">
      <dgm:prSet presAssocID="{BFFD941F-46D7-48C5-A9C4-65BB6322E797}" presName="level2hierChild" presStyleCnt="0"/>
      <dgm:spPr/>
    </dgm:pt>
    <dgm:pt modelId="{ABF1B1DE-2634-4712-A44D-D403A811ACAA}" type="pres">
      <dgm:prSet presAssocID="{839326B8-9FAA-418C-B774-0FFDA709A361}" presName="conn2-1" presStyleLbl="parChTrans1D2" presStyleIdx="0" presStyleCnt="3"/>
      <dgm:spPr/>
    </dgm:pt>
    <dgm:pt modelId="{BDCCC5AB-EC5F-4B9E-AA02-823C6E1B189D}" type="pres">
      <dgm:prSet presAssocID="{839326B8-9FAA-418C-B774-0FFDA709A361}" presName="connTx" presStyleLbl="parChTrans1D2" presStyleIdx="0" presStyleCnt="3"/>
      <dgm:spPr/>
    </dgm:pt>
    <dgm:pt modelId="{5D1A9B22-58A2-4AF0-AA58-57A4F92049ED}" type="pres">
      <dgm:prSet presAssocID="{ED5E71C7-9BE5-4928-8C5B-5A9A7FEB5548}" presName="root2" presStyleCnt="0"/>
      <dgm:spPr/>
    </dgm:pt>
    <dgm:pt modelId="{4F759052-DF3B-4A3B-8040-597E483DA529}" type="pres">
      <dgm:prSet presAssocID="{ED5E71C7-9BE5-4928-8C5B-5A9A7FEB5548}" presName="LevelTwoTextNode" presStyleLbl="node2" presStyleIdx="0" presStyleCnt="3">
        <dgm:presLayoutVars>
          <dgm:chPref val="3"/>
        </dgm:presLayoutVars>
      </dgm:prSet>
      <dgm:spPr/>
    </dgm:pt>
    <dgm:pt modelId="{3A8811E3-E589-481E-AE98-E0B2E5E260C8}" type="pres">
      <dgm:prSet presAssocID="{ED5E71C7-9BE5-4928-8C5B-5A9A7FEB5548}" presName="level3hierChild" presStyleCnt="0"/>
      <dgm:spPr/>
    </dgm:pt>
    <dgm:pt modelId="{8C35C6EE-DEC2-4617-B5A9-C49A364B4A18}" type="pres">
      <dgm:prSet presAssocID="{1530C6BC-D12D-43EA-BC4F-3B5B26406A1A}" presName="conn2-1" presStyleLbl="parChTrans1D2" presStyleIdx="1" presStyleCnt="3"/>
      <dgm:spPr/>
    </dgm:pt>
    <dgm:pt modelId="{540D0CD1-B1BB-4390-A385-640E8E860706}" type="pres">
      <dgm:prSet presAssocID="{1530C6BC-D12D-43EA-BC4F-3B5B26406A1A}" presName="connTx" presStyleLbl="parChTrans1D2" presStyleIdx="1" presStyleCnt="3"/>
      <dgm:spPr/>
    </dgm:pt>
    <dgm:pt modelId="{9ADF87F2-027E-4DFB-9042-36A25B65F337}" type="pres">
      <dgm:prSet presAssocID="{197BDDE5-7791-4426-BC1B-62CB00E433D8}" presName="root2" presStyleCnt="0"/>
      <dgm:spPr/>
    </dgm:pt>
    <dgm:pt modelId="{3D0D900D-758D-4BB5-9FFD-B749AA02D544}" type="pres">
      <dgm:prSet presAssocID="{197BDDE5-7791-4426-BC1B-62CB00E433D8}" presName="LevelTwoTextNode" presStyleLbl="node2" presStyleIdx="1" presStyleCnt="3">
        <dgm:presLayoutVars>
          <dgm:chPref val="3"/>
        </dgm:presLayoutVars>
      </dgm:prSet>
      <dgm:spPr/>
    </dgm:pt>
    <dgm:pt modelId="{4F7C78EB-6CA7-4645-8AFB-FA18CC2AD530}" type="pres">
      <dgm:prSet presAssocID="{197BDDE5-7791-4426-BC1B-62CB00E433D8}" presName="level3hierChild" presStyleCnt="0"/>
      <dgm:spPr/>
    </dgm:pt>
    <dgm:pt modelId="{6F157D58-23DA-4140-B12C-63E2E1DFBC06}" type="pres">
      <dgm:prSet presAssocID="{ECF0A78E-612D-4D97-A992-B21B26282FBA}" presName="conn2-1" presStyleLbl="parChTrans1D2" presStyleIdx="2" presStyleCnt="3"/>
      <dgm:spPr/>
    </dgm:pt>
    <dgm:pt modelId="{A702F175-FB47-49E2-AAB8-F3FE176F6676}" type="pres">
      <dgm:prSet presAssocID="{ECF0A78E-612D-4D97-A992-B21B26282FBA}" presName="connTx" presStyleLbl="parChTrans1D2" presStyleIdx="2" presStyleCnt="3"/>
      <dgm:spPr/>
    </dgm:pt>
    <dgm:pt modelId="{4D7C18E2-9B62-4B2E-AE01-58381F77C81D}" type="pres">
      <dgm:prSet presAssocID="{0FE8B1CA-7482-4DF7-83CF-E36BF5810B88}" presName="root2" presStyleCnt="0"/>
      <dgm:spPr/>
    </dgm:pt>
    <dgm:pt modelId="{A9E95004-6A48-40C7-BCF4-2DCF4CF1267B}" type="pres">
      <dgm:prSet presAssocID="{0FE8B1CA-7482-4DF7-83CF-E36BF5810B88}" presName="LevelTwoTextNode" presStyleLbl="node2" presStyleIdx="2" presStyleCnt="3">
        <dgm:presLayoutVars>
          <dgm:chPref val="3"/>
        </dgm:presLayoutVars>
      </dgm:prSet>
      <dgm:spPr/>
    </dgm:pt>
    <dgm:pt modelId="{BE230E22-DF33-4010-A889-2D1ECE396BFE}" type="pres">
      <dgm:prSet presAssocID="{0FE8B1CA-7482-4DF7-83CF-E36BF5810B88}" presName="level3hierChild" presStyleCnt="0"/>
      <dgm:spPr/>
    </dgm:pt>
  </dgm:ptLst>
  <dgm:cxnLst>
    <dgm:cxn modelId="{48A6DB13-488E-490D-A329-8A8E84ACD4E4}" type="presOf" srcId="{D09FE76D-A5E5-4CE1-938A-23E78324E9ED}" destId="{D352CDC1-2B14-4223-839F-245AEBD2977C}" srcOrd="0" destOrd="0" presId="urn:microsoft.com/office/officeart/2005/8/layout/hierarchy2"/>
    <dgm:cxn modelId="{24DE9415-02B6-485D-8F76-4C4B30EE411B}" srcId="{D09FE76D-A5E5-4CE1-938A-23E78324E9ED}" destId="{70FF3001-BDC3-474A-99F4-2D82A2C163EE}" srcOrd="0" destOrd="0" parTransId="{1E664F7E-1E8B-4D1B-AA64-8A268C6B864F}" sibTransId="{2A5F2D1B-814A-448B-BAB8-BCED768D49AF}"/>
    <dgm:cxn modelId="{CE412518-B5FF-455E-913A-91FBB16301EE}" type="presOf" srcId="{ED5E71C7-9BE5-4928-8C5B-5A9A7FEB5548}" destId="{4F759052-DF3B-4A3B-8040-597E483DA529}" srcOrd="0" destOrd="0" presId="urn:microsoft.com/office/officeart/2005/8/layout/hierarchy2"/>
    <dgm:cxn modelId="{E0DB7529-F3B8-40DC-A420-ED93892C8268}" srcId="{BFFD941F-46D7-48C5-A9C4-65BB6322E797}" destId="{ED5E71C7-9BE5-4928-8C5B-5A9A7FEB5548}" srcOrd="0" destOrd="0" parTransId="{839326B8-9FAA-418C-B774-0FFDA709A361}" sibTransId="{4C5BEFC0-746A-4BE2-84E8-AD2E4B7BEA47}"/>
    <dgm:cxn modelId="{A6D3F73C-C699-4960-AB16-6417D675D5BC}" type="presOf" srcId="{CCB62149-C223-4BE8-B5D6-DFC0B71DBF61}" destId="{54772798-DF5D-455F-A810-F5E350564125}" srcOrd="0" destOrd="0" presId="urn:microsoft.com/office/officeart/2005/8/layout/hierarchy2"/>
    <dgm:cxn modelId="{C4E67469-BEC3-4124-AF8D-4C8476541357}" type="presOf" srcId="{1530C6BC-D12D-43EA-BC4F-3B5B26406A1A}" destId="{8C35C6EE-DEC2-4617-B5A9-C49A364B4A18}" srcOrd="0" destOrd="0" presId="urn:microsoft.com/office/officeart/2005/8/layout/hierarchy2"/>
    <dgm:cxn modelId="{A121F46D-E35D-40D5-A3D4-67F2CCD609E4}" type="presOf" srcId="{ECF0A78E-612D-4D97-A992-B21B26282FBA}" destId="{A702F175-FB47-49E2-AAB8-F3FE176F6676}" srcOrd="1" destOrd="0" presId="urn:microsoft.com/office/officeart/2005/8/layout/hierarchy2"/>
    <dgm:cxn modelId="{F3FAE46E-2F3A-4CA2-A130-4A4A5B860003}" type="presOf" srcId="{70FF3001-BDC3-474A-99F4-2D82A2C163EE}" destId="{C6E60F8C-7A9D-466A-8141-DF216EDD62CF}" srcOrd="0" destOrd="0" presId="urn:microsoft.com/office/officeart/2005/8/layout/hierarchy2"/>
    <dgm:cxn modelId="{65762777-4E93-4A24-BB03-F7A2333EBB11}" type="presOf" srcId="{839326B8-9FAA-418C-B774-0FFDA709A361}" destId="{BDCCC5AB-EC5F-4B9E-AA02-823C6E1B189D}" srcOrd="1" destOrd="0" presId="urn:microsoft.com/office/officeart/2005/8/layout/hierarchy2"/>
    <dgm:cxn modelId="{2DB1CB59-9580-494F-AFAA-C9FFF58F4239}" srcId="{D09FE76D-A5E5-4CE1-938A-23E78324E9ED}" destId="{BFFD941F-46D7-48C5-A9C4-65BB6322E797}" srcOrd="3" destOrd="0" parTransId="{A14E05A8-4F68-4156-9FEA-3F4060F52D4C}" sibTransId="{84026963-CBA3-4831-AA7E-DF645EB74C18}"/>
    <dgm:cxn modelId="{8D24DA79-9800-4C35-B437-784EDB70B368}" srcId="{D09FE76D-A5E5-4CE1-938A-23E78324E9ED}" destId="{0EAC7CDB-CC4C-408A-99EF-9E9F24015671}" srcOrd="2" destOrd="0" parTransId="{32657E59-0AAF-45C6-B80D-A98C17B21E73}" sibTransId="{CE39E438-87CC-4D0F-B530-AA142F41BF88}"/>
    <dgm:cxn modelId="{3BCD5F9E-313F-4038-89E4-6257BBDBEB17}" srcId="{BFFD941F-46D7-48C5-A9C4-65BB6322E797}" destId="{197BDDE5-7791-4426-BC1B-62CB00E433D8}" srcOrd="1" destOrd="0" parTransId="{1530C6BC-D12D-43EA-BC4F-3B5B26406A1A}" sibTransId="{B0C3E2A1-3D91-424D-8FDB-D8273C818E6C}"/>
    <dgm:cxn modelId="{1AD939A9-4EF2-4FC4-8522-9CB740E1FFFE}" srcId="{BFFD941F-46D7-48C5-A9C4-65BB6322E797}" destId="{0FE8B1CA-7482-4DF7-83CF-E36BF5810B88}" srcOrd="2" destOrd="0" parTransId="{ECF0A78E-612D-4D97-A992-B21B26282FBA}" sibTransId="{BE745855-7688-4983-BC6E-0C2EB9708101}"/>
    <dgm:cxn modelId="{2D366BAD-7B3B-44DA-A742-27FF8CD79080}" type="presOf" srcId="{839326B8-9FAA-418C-B774-0FFDA709A361}" destId="{ABF1B1DE-2634-4712-A44D-D403A811ACAA}" srcOrd="0" destOrd="0" presId="urn:microsoft.com/office/officeart/2005/8/layout/hierarchy2"/>
    <dgm:cxn modelId="{375633BC-1B61-4397-B03F-8CB399808C98}" type="presOf" srcId="{0EAC7CDB-CC4C-408A-99EF-9E9F24015671}" destId="{013B3C54-6DF3-48C1-8987-B4BEF51A64DD}" srcOrd="0" destOrd="0" presId="urn:microsoft.com/office/officeart/2005/8/layout/hierarchy2"/>
    <dgm:cxn modelId="{DB7CB7E5-0C95-49C4-A454-7DA33ADCE2E9}" type="presOf" srcId="{ECF0A78E-612D-4D97-A992-B21B26282FBA}" destId="{6F157D58-23DA-4140-B12C-63E2E1DFBC06}" srcOrd="0" destOrd="0" presId="urn:microsoft.com/office/officeart/2005/8/layout/hierarchy2"/>
    <dgm:cxn modelId="{51295DE7-3A6A-4763-AE1A-94DCFEAD7AB7}" srcId="{D09FE76D-A5E5-4CE1-938A-23E78324E9ED}" destId="{CCB62149-C223-4BE8-B5D6-DFC0B71DBF61}" srcOrd="1" destOrd="0" parTransId="{9861CA63-0495-44D4-8B50-13EE16D9FF5C}" sibTransId="{F1A9D000-D05E-46F9-8384-574FFEFABC5F}"/>
    <dgm:cxn modelId="{ACF4F1E8-85EE-4B1E-96BD-3FCF000EFB50}" type="presOf" srcId="{197BDDE5-7791-4426-BC1B-62CB00E433D8}" destId="{3D0D900D-758D-4BB5-9FFD-B749AA02D544}" srcOrd="0" destOrd="0" presId="urn:microsoft.com/office/officeart/2005/8/layout/hierarchy2"/>
    <dgm:cxn modelId="{72BB54F0-D13A-4739-9E6B-48BB5EC77C5C}" type="presOf" srcId="{0FE8B1CA-7482-4DF7-83CF-E36BF5810B88}" destId="{A9E95004-6A48-40C7-BCF4-2DCF4CF1267B}" srcOrd="0" destOrd="0" presId="urn:microsoft.com/office/officeart/2005/8/layout/hierarchy2"/>
    <dgm:cxn modelId="{68AEBDF6-74F3-4FC9-A3D1-632B954C640D}" type="presOf" srcId="{1530C6BC-D12D-43EA-BC4F-3B5B26406A1A}" destId="{540D0CD1-B1BB-4390-A385-640E8E860706}" srcOrd="1" destOrd="0" presId="urn:microsoft.com/office/officeart/2005/8/layout/hierarchy2"/>
    <dgm:cxn modelId="{112164FD-8E90-427F-9339-EE19C11C6B1A}" type="presOf" srcId="{BFFD941F-46D7-48C5-A9C4-65BB6322E797}" destId="{007B70B8-0B8E-4B68-8E10-79E3488F4454}" srcOrd="0" destOrd="0" presId="urn:microsoft.com/office/officeart/2005/8/layout/hierarchy2"/>
    <dgm:cxn modelId="{B005C5F0-E776-4642-B725-2E3CAFFC5BC8}" type="presParOf" srcId="{D352CDC1-2B14-4223-839F-245AEBD2977C}" destId="{50A3B94A-5D15-473A-ACF8-DA2EBD39603D}" srcOrd="0" destOrd="0" presId="urn:microsoft.com/office/officeart/2005/8/layout/hierarchy2"/>
    <dgm:cxn modelId="{F56CCDF1-6CA7-4069-9270-E85FE83F3288}" type="presParOf" srcId="{50A3B94A-5D15-473A-ACF8-DA2EBD39603D}" destId="{C6E60F8C-7A9D-466A-8141-DF216EDD62CF}" srcOrd="0" destOrd="0" presId="urn:microsoft.com/office/officeart/2005/8/layout/hierarchy2"/>
    <dgm:cxn modelId="{CA81AB84-42C7-4A3E-9F50-78333352392E}" type="presParOf" srcId="{50A3B94A-5D15-473A-ACF8-DA2EBD39603D}" destId="{AAE92CC4-4ED8-4E2F-93FB-E90FADC7D035}" srcOrd="1" destOrd="0" presId="urn:microsoft.com/office/officeart/2005/8/layout/hierarchy2"/>
    <dgm:cxn modelId="{B64E43D2-11CE-41DC-ABB7-258FDA6357F1}" type="presParOf" srcId="{D352CDC1-2B14-4223-839F-245AEBD2977C}" destId="{9BEA715B-A5AE-420B-84AF-4DBB25A09BDE}" srcOrd="1" destOrd="0" presId="urn:microsoft.com/office/officeart/2005/8/layout/hierarchy2"/>
    <dgm:cxn modelId="{834AA9AB-0B85-4E71-92EB-DB496577F817}" type="presParOf" srcId="{9BEA715B-A5AE-420B-84AF-4DBB25A09BDE}" destId="{54772798-DF5D-455F-A810-F5E350564125}" srcOrd="0" destOrd="0" presId="urn:microsoft.com/office/officeart/2005/8/layout/hierarchy2"/>
    <dgm:cxn modelId="{FC69CD15-91BD-42E3-BEE8-4D009BD570F5}" type="presParOf" srcId="{9BEA715B-A5AE-420B-84AF-4DBB25A09BDE}" destId="{AD725BAB-1B4C-44C8-9CD7-1360F0228606}" srcOrd="1" destOrd="0" presId="urn:microsoft.com/office/officeart/2005/8/layout/hierarchy2"/>
    <dgm:cxn modelId="{4E97DE79-2FD0-4245-88E9-F7BAB4B5E951}" type="presParOf" srcId="{D352CDC1-2B14-4223-839F-245AEBD2977C}" destId="{E3A247A3-EFE1-4306-BA60-CFD561A054E2}" srcOrd="2" destOrd="0" presId="urn:microsoft.com/office/officeart/2005/8/layout/hierarchy2"/>
    <dgm:cxn modelId="{39A02C8B-8770-4E18-BD72-36C4F6D9135C}" type="presParOf" srcId="{E3A247A3-EFE1-4306-BA60-CFD561A054E2}" destId="{013B3C54-6DF3-48C1-8987-B4BEF51A64DD}" srcOrd="0" destOrd="0" presId="urn:microsoft.com/office/officeart/2005/8/layout/hierarchy2"/>
    <dgm:cxn modelId="{D89D65B9-8944-40C7-BAD4-D3F5D97D45D5}" type="presParOf" srcId="{E3A247A3-EFE1-4306-BA60-CFD561A054E2}" destId="{41A1335D-D17C-4372-A619-D2BF7900273D}" srcOrd="1" destOrd="0" presId="urn:microsoft.com/office/officeart/2005/8/layout/hierarchy2"/>
    <dgm:cxn modelId="{9DBC8BDA-ACA1-40D0-85DD-F18307DBB61D}" type="presParOf" srcId="{D352CDC1-2B14-4223-839F-245AEBD2977C}" destId="{1F1B6971-AB2B-467D-AF2A-3F2DAD2272AC}" srcOrd="3" destOrd="0" presId="urn:microsoft.com/office/officeart/2005/8/layout/hierarchy2"/>
    <dgm:cxn modelId="{932B484B-E201-40EF-BE14-8A7D95E1DB04}" type="presParOf" srcId="{1F1B6971-AB2B-467D-AF2A-3F2DAD2272AC}" destId="{007B70B8-0B8E-4B68-8E10-79E3488F4454}" srcOrd="0" destOrd="0" presId="urn:microsoft.com/office/officeart/2005/8/layout/hierarchy2"/>
    <dgm:cxn modelId="{C6FC4DF1-5717-459A-9588-F41DF7BE0B1C}" type="presParOf" srcId="{1F1B6971-AB2B-467D-AF2A-3F2DAD2272AC}" destId="{38D8C286-96C0-4ADC-A606-19BB651E5BF5}" srcOrd="1" destOrd="0" presId="urn:microsoft.com/office/officeart/2005/8/layout/hierarchy2"/>
    <dgm:cxn modelId="{6B4F3516-706E-47EF-AEE3-B5E22F92F6ED}" type="presParOf" srcId="{38D8C286-96C0-4ADC-A606-19BB651E5BF5}" destId="{ABF1B1DE-2634-4712-A44D-D403A811ACAA}" srcOrd="0" destOrd="0" presId="urn:microsoft.com/office/officeart/2005/8/layout/hierarchy2"/>
    <dgm:cxn modelId="{54B18DDC-E5F3-434E-9FC5-1A23376454C2}" type="presParOf" srcId="{ABF1B1DE-2634-4712-A44D-D403A811ACAA}" destId="{BDCCC5AB-EC5F-4B9E-AA02-823C6E1B189D}" srcOrd="0" destOrd="0" presId="urn:microsoft.com/office/officeart/2005/8/layout/hierarchy2"/>
    <dgm:cxn modelId="{FCE1D878-DF99-4A7D-8525-CDEE40629F2C}" type="presParOf" srcId="{38D8C286-96C0-4ADC-A606-19BB651E5BF5}" destId="{5D1A9B22-58A2-4AF0-AA58-57A4F92049ED}" srcOrd="1" destOrd="0" presId="urn:microsoft.com/office/officeart/2005/8/layout/hierarchy2"/>
    <dgm:cxn modelId="{05327848-02BF-44BC-9D2D-F7CB2FAEAA23}" type="presParOf" srcId="{5D1A9B22-58A2-4AF0-AA58-57A4F92049ED}" destId="{4F759052-DF3B-4A3B-8040-597E483DA529}" srcOrd="0" destOrd="0" presId="urn:microsoft.com/office/officeart/2005/8/layout/hierarchy2"/>
    <dgm:cxn modelId="{D750DA1F-F9D2-4960-B8FF-B44418E17D94}" type="presParOf" srcId="{5D1A9B22-58A2-4AF0-AA58-57A4F92049ED}" destId="{3A8811E3-E589-481E-AE98-E0B2E5E260C8}" srcOrd="1" destOrd="0" presId="urn:microsoft.com/office/officeart/2005/8/layout/hierarchy2"/>
    <dgm:cxn modelId="{E88CB703-E5BA-4DB4-AA31-BADB74A43DB7}" type="presParOf" srcId="{38D8C286-96C0-4ADC-A606-19BB651E5BF5}" destId="{8C35C6EE-DEC2-4617-B5A9-C49A364B4A18}" srcOrd="2" destOrd="0" presId="urn:microsoft.com/office/officeart/2005/8/layout/hierarchy2"/>
    <dgm:cxn modelId="{0F3CAE39-E81C-449C-A997-E7D40E1149C4}" type="presParOf" srcId="{8C35C6EE-DEC2-4617-B5A9-C49A364B4A18}" destId="{540D0CD1-B1BB-4390-A385-640E8E860706}" srcOrd="0" destOrd="0" presId="urn:microsoft.com/office/officeart/2005/8/layout/hierarchy2"/>
    <dgm:cxn modelId="{0C27D51F-5B55-4E91-89C3-219AF755D7C3}" type="presParOf" srcId="{38D8C286-96C0-4ADC-A606-19BB651E5BF5}" destId="{9ADF87F2-027E-4DFB-9042-36A25B65F337}" srcOrd="3" destOrd="0" presId="urn:microsoft.com/office/officeart/2005/8/layout/hierarchy2"/>
    <dgm:cxn modelId="{6CA77287-3F1F-4BE1-A3DE-6D7BAD9758DE}" type="presParOf" srcId="{9ADF87F2-027E-4DFB-9042-36A25B65F337}" destId="{3D0D900D-758D-4BB5-9FFD-B749AA02D544}" srcOrd="0" destOrd="0" presId="urn:microsoft.com/office/officeart/2005/8/layout/hierarchy2"/>
    <dgm:cxn modelId="{C1C405D8-42BA-4CF9-BB98-EADD18B0528F}" type="presParOf" srcId="{9ADF87F2-027E-4DFB-9042-36A25B65F337}" destId="{4F7C78EB-6CA7-4645-8AFB-FA18CC2AD530}" srcOrd="1" destOrd="0" presId="urn:microsoft.com/office/officeart/2005/8/layout/hierarchy2"/>
    <dgm:cxn modelId="{2F9DCE25-2C14-46D0-9885-7BE4E222BE3B}" type="presParOf" srcId="{38D8C286-96C0-4ADC-A606-19BB651E5BF5}" destId="{6F157D58-23DA-4140-B12C-63E2E1DFBC06}" srcOrd="4" destOrd="0" presId="urn:microsoft.com/office/officeart/2005/8/layout/hierarchy2"/>
    <dgm:cxn modelId="{13BE633C-B0CB-4001-9CFA-61F952065C4A}" type="presParOf" srcId="{6F157D58-23DA-4140-B12C-63E2E1DFBC06}" destId="{A702F175-FB47-49E2-AAB8-F3FE176F6676}" srcOrd="0" destOrd="0" presId="urn:microsoft.com/office/officeart/2005/8/layout/hierarchy2"/>
    <dgm:cxn modelId="{33FCE6D5-6C5F-47EC-938F-26D5E1BF5498}" type="presParOf" srcId="{38D8C286-96C0-4ADC-A606-19BB651E5BF5}" destId="{4D7C18E2-9B62-4B2E-AE01-58381F77C81D}" srcOrd="5" destOrd="0" presId="urn:microsoft.com/office/officeart/2005/8/layout/hierarchy2"/>
    <dgm:cxn modelId="{E246F499-BD35-4E06-94AE-7DA20C6BD17F}" type="presParOf" srcId="{4D7C18E2-9B62-4B2E-AE01-58381F77C81D}" destId="{A9E95004-6A48-40C7-BCF4-2DCF4CF1267B}" srcOrd="0" destOrd="0" presId="urn:microsoft.com/office/officeart/2005/8/layout/hierarchy2"/>
    <dgm:cxn modelId="{AB73FCD7-A2DC-4A08-9F20-21FD4297FF64}" type="presParOf" srcId="{4D7C18E2-9B62-4B2E-AE01-58381F77C81D}" destId="{BE230E22-DF33-4010-A889-2D1ECE396BF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590D68-A5D6-4355-94FA-E29BD955033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E83D56-26B6-4338-A42E-5BD6C8F388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Available in your Intern Placement Tracking (IPT) account under </a:t>
          </a:r>
          <a:r>
            <a:rPr lang="en-US" i="1" dirty="0"/>
            <a:t>Forms</a:t>
          </a:r>
          <a:endParaRPr lang="en-US" dirty="0"/>
        </a:p>
      </dgm:t>
    </dgm:pt>
    <dgm:pt modelId="{4274FBD6-11AC-4E2A-A175-F26662E3E96C}" type="parTrans" cxnId="{832BE6A0-EE12-478C-A695-198949E3E684}">
      <dgm:prSet/>
      <dgm:spPr/>
      <dgm:t>
        <a:bodyPr/>
        <a:lstStyle/>
        <a:p>
          <a:endParaRPr lang="en-US"/>
        </a:p>
      </dgm:t>
    </dgm:pt>
    <dgm:pt modelId="{60EE2250-18BC-40BE-8491-01C2987CCEBD}" type="sibTrans" cxnId="{832BE6A0-EE12-478C-A695-198949E3E684}">
      <dgm:prSet/>
      <dgm:spPr/>
      <dgm:t>
        <a:bodyPr/>
        <a:lstStyle/>
        <a:p>
          <a:endParaRPr lang="en-US"/>
        </a:p>
      </dgm:t>
    </dgm:pt>
    <dgm:pt modelId="{E2B1F24F-8888-4F42-A5AD-08B94B0210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Complete all items on the form before saving &amp; signing</a:t>
          </a:r>
        </a:p>
      </dgm:t>
    </dgm:pt>
    <dgm:pt modelId="{5E5C9853-FF91-4796-B7D8-9FD25F36B572}" type="parTrans" cxnId="{B60C5673-6C8D-4888-9675-BB5D1AADB948}">
      <dgm:prSet/>
      <dgm:spPr/>
      <dgm:t>
        <a:bodyPr/>
        <a:lstStyle/>
        <a:p>
          <a:endParaRPr lang="en-US"/>
        </a:p>
      </dgm:t>
    </dgm:pt>
    <dgm:pt modelId="{9F096A86-1E61-4174-8E22-E70CFF5E7E2E}" type="sibTrans" cxnId="{B60C5673-6C8D-4888-9675-BB5D1AADB948}">
      <dgm:prSet/>
      <dgm:spPr/>
      <dgm:t>
        <a:bodyPr/>
        <a:lstStyle/>
        <a:p>
          <a:endParaRPr lang="en-US"/>
        </a:p>
      </dgm:t>
    </dgm:pt>
    <dgm:pt modelId="{245258E9-4A86-4346-A0A2-30BC92DE6F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Sign all completed forms</a:t>
          </a:r>
        </a:p>
      </dgm:t>
    </dgm:pt>
    <dgm:pt modelId="{AB84FC50-212E-44D2-9E18-419C0076BE4E}" type="parTrans" cxnId="{7AB7D49B-F4F8-4B16-AFCA-DFBD35E90EC5}">
      <dgm:prSet/>
      <dgm:spPr/>
      <dgm:t>
        <a:bodyPr/>
        <a:lstStyle/>
        <a:p>
          <a:endParaRPr lang="en-US"/>
        </a:p>
      </dgm:t>
    </dgm:pt>
    <dgm:pt modelId="{92421FE4-9314-49DE-83F3-477CE56E31D0}" type="sibTrans" cxnId="{7AB7D49B-F4F8-4B16-AFCA-DFBD35E90EC5}">
      <dgm:prSet/>
      <dgm:spPr/>
      <dgm:t>
        <a:bodyPr/>
        <a:lstStyle/>
        <a:p>
          <a:endParaRPr lang="en-US"/>
        </a:p>
      </dgm:t>
    </dgm:pt>
    <dgm:pt modelId="{3AEE29A5-0BD2-4B76-9339-DFEC812B5C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Inform the Field Director if a Problem in Field Form is needed</a:t>
          </a:r>
        </a:p>
      </dgm:t>
    </dgm:pt>
    <dgm:pt modelId="{5C9A0593-5B26-42E6-9521-6AD78856672D}" type="parTrans" cxnId="{C8D2BC8E-21C1-4D82-A0EB-E244CAE4ECF8}">
      <dgm:prSet/>
      <dgm:spPr/>
      <dgm:t>
        <a:bodyPr/>
        <a:lstStyle/>
        <a:p>
          <a:endParaRPr lang="en-US"/>
        </a:p>
      </dgm:t>
    </dgm:pt>
    <dgm:pt modelId="{E43B9E13-0376-43F3-A174-B71AF6C6FB0C}" type="sibTrans" cxnId="{C8D2BC8E-21C1-4D82-A0EB-E244CAE4ECF8}">
      <dgm:prSet/>
      <dgm:spPr/>
      <dgm:t>
        <a:bodyPr/>
        <a:lstStyle/>
        <a:p>
          <a:endParaRPr lang="en-US"/>
        </a:p>
      </dgm:t>
    </dgm:pt>
    <dgm:pt modelId="{F28454E3-17E0-4FFB-8814-2C1745998635}" type="pres">
      <dgm:prSet presAssocID="{50590D68-A5D6-4355-94FA-E29BD955033E}" presName="root" presStyleCnt="0">
        <dgm:presLayoutVars>
          <dgm:dir/>
          <dgm:resizeHandles val="exact"/>
        </dgm:presLayoutVars>
      </dgm:prSet>
      <dgm:spPr/>
    </dgm:pt>
    <dgm:pt modelId="{8014D518-2C3F-439F-94A8-41C1CB6B7586}" type="pres">
      <dgm:prSet presAssocID="{B5E83D56-26B6-4338-A42E-5BD6C8F3884F}" presName="compNode" presStyleCnt="0"/>
      <dgm:spPr/>
    </dgm:pt>
    <dgm:pt modelId="{D7D367BF-7E70-43BD-90CE-F0DF6D77D05E}" type="pres">
      <dgm:prSet presAssocID="{B5E83D56-26B6-4338-A42E-5BD6C8F3884F}" presName="bgRect" presStyleLbl="bgShp" presStyleIdx="0" presStyleCnt="4"/>
      <dgm:spPr/>
    </dgm:pt>
    <dgm:pt modelId="{8648200B-A31F-4225-AEB4-31817521B894}" type="pres">
      <dgm:prSet presAssocID="{B5E83D56-26B6-4338-A42E-5BD6C8F3884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E367DCD6-2C8E-4A62-A8B5-337889B37003}" type="pres">
      <dgm:prSet presAssocID="{B5E83D56-26B6-4338-A42E-5BD6C8F3884F}" presName="spaceRect" presStyleCnt="0"/>
      <dgm:spPr/>
    </dgm:pt>
    <dgm:pt modelId="{31B01010-BA44-4FE2-B2DF-74256B34867A}" type="pres">
      <dgm:prSet presAssocID="{B5E83D56-26B6-4338-A42E-5BD6C8F3884F}" presName="parTx" presStyleLbl="revTx" presStyleIdx="0" presStyleCnt="4">
        <dgm:presLayoutVars>
          <dgm:chMax val="0"/>
          <dgm:chPref val="0"/>
        </dgm:presLayoutVars>
      </dgm:prSet>
      <dgm:spPr/>
    </dgm:pt>
    <dgm:pt modelId="{B2D40BF5-6E9B-4D06-AA5B-C4D06361A6A0}" type="pres">
      <dgm:prSet presAssocID="{60EE2250-18BC-40BE-8491-01C2987CCEBD}" presName="sibTrans" presStyleCnt="0"/>
      <dgm:spPr/>
    </dgm:pt>
    <dgm:pt modelId="{A66B4109-75D5-4955-AE5A-38D681B5422F}" type="pres">
      <dgm:prSet presAssocID="{E2B1F24F-8888-4F42-A5AD-08B94B0210E8}" presName="compNode" presStyleCnt="0"/>
      <dgm:spPr/>
    </dgm:pt>
    <dgm:pt modelId="{7846D520-F7F5-45A7-8E30-1C7D14439CA9}" type="pres">
      <dgm:prSet presAssocID="{E2B1F24F-8888-4F42-A5AD-08B94B0210E8}" presName="bgRect" presStyleLbl="bgShp" presStyleIdx="1" presStyleCnt="4"/>
      <dgm:spPr/>
    </dgm:pt>
    <dgm:pt modelId="{6E047CAA-126E-49F5-A0B2-B539BEC2E71F}" type="pres">
      <dgm:prSet presAssocID="{E2B1F24F-8888-4F42-A5AD-08B94B0210E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"/>
        </a:ext>
      </dgm:extLst>
    </dgm:pt>
    <dgm:pt modelId="{DDF19191-20D0-4317-9DBB-85741B432D10}" type="pres">
      <dgm:prSet presAssocID="{E2B1F24F-8888-4F42-A5AD-08B94B0210E8}" presName="spaceRect" presStyleCnt="0"/>
      <dgm:spPr/>
    </dgm:pt>
    <dgm:pt modelId="{B145781C-4823-4EB6-B6B1-3E7F79A35751}" type="pres">
      <dgm:prSet presAssocID="{E2B1F24F-8888-4F42-A5AD-08B94B0210E8}" presName="parTx" presStyleLbl="revTx" presStyleIdx="1" presStyleCnt="4">
        <dgm:presLayoutVars>
          <dgm:chMax val="0"/>
          <dgm:chPref val="0"/>
        </dgm:presLayoutVars>
      </dgm:prSet>
      <dgm:spPr/>
    </dgm:pt>
    <dgm:pt modelId="{70937196-7571-4482-ADDD-661C0B926BC8}" type="pres">
      <dgm:prSet presAssocID="{9F096A86-1E61-4174-8E22-E70CFF5E7E2E}" presName="sibTrans" presStyleCnt="0"/>
      <dgm:spPr/>
    </dgm:pt>
    <dgm:pt modelId="{D34AC545-46CE-402D-8475-E9A7D7EF4D5E}" type="pres">
      <dgm:prSet presAssocID="{245258E9-4A86-4346-A0A2-30BC92DE6F04}" presName="compNode" presStyleCnt="0"/>
      <dgm:spPr/>
    </dgm:pt>
    <dgm:pt modelId="{A72C4474-4D65-4036-9DD0-0F88133BB7B8}" type="pres">
      <dgm:prSet presAssocID="{245258E9-4A86-4346-A0A2-30BC92DE6F04}" presName="bgRect" presStyleLbl="bgShp" presStyleIdx="2" presStyleCnt="4"/>
      <dgm:spPr/>
    </dgm:pt>
    <dgm:pt modelId="{5C1D227E-83AC-40C2-AC53-397A4AAE4B4A}" type="pres">
      <dgm:prSet presAssocID="{245258E9-4A86-4346-A0A2-30BC92DE6F0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DED4622-F769-4173-BF0F-8276768C0971}" type="pres">
      <dgm:prSet presAssocID="{245258E9-4A86-4346-A0A2-30BC92DE6F04}" presName="spaceRect" presStyleCnt="0"/>
      <dgm:spPr/>
    </dgm:pt>
    <dgm:pt modelId="{C7E77FC0-94D2-4629-8FC8-1D2338799838}" type="pres">
      <dgm:prSet presAssocID="{245258E9-4A86-4346-A0A2-30BC92DE6F04}" presName="parTx" presStyleLbl="revTx" presStyleIdx="2" presStyleCnt="4">
        <dgm:presLayoutVars>
          <dgm:chMax val="0"/>
          <dgm:chPref val="0"/>
        </dgm:presLayoutVars>
      </dgm:prSet>
      <dgm:spPr/>
    </dgm:pt>
    <dgm:pt modelId="{45911232-C93F-430D-8B9C-ACC6CE3F4304}" type="pres">
      <dgm:prSet presAssocID="{92421FE4-9314-49DE-83F3-477CE56E31D0}" presName="sibTrans" presStyleCnt="0"/>
      <dgm:spPr/>
    </dgm:pt>
    <dgm:pt modelId="{B0984C26-E0EB-4B74-B729-F61A693D7984}" type="pres">
      <dgm:prSet presAssocID="{3AEE29A5-0BD2-4B76-9339-DFEC812B5C0A}" presName="compNode" presStyleCnt="0"/>
      <dgm:spPr/>
    </dgm:pt>
    <dgm:pt modelId="{24C6B37E-836F-4B9A-B140-786F65611DD3}" type="pres">
      <dgm:prSet presAssocID="{3AEE29A5-0BD2-4B76-9339-DFEC812B5C0A}" presName="bgRect" presStyleLbl="bgShp" presStyleIdx="3" presStyleCnt="4"/>
      <dgm:spPr/>
    </dgm:pt>
    <dgm:pt modelId="{F0EEEEBE-BE07-444F-BD28-F37F3AED7E35}" type="pres">
      <dgm:prSet presAssocID="{3AEE29A5-0BD2-4B76-9339-DFEC812B5C0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E0A7A489-800F-403C-B251-E0353E32171D}" type="pres">
      <dgm:prSet presAssocID="{3AEE29A5-0BD2-4B76-9339-DFEC812B5C0A}" presName="spaceRect" presStyleCnt="0"/>
      <dgm:spPr/>
    </dgm:pt>
    <dgm:pt modelId="{4BBBA502-707F-4DD9-B90E-DF3DA978FA3B}" type="pres">
      <dgm:prSet presAssocID="{3AEE29A5-0BD2-4B76-9339-DFEC812B5C0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C0F792E-6A46-4AF0-93BE-1C7D692AC3FA}" type="presOf" srcId="{3AEE29A5-0BD2-4B76-9339-DFEC812B5C0A}" destId="{4BBBA502-707F-4DD9-B90E-DF3DA978FA3B}" srcOrd="0" destOrd="0" presId="urn:microsoft.com/office/officeart/2018/2/layout/IconVerticalSolidList"/>
    <dgm:cxn modelId="{5948874C-82E3-437B-8E34-FDE0D3ADEED8}" type="presOf" srcId="{B5E83D56-26B6-4338-A42E-5BD6C8F3884F}" destId="{31B01010-BA44-4FE2-B2DF-74256B34867A}" srcOrd="0" destOrd="0" presId="urn:microsoft.com/office/officeart/2018/2/layout/IconVerticalSolidList"/>
    <dgm:cxn modelId="{B60C5673-6C8D-4888-9675-BB5D1AADB948}" srcId="{50590D68-A5D6-4355-94FA-E29BD955033E}" destId="{E2B1F24F-8888-4F42-A5AD-08B94B0210E8}" srcOrd="1" destOrd="0" parTransId="{5E5C9853-FF91-4796-B7D8-9FD25F36B572}" sibTransId="{9F096A86-1E61-4174-8E22-E70CFF5E7E2E}"/>
    <dgm:cxn modelId="{B0B8D381-9CB5-4392-A081-265AE8275B46}" type="presOf" srcId="{50590D68-A5D6-4355-94FA-E29BD955033E}" destId="{F28454E3-17E0-4FFB-8814-2C1745998635}" srcOrd="0" destOrd="0" presId="urn:microsoft.com/office/officeart/2018/2/layout/IconVerticalSolidList"/>
    <dgm:cxn modelId="{C8D2BC8E-21C1-4D82-A0EB-E244CAE4ECF8}" srcId="{50590D68-A5D6-4355-94FA-E29BD955033E}" destId="{3AEE29A5-0BD2-4B76-9339-DFEC812B5C0A}" srcOrd="3" destOrd="0" parTransId="{5C9A0593-5B26-42E6-9521-6AD78856672D}" sibTransId="{E43B9E13-0376-43F3-A174-B71AF6C6FB0C}"/>
    <dgm:cxn modelId="{7AB7D49B-F4F8-4B16-AFCA-DFBD35E90EC5}" srcId="{50590D68-A5D6-4355-94FA-E29BD955033E}" destId="{245258E9-4A86-4346-A0A2-30BC92DE6F04}" srcOrd="2" destOrd="0" parTransId="{AB84FC50-212E-44D2-9E18-419C0076BE4E}" sibTransId="{92421FE4-9314-49DE-83F3-477CE56E31D0}"/>
    <dgm:cxn modelId="{832BE6A0-EE12-478C-A695-198949E3E684}" srcId="{50590D68-A5D6-4355-94FA-E29BD955033E}" destId="{B5E83D56-26B6-4338-A42E-5BD6C8F3884F}" srcOrd="0" destOrd="0" parTransId="{4274FBD6-11AC-4E2A-A175-F26662E3E96C}" sibTransId="{60EE2250-18BC-40BE-8491-01C2987CCEBD}"/>
    <dgm:cxn modelId="{74BA90D8-2725-41C6-B042-9729268CFA09}" type="presOf" srcId="{E2B1F24F-8888-4F42-A5AD-08B94B0210E8}" destId="{B145781C-4823-4EB6-B6B1-3E7F79A35751}" srcOrd="0" destOrd="0" presId="urn:microsoft.com/office/officeart/2018/2/layout/IconVerticalSolidList"/>
    <dgm:cxn modelId="{C43E45E2-5139-4BAD-B6D4-E20E01374165}" type="presOf" srcId="{245258E9-4A86-4346-A0A2-30BC92DE6F04}" destId="{C7E77FC0-94D2-4629-8FC8-1D2338799838}" srcOrd="0" destOrd="0" presId="urn:microsoft.com/office/officeart/2018/2/layout/IconVerticalSolidList"/>
    <dgm:cxn modelId="{6EE84E47-4D76-4876-B885-10EAF3F8DE8F}" type="presParOf" srcId="{F28454E3-17E0-4FFB-8814-2C1745998635}" destId="{8014D518-2C3F-439F-94A8-41C1CB6B7586}" srcOrd="0" destOrd="0" presId="urn:microsoft.com/office/officeart/2018/2/layout/IconVerticalSolidList"/>
    <dgm:cxn modelId="{407B1086-B940-4330-96D0-3738731C90AD}" type="presParOf" srcId="{8014D518-2C3F-439F-94A8-41C1CB6B7586}" destId="{D7D367BF-7E70-43BD-90CE-F0DF6D77D05E}" srcOrd="0" destOrd="0" presId="urn:microsoft.com/office/officeart/2018/2/layout/IconVerticalSolidList"/>
    <dgm:cxn modelId="{2076145C-C934-4EE2-831E-BED0694E102F}" type="presParOf" srcId="{8014D518-2C3F-439F-94A8-41C1CB6B7586}" destId="{8648200B-A31F-4225-AEB4-31817521B894}" srcOrd="1" destOrd="0" presId="urn:microsoft.com/office/officeart/2018/2/layout/IconVerticalSolidList"/>
    <dgm:cxn modelId="{C7B0D9C6-78A6-44D0-9B66-569BBA64766C}" type="presParOf" srcId="{8014D518-2C3F-439F-94A8-41C1CB6B7586}" destId="{E367DCD6-2C8E-4A62-A8B5-337889B37003}" srcOrd="2" destOrd="0" presId="urn:microsoft.com/office/officeart/2018/2/layout/IconVerticalSolidList"/>
    <dgm:cxn modelId="{7165450D-D05C-41B2-99AC-D942969BA70C}" type="presParOf" srcId="{8014D518-2C3F-439F-94A8-41C1CB6B7586}" destId="{31B01010-BA44-4FE2-B2DF-74256B34867A}" srcOrd="3" destOrd="0" presId="urn:microsoft.com/office/officeart/2018/2/layout/IconVerticalSolidList"/>
    <dgm:cxn modelId="{B24B162C-E346-4187-9FB8-23AE91078931}" type="presParOf" srcId="{F28454E3-17E0-4FFB-8814-2C1745998635}" destId="{B2D40BF5-6E9B-4D06-AA5B-C4D06361A6A0}" srcOrd="1" destOrd="0" presId="urn:microsoft.com/office/officeart/2018/2/layout/IconVerticalSolidList"/>
    <dgm:cxn modelId="{BE11E8B3-78CD-4074-97FC-AF1BFC231748}" type="presParOf" srcId="{F28454E3-17E0-4FFB-8814-2C1745998635}" destId="{A66B4109-75D5-4955-AE5A-38D681B5422F}" srcOrd="2" destOrd="0" presId="urn:microsoft.com/office/officeart/2018/2/layout/IconVerticalSolidList"/>
    <dgm:cxn modelId="{5E524118-1613-4FB7-9965-892902C1031B}" type="presParOf" srcId="{A66B4109-75D5-4955-AE5A-38D681B5422F}" destId="{7846D520-F7F5-45A7-8E30-1C7D14439CA9}" srcOrd="0" destOrd="0" presId="urn:microsoft.com/office/officeart/2018/2/layout/IconVerticalSolidList"/>
    <dgm:cxn modelId="{0D2B47A1-0384-436C-AFFA-936D99E20C34}" type="presParOf" srcId="{A66B4109-75D5-4955-AE5A-38D681B5422F}" destId="{6E047CAA-126E-49F5-A0B2-B539BEC2E71F}" srcOrd="1" destOrd="0" presId="urn:microsoft.com/office/officeart/2018/2/layout/IconVerticalSolidList"/>
    <dgm:cxn modelId="{A2123B84-033E-47A0-8F19-CFC8CA48F80F}" type="presParOf" srcId="{A66B4109-75D5-4955-AE5A-38D681B5422F}" destId="{DDF19191-20D0-4317-9DBB-85741B432D10}" srcOrd="2" destOrd="0" presId="urn:microsoft.com/office/officeart/2018/2/layout/IconVerticalSolidList"/>
    <dgm:cxn modelId="{B8F2D628-B888-4432-A286-1847CA418594}" type="presParOf" srcId="{A66B4109-75D5-4955-AE5A-38D681B5422F}" destId="{B145781C-4823-4EB6-B6B1-3E7F79A35751}" srcOrd="3" destOrd="0" presId="urn:microsoft.com/office/officeart/2018/2/layout/IconVerticalSolidList"/>
    <dgm:cxn modelId="{15F9198E-EBDD-4E9C-B2AC-FC17AFF242AB}" type="presParOf" srcId="{F28454E3-17E0-4FFB-8814-2C1745998635}" destId="{70937196-7571-4482-ADDD-661C0B926BC8}" srcOrd="3" destOrd="0" presId="urn:microsoft.com/office/officeart/2018/2/layout/IconVerticalSolidList"/>
    <dgm:cxn modelId="{EDB74589-3948-4CBB-A891-BC4835816D81}" type="presParOf" srcId="{F28454E3-17E0-4FFB-8814-2C1745998635}" destId="{D34AC545-46CE-402D-8475-E9A7D7EF4D5E}" srcOrd="4" destOrd="0" presId="urn:microsoft.com/office/officeart/2018/2/layout/IconVerticalSolidList"/>
    <dgm:cxn modelId="{CC827852-4E20-43BA-B31F-01E8F542F71A}" type="presParOf" srcId="{D34AC545-46CE-402D-8475-E9A7D7EF4D5E}" destId="{A72C4474-4D65-4036-9DD0-0F88133BB7B8}" srcOrd="0" destOrd="0" presId="urn:microsoft.com/office/officeart/2018/2/layout/IconVerticalSolidList"/>
    <dgm:cxn modelId="{621B5548-5B6F-4A43-9702-F11409C3D8F8}" type="presParOf" srcId="{D34AC545-46CE-402D-8475-E9A7D7EF4D5E}" destId="{5C1D227E-83AC-40C2-AC53-397A4AAE4B4A}" srcOrd="1" destOrd="0" presId="urn:microsoft.com/office/officeart/2018/2/layout/IconVerticalSolidList"/>
    <dgm:cxn modelId="{453CAE27-CB5B-4DC4-882D-633AF311E6F1}" type="presParOf" srcId="{D34AC545-46CE-402D-8475-E9A7D7EF4D5E}" destId="{7DED4622-F769-4173-BF0F-8276768C0971}" srcOrd="2" destOrd="0" presId="urn:microsoft.com/office/officeart/2018/2/layout/IconVerticalSolidList"/>
    <dgm:cxn modelId="{F6B0A3F0-D47A-42A8-87D1-4E99EA406937}" type="presParOf" srcId="{D34AC545-46CE-402D-8475-E9A7D7EF4D5E}" destId="{C7E77FC0-94D2-4629-8FC8-1D2338799838}" srcOrd="3" destOrd="0" presId="urn:microsoft.com/office/officeart/2018/2/layout/IconVerticalSolidList"/>
    <dgm:cxn modelId="{9D2CBF3F-6132-4127-8B32-AFB2E1D78E43}" type="presParOf" srcId="{F28454E3-17E0-4FFB-8814-2C1745998635}" destId="{45911232-C93F-430D-8B9C-ACC6CE3F4304}" srcOrd="5" destOrd="0" presId="urn:microsoft.com/office/officeart/2018/2/layout/IconVerticalSolidList"/>
    <dgm:cxn modelId="{5FB4B9ED-D166-46BC-AD95-FB45A9AE19B8}" type="presParOf" srcId="{F28454E3-17E0-4FFB-8814-2C1745998635}" destId="{B0984C26-E0EB-4B74-B729-F61A693D7984}" srcOrd="6" destOrd="0" presId="urn:microsoft.com/office/officeart/2018/2/layout/IconVerticalSolidList"/>
    <dgm:cxn modelId="{A9BDC8C0-6515-4CCD-ADDC-12748953AC1C}" type="presParOf" srcId="{B0984C26-E0EB-4B74-B729-F61A693D7984}" destId="{24C6B37E-836F-4B9A-B140-786F65611DD3}" srcOrd="0" destOrd="0" presId="urn:microsoft.com/office/officeart/2018/2/layout/IconVerticalSolidList"/>
    <dgm:cxn modelId="{068AE7E7-01E8-4012-94A6-FB9D411982FC}" type="presParOf" srcId="{B0984C26-E0EB-4B74-B729-F61A693D7984}" destId="{F0EEEEBE-BE07-444F-BD28-F37F3AED7E35}" srcOrd="1" destOrd="0" presId="urn:microsoft.com/office/officeart/2018/2/layout/IconVerticalSolidList"/>
    <dgm:cxn modelId="{DDBDBA41-C066-4431-8ED0-FE3A6FD7A7D3}" type="presParOf" srcId="{B0984C26-E0EB-4B74-B729-F61A693D7984}" destId="{E0A7A489-800F-403C-B251-E0353E32171D}" srcOrd="2" destOrd="0" presId="urn:microsoft.com/office/officeart/2018/2/layout/IconVerticalSolidList"/>
    <dgm:cxn modelId="{84D1668B-C193-4AA0-8934-CAD011403BF9}" type="presParOf" srcId="{B0984C26-E0EB-4B74-B729-F61A693D7984}" destId="{4BBBA502-707F-4DD9-B90E-DF3DA978FA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B00792-73CF-4176-BB72-FA7CE114EE9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96F7DFB-836B-4584-A102-56611F643A87}">
      <dgm:prSet/>
      <dgm:spPr/>
      <dgm:t>
        <a:bodyPr/>
        <a:lstStyle/>
        <a:p>
          <a:r>
            <a:rPr lang="en-US" dirty="0"/>
            <a:t>Use of the available tools and supports is essential to the faculty liaison</a:t>
          </a:r>
        </a:p>
      </dgm:t>
    </dgm:pt>
    <dgm:pt modelId="{50215B81-ED6C-406D-8128-AC7AFAE4E65D}" type="parTrans" cxnId="{363C1EB2-03F2-406E-AD9B-6913A5F0EB04}">
      <dgm:prSet/>
      <dgm:spPr/>
      <dgm:t>
        <a:bodyPr/>
        <a:lstStyle/>
        <a:p>
          <a:endParaRPr lang="en-US"/>
        </a:p>
      </dgm:t>
    </dgm:pt>
    <dgm:pt modelId="{A28F58D4-FF6D-4111-AC3A-8276DC7CDB91}" type="sibTrans" cxnId="{363C1EB2-03F2-406E-AD9B-6913A5F0EB04}">
      <dgm:prSet/>
      <dgm:spPr/>
      <dgm:t>
        <a:bodyPr/>
        <a:lstStyle/>
        <a:p>
          <a:endParaRPr lang="en-US"/>
        </a:p>
      </dgm:t>
    </dgm:pt>
    <dgm:pt modelId="{93715F17-CF85-4FFC-A354-9AEAA58B0A38}">
      <dgm:prSet/>
      <dgm:spPr/>
      <dgm:t>
        <a:bodyPr/>
        <a:lstStyle/>
        <a:p>
          <a:r>
            <a:rPr lang="en-US" dirty="0"/>
            <a:t>Field Consultation Report form is used to document the regularly scheduled semester visit</a:t>
          </a:r>
        </a:p>
      </dgm:t>
    </dgm:pt>
    <dgm:pt modelId="{8AF558F9-E988-412A-98DD-4BA353003513}" type="parTrans" cxnId="{2C234F60-4C3A-4B12-80FE-B84BE4220DDC}">
      <dgm:prSet/>
      <dgm:spPr/>
      <dgm:t>
        <a:bodyPr/>
        <a:lstStyle/>
        <a:p>
          <a:endParaRPr lang="en-US"/>
        </a:p>
      </dgm:t>
    </dgm:pt>
    <dgm:pt modelId="{28497110-4B41-4DD3-B55F-2411A8E02EE5}" type="sibTrans" cxnId="{2C234F60-4C3A-4B12-80FE-B84BE4220DDC}">
      <dgm:prSet/>
      <dgm:spPr/>
      <dgm:t>
        <a:bodyPr/>
        <a:lstStyle/>
        <a:p>
          <a:endParaRPr lang="en-US"/>
        </a:p>
      </dgm:t>
    </dgm:pt>
    <dgm:pt modelId="{4ED4CE18-66C5-4F28-8F3C-8F5E1629720C}">
      <dgm:prSet/>
      <dgm:spPr/>
      <dgm:t>
        <a:bodyPr/>
        <a:lstStyle/>
        <a:p>
          <a:r>
            <a:rPr lang="en-US" dirty="0"/>
            <a:t>Remediation of problems should be documented in the Problem in Field Form</a:t>
          </a:r>
        </a:p>
      </dgm:t>
    </dgm:pt>
    <dgm:pt modelId="{1BE89D0D-0897-4838-9880-1B6BF24C4D5B}" type="parTrans" cxnId="{E2ED5EDF-A0E8-406D-B387-6F801E9B27EB}">
      <dgm:prSet/>
      <dgm:spPr/>
      <dgm:t>
        <a:bodyPr/>
        <a:lstStyle/>
        <a:p>
          <a:endParaRPr lang="en-US"/>
        </a:p>
      </dgm:t>
    </dgm:pt>
    <dgm:pt modelId="{1510AEFC-72E8-4AD7-9167-13360B9FC9B6}" type="sibTrans" cxnId="{E2ED5EDF-A0E8-406D-B387-6F801E9B27EB}">
      <dgm:prSet/>
      <dgm:spPr/>
      <dgm:t>
        <a:bodyPr/>
        <a:lstStyle/>
        <a:p>
          <a:endParaRPr lang="en-US"/>
        </a:p>
      </dgm:t>
    </dgm:pt>
    <dgm:pt modelId="{5A1B36E8-2640-482B-8AFA-A8ED0A858E39}">
      <dgm:prSet/>
      <dgm:spPr/>
      <dgm:t>
        <a:bodyPr/>
        <a:lstStyle/>
        <a:p>
          <a:r>
            <a:rPr lang="en-US" dirty="0"/>
            <a:t>Consult with both the student and the field instructor to gain a clearer perspective of the presenting issue</a:t>
          </a:r>
        </a:p>
      </dgm:t>
    </dgm:pt>
    <dgm:pt modelId="{65DD57DC-03A1-4D96-BBB6-A7CC2EA8E828}" type="parTrans" cxnId="{C171C522-C5BD-4F30-B4C6-21D76FE29390}">
      <dgm:prSet/>
      <dgm:spPr/>
      <dgm:t>
        <a:bodyPr/>
        <a:lstStyle/>
        <a:p>
          <a:endParaRPr lang="en-US"/>
        </a:p>
      </dgm:t>
    </dgm:pt>
    <dgm:pt modelId="{F2813FCC-C6AD-4A47-AC55-B5C6D00FAA43}" type="sibTrans" cxnId="{C171C522-C5BD-4F30-B4C6-21D76FE29390}">
      <dgm:prSet/>
      <dgm:spPr/>
      <dgm:t>
        <a:bodyPr/>
        <a:lstStyle/>
        <a:p>
          <a:endParaRPr lang="en-US"/>
        </a:p>
      </dgm:t>
    </dgm:pt>
    <dgm:pt modelId="{B9274590-CDBD-4043-B243-B8D2E2A5CA08}">
      <dgm:prSet/>
      <dgm:spPr/>
      <dgm:t>
        <a:bodyPr/>
        <a:lstStyle/>
        <a:p>
          <a:r>
            <a:rPr lang="en-US" dirty="0"/>
            <a:t>We have a process for remediation and documenting corrective actions (See the program handbook for details)</a:t>
          </a:r>
        </a:p>
      </dgm:t>
    </dgm:pt>
    <dgm:pt modelId="{8B2BD6EC-D247-4060-A99A-EE7783E839EA}" type="parTrans" cxnId="{6BB5D16D-4AD0-4349-8D32-D4653C9F4AD2}">
      <dgm:prSet/>
      <dgm:spPr/>
      <dgm:t>
        <a:bodyPr/>
        <a:lstStyle/>
        <a:p>
          <a:endParaRPr lang="en-US"/>
        </a:p>
      </dgm:t>
    </dgm:pt>
    <dgm:pt modelId="{BAE76E56-8F33-4177-8157-6649CD5537E9}" type="sibTrans" cxnId="{6BB5D16D-4AD0-4349-8D32-D4653C9F4AD2}">
      <dgm:prSet/>
      <dgm:spPr/>
      <dgm:t>
        <a:bodyPr/>
        <a:lstStyle/>
        <a:p>
          <a:endParaRPr lang="en-US"/>
        </a:p>
      </dgm:t>
    </dgm:pt>
    <dgm:pt modelId="{E6A990E9-29A1-4C1C-AA93-581DB2E717D1}" type="pres">
      <dgm:prSet presAssocID="{42B00792-73CF-4176-BB72-FA7CE114EE96}" presName="linear" presStyleCnt="0">
        <dgm:presLayoutVars>
          <dgm:animLvl val="lvl"/>
          <dgm:resizeHandles val="exact"/>
        </dgm:presLayoutVars>
      </dgm:prSet>
      <dgm:spPr/>
    </dgm:pt>
    <dgm:pt modelId="{C1066B3F-C3B3-455E-8386-75DB031C4730}" type="pres">
      <dgm:prSet presAssocID="{A96F7DFB-836B-4584-A102-56611F643A8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E72BA08-88D7-4BD4-8D03-F862C2807A41}" type="pres">
      <dgm:prSet presAssocID="{A28F58D4-FF6D-4111-AC3A-8276DC7CDB91}" presName="spacer" presStyleCnt="0"/>
      <dgm:spPr/>
    </dgm:pt>
    <dgm:pt modelId="{C5C9B75B-0699-48D1-ABDE-543F78DBE058}" type="pres">
      <dgm:prSet presAssocID="{93715F17-CF85-4FFC-A354-9AEAA58B0A3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69F9920-7F34-4EE8-9E47-1D16B16DC93E}" type="pres">
      <dgm:prSet presAssocID="{28497110-4B41-4DD3-B55F-2411A8E02EE5}" presName="spacer" presStyleCnt="0"/>
      <dgm:spPr/>
    </dgm:pt>
    <dgm:pt modelId="{92B29FE1-DA2E-4D2D-AF50-492AA44560DF}" type="pres">
      <dgm:prSet presAssocID="{4ED4CE18-66C5-4F28-8F3C-8F5E1629720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5B966CA-6D08-4730-BE56-A3B8E80E1204}" type="pres">
      <dgm:prSet presAssocID="{1510AEFC-72E8-4AD7-9167-13360B9FC9B6}" presName="spacer" presStyleCnt="0"/>
      <dgm:spPr/>
    </dgm:pt>
    <dgm:pt modelId="{A3F0B7A0-3B52-4146-BC70-5D358A1C6892}" type="pres">
      <dgm:prSet presAssocID="{5A1B36E8-2640-482B-8AFA-A8ED0A858E3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C5AA87E-BBCC-48EE-B0CD-5DFB18AE6A2B}" type="pres">
      <dgm:prSet presAssocID="{F2813FCC-C6AD-4A47-AC55-B5C6D00FAA43}" presName="spacer" presStyleCnt="0"/>
      <dgm:spPr/>
    </dgm:pt>
    <dgm:pt modelId="{7EFB3857-5DBF-4E31-B534-25CDE7FD497A}" type="pres">
      <dgm:prSet presAssocID="{B9274590-CDBD-4043-B243-B8D2E2A5CA0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171C522-C5BD-4F30-B4C6-21D76FE29390}" srcId="{42B00792-73CF-4176-BB72-FA7CE114EE96}" destId="{5A1B36E8-2640-482B-8AFA-A8ED0A858E39}" srcOrd="3" destOrd="0" parTransId="{65DD57DC-03A1-4D96-BBB6-A7CC2EA8E828}" sibTransId="{F2813FCC-C6AD-4A47-AC55-B5C6D00FAA43}"/>
    <dgm:cxn modelId="{2C234F60-4C3A-4B12-80FE-B84BE4220DDC}" srcId="{42B00792-73CF-4176-BB72-FA7CE114EE96}" destId="{93715F17-CF85-4FFC-A354-9AEAA58B0A38}" srcOrd="1" destOrd="0" parTransId="{8AF558F9-E988-412A-98DD-4BA353003513}" sibTransId="{28497110-4B41-4DD3-B55F-2411A8E02EE5}"/>
    <dgm:cxn modelId="{6BB5D16D-4AD0-4349-8D32-D4653C9F4AD2}" srcId="{42B00792-73CF-4176-BB72-FA7CE114EE96}" destId="{B9274590-CDBD-4043-B243-B8D2E2A5CA08}" srcOrd="4" destOrd="0" parTransId="{8B2BD6EC-D247-4060-A99A-EE7783E839EA}" sibTransId="{BAE76E56-8F33-4177-8157-6649CD5537E9}"/>
    <dgm:cxn modelId="{C16B2177-9FF1-4694-971C-A8B4326D3E58}" type="presOf" srcId="{5A1B36E8-2640-482B-8AFA-A8ED0A858E39}" destId="{A3F0B7A0-3B52-4146-BC70-5D358A1C6892}" srcOrd="0" destOrd="0" presId="urn:microsoft.com/office/officeart/2005/8/layout/vList2"/>
    <dgm:cxn modelId="{C3DE6A7E-D041-4A10-8458-C96ABBF75F37}" type="presOf" srcId="{93715F17-CF85-4FFC-A354-9AEAA58B0A38}" destId="{C5C9B75B-0699-48D1-ABDE-543F78DBE058}" srcOrd="0" destOrd="0" presId="urn:microsoft.com/office/officeart/2005/8/layout/vList2"/>
    <dgm:cxn modelId="{F8464E98-BB95-4E96-960A-8132D8C238C1}" type="presOf" srcId="{42B00792-73CF-4176-BB72-FA7CE114EE96}" destId="{E6A990E9-29A1-4C1C-AA93-581DB2E717D1}" srcOrd="0" destOrd="0" presId="urn:microsoft.com/office/officeart/2005/8/layout/vList2"/>
    <dgm:cxn modelId="{966F67A6-442B-40B0-B454-6D17F223D655}" type="presOf" srcId="{4ED4CE18-66C5-4F28-8F3C-8F5E1629720C}" destId="{92B29FE1-DA2E-4D2D-AF50-492AA44560DF}" srcOrd="0" destOrd="0" presId="urn:microsoft.com/office/officeart/2005/8/layout/vList2"/>
    <dgm:cxn modelId="{363C1EB2-03F2-406E-AD9B-6913A5F0EB04}" srcId="{42B00792-73CF-4176-BB72-FA7CE114EE96}" destId="{A96F7DFB-836B-4584-A102-56611F643A87}" srcOrd="0" destOrd="0" parTransId="{50215B81-ED6C-406D-8128-AC7AFAE4E65D}" sibTransId="{A28F58D4-FF6D-4111-AC3A-8276DC7CDB91}"/>
    <dgm:cxn modelId="{EDEFAFB4-96FF-4EAA-8DF8-F72C477B6FD1}" type="presOf" srcId="{A96F7DFB-836B-4584-A102-56611F643A87}" destId="{C1066B3F-C3B3-455E-8386-75DB031C4730}" srcOrd="0" destOrd="0" presId="urn:microsoft.com/office/officeart/2005/8/layout/vList2"/>
    <dgm:cxn modelId="{4F0694C1-2319-4B9B-93FF-FB9DBF6E3B32}" type="presOf" srcId="{B9274590-CDBD-4043-B243-B8D2E2A5CA08}" destId="{7EFB3857-5DBF-4E31-B534-25CDE7FD497A}" srcOrd="0" destOrd="0" presId="urn:microsoft.com/office/officeart/2005/8/layout/vList2"/>
    <dgm:cxn modelId="{E2ED5EDF-A0E8-406D-B387-6F801E9B27EB}" srcId="{42B00792-73CF-4176-BB72-FA7CE114EE96}" destId="{4ED4CE18-66C5-4F28-8F3C-8F5E1629720C}" srcOrd="2" destOrd="0" parTransId="{1BE89D0D-0897-4838-9880-1B6BF24C4D5B}" sibTransId="{1510AEFC-72E8-4AD7-9167-13360B9FC9B6}"/>
    <dgm:cxn modelId="{833879DA-ECFF-4CBE-AA6E-EEE5FBB4C2B3}" type="presParOf" srcId="{E6A990E9-29A1-4C1C-AA93-581DB2E717D1}" destId="{C1066B3F-C3B3-455E-8386-75DB031C4730}" srcOrd="0" destOrd="0" presId="urn:microsoft.com/office/officeart/2005/8/layout/vList2"/>
    <dgm:cxn modelId="{BA559EE7-1CC5-4246-8B59-2F9C7DDD5FE6}" type="presParOf" srcId="{E6A990E9-29A1-4C1C-AA93-581DB2E717D1}" destId="{6E72BA08-88D7-4BD4-8D03-F862C2807A41}" srcOrd="1" destOrd="0" presId="urn:microsoft.com/office/officeart/2005/8/layout/vList2"/>
    <dgm:cxn modelId="{85C8C365-6C26-42DF-ACC0-406352A44F1B}" type="presParOf" srcId="{E6A990E9-29A1-4C1C-AA93-581DB2E717D1}" destId="{C5C9B75B-0699-48D1-ABDE-543F78DBE058}" srcOrd="2" destOrd="0" presId="urn:microsoft.com/office/officeart/2005/8/layout/vList2"/>
    <dgm:cxn modelId="{C32E9665-CAFC-4422-BD66-CAA9C4665041}" type="presParOf" srcId="{E6A990E9-29A1-4C1C-AA93-581DB2E717D1}" destId="{269F9920-7F34-4EE8-9E47-1D16B16DC93E}" srcOrd="3" destOrd="0" presId="urn:microsoft.com/office/officeart/2005/8/layout/vList2"/>
    <dgm:cxn modelId="{8BA68AC8-5411-4287-BE6E-2A1CFFAD3F81}" type="presParOf" srcId="{E6A990E9-29A1-4C1C-AA93-581DB2E717D1}" destId="{92B29FE1-DA2E-4D2D-AF50-492AA44560DF}" srcOrd="4" destOrd="0" presId="urn:microsoft.com/office/officeart/2005/8/layout/vList2"/>
    <dgm:cxn modelId="{E4B7970C-EAAD-440F-A237-F13D0D784967}" type="presParOf" srcId="{E6A990E9-29A1-4C1C-AA93-581DB2E717D1}" destId="{35B966CA-6D08-4730-BE56-A3B8E80E1204}" srcOrd="5" destOrd="0" presId="urn:microsoft.com/office/officeart/2005/8/layout/vList2"/>
    <dgm:cxn modelId="{5392A2AE-1C52-4487-9344-834A32878AC5}" type="presParOf" srcId="{E6A990E9-29A1-4C1C-AA93-581DB2E717D1}" destId="{A3F0B7A0-3B52-4146-BC70-5D358A1C6892}" srcOrd="6" destOrd="0" presId="urn:microsoft.com/office/officeart/2005/8/layout/vList2"/>
    <dgm:cxn modelId="{19D7DE13-6C38-41FE-A4FE-1D20D9F823C2}" type="presParOf" srcId="{E6A990E9-29A1-4C1C-AA93-581DB2E717D1}" destId="{4C5AA87E-BBCC-48EE-B0CD-5DFB18AE6A2B}" srcOrd="7" destOrd="0" presId="urn:microsoft.com/office/officeart/2005/8/layout/vList2"/>
    <dgm:cxn modelId="{A59F18AA-8045-4FFB-8EEC-966754D22348}" type="presParOf" srcId="{E6A990E9-29A1-4C1C-AA93-581DB2E717D1}" destId="{7EFB3857-5DBF-4E31-B534-25CDE7FD497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9ECC4-F5A9-444F-9293-035D47D4E064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2933E-3828-41C5-916F-000F4D71D6AE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137FF-FEEE-49CF-AF7B-5DC80D39B949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internship is an important component of the social work program </a:t>
          </a:r>
        </a:p>
      </dsp:txBody>
      <dsp:txXfrm>
        <a:off x="836323" y="3399"/>
        <a:ext cx="9679276" cy="724089"/>
      </dsp:txXfrm>
    </dsp:sp>
    <dsp:sp modelId="{F183266F-27CD-4676-ADC3-268A1B0FAE22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08999-1C2F-4A1D-925F-E6295BFE86E6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4E5EA-7920-42A2-BE03-BB518552B261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It is designed to help students integrate their academic learning to understand and develop practice skills for the social work profession</a:t>
          </a:r>
        </a:p>
      </dsp:txBody>
      <dsp:txXfrm>
        <a:off x="836323" y="908511"/>
        <a:ext cx="9679276" cy="724089"/>
      </dsp:txXfrm>
    </dsp:sp>
    <dsp:sp modelId="{2B4DC8B8-F4F9-4501-83D5-E6FBD319791D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95F74-705F-4978-8BCD-BFF9CA74D276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48099-FF3E-43BF-8690-928B9C4FF8A4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Provides opportunities for students to apply concepts and skills learned in the classroom in a real-world setting</a:t>
          </a:r>
        </a:p>
      </dsp:txBody>
      <dsp:txXfrm>
        <a:off x="836323" y="1813624"/>
        <a:ext cx="9679276" cy="724089"/>
      </dsp:txXfrm>
    </dsp:sp>
    <dsp:sp modelId="{7306FDC0-5CBF-4857-A404-1762C2399CCF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806E4-1724-4D5F-95E9-CCF7530473E0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97B95-5154-47AF-BD15-EDA1C5964585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 build a work history of relevant social work experience</a:t>
          </a:r>
        </a:p>
      </dsp:txBody>
      <dsp:txXfrm>
        <a:off x="836323" y="2718736"/>
        <a:ext cx="9679276" cy="724089"/>
      </dsp:txXfrm>
    </dsp:sp>
    <dsp:sp modelId="{1147DAEC-945B-450C-BF8B-7294FC5FFB2D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D6E6F-2F1C-434C-978D-A97A45DD10DC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13031-05ED-4DB5-A78D-316E350C348F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Supervised experience with client groups is a right of every student</a:t>
          </a:r>
        </a:p>
      </dsp:txBody>
      <dsp:txXfrm>
        <a:off x="836323" y="3623848"/>
        <a:ext cx="9679276" cy="724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803C8-29D5-4A94-8E00-68989B62687D}">
      <dsp:nvSpPr>
        <dsp:cNvPr id="0" name=""/>
        <dsp:cNvSpPr/>
      </dsp:nvSpPr>
      <dsp:spPr>
        <a:xfrm>
          <a:off x="1263" y="1280718"/>
          <a:ext cx="1356683" cy="678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Field Director/ Coordinator</a:t>
          </a:r>
        </a:p>
      </dsp:txBody>
      <dsp:txXfrm>
        <a:off x="21131" y="1300586"/>
        <a:ext cx="1316947" cy="638605"/>
      </dsp:txXfrm>
    </dsp:sp>
    <dsp:sp modelId="{7741B548-AB1A-46CA-9D21-F7893686E2E2}">
      <dsp:nvSpPr>
        <dsp:cNvPr id="0" name=""/>
        <dsp:cNvSpPr/>
      </dsp:nvSpPr>
      <dsp:spPr>
        <a:xfrm rot="18770822">
          <a:off x="1230285" y="1305931"/>
          <a:ext cx="797998" cy="42846"/>
        </a:xfrm>
        <a:custGeom>
          <a:avLst/>
          <a:gdLst/>
          <a:ahLst/>
          <a:cxnLst/>
          <a:rect l="0" t="0" r="0" b="0"/>
          <a:pathLst>
            <a:path>
              <a:moveTo>
                <a:pt x="0" y="21423"/>
              </a:moveTo>
              <a:lnTo>
                <a:pt x="797998" y="21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609334" y="1307404"/>
        <a:ext cx="39899" cy="39899"/>
      </dsp:txXfrm>
    </dsp:sp>
    <dsp:sp modelId="{47FEB889-3862-41EE-857E-8A49829EB51D}">
      <dsp:nvSpPr>
        <dsp:cNvPr id="0" name=""/>
        <dsp:cNvSpPr/>
      </dsp:nvSpPr>
      <dsp:spPr>
        <a:xfrm>
          <a:off x="1900621" y="695648"/>
          <a:ext cx="1356683" cy="678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Liaison</a:t>
          </a:r>
        </a:p>
      </dsp:txBody>
      <dsp:txXfrm>
        <a:off x="1920489" y="715516"/>
        <a:ext cx="1316947" cy="638605"/>
      </dsp:txXfrm>
    </dsp:sp>
    <dsp:sp modelId="{8C63338C-3C7A-4CB7-8890-BEFC4A630057}">
      <dsp:nvSpPr>
        <dsp:cNvPr id="0" name=""/>
        <dsp:cNvSpPr/>
      </dsp:nvSpPr>
      <dsp:spPr>
        <a:xfrm rot="19457599">
          <a:off x="3194489" y="818372"/>
          <a:ext cx="668304" cy="42846"/>
        </a:xfrm>
        <a:custGeom>
          <a:avLst/>
          <a:gdLst/>
          <a:ahLst/>
          <a:cxnLst/>
          <a:rect l="0" t="0" r="0" b="0"/>
          <a:pathLst>
            <a:path>
              <a:moveTo>
                <a:pt x="0" y="21423"/>
              </a:moveTo>
              <a:lnTo>
                <a:pt x="668304" y="214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511934" y="823088"/>
        <a:ext cx="33415" cy="33415"/>
      </dsp:txXfrm>
    </dsp:sp>
    <dsp:sp modelId="{0298AE1F-CBAF-4E43-8AE9-00B5A32B07F8}">
      <dsp:nvSpPr>
        <dsp:cNvPr id="0" name=""/>
        <dsp:cNvSpPr/>
      </dsp:nvSpPr>
      <dsp:spPr>
        <a:xfrm>
          <a:off x="3799978" y="305601"/>
          <a:ext cx="1356683" cy="678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Student</a:t>
          </a:r>
        </a:p>
      </dsp:txBody>
      <dsp:txXfrm>
        <a:off x="3819846" y="325469"/>
        <a:ext cx="1316947" cy="638605"/>
      </dsp:txXfrm>
    </dsp:sp>
    <dsp:sp modelId="{4DE5CDC1-D74C-4A53-8049-266B9CB00B0F}">
      <dsp:nvSpPr>
        <dsp:cNvPr id="0" name=""/>
        <dsp:cNvSpPr/>
      </dsp:nvSpPr>
      <dsp:spPr>
        <a:xfrm rot="2142401">
          <a:off x="3194489" y="1208419"/>
          <a:ext cx="668304" cy="42846"/>
        </a:xfrm>
        <a:custGeom>
          <a:avLst/>
          <a:gdLst/>
          <a:ahLst/>
          <a:cxnLst/>
          <a:rect l="0" t="0" r="0" b="0"/>
          <a:pathLst>
            <a:path>
              <a:moveTo>
                <a:pt x="0" y="21423"/>
              </a:moveTo>
              <a:lnTo>
                <a:pt x="668304" y="214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511934" y="1213135"/>
        <a:ext cx="33415" cy="33415"/>
      </dsp:txXfrm>
    </dsp:sp>
    <dsp:sp modelId="{95DCF889-FEF1-45EC-8735-53DE5F97B3B6}">
      <dsp:nvSpPr>
        <dsp:cNvPr id="0" name=""/>
        <dsp:cNvSpPr/>
      </dsp:nvSpPr>
      <dsp:spPr>
        <a:xfrm>
          <a:off x="3799978" y="1085695"/>
          <a:ext cx="1356683" cy="678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Field Instructor</a:t>
          </a:r>
        </a:p>
      </dsp:txBody>
      <dsp:txXfrm>
        <a:off x="3819846" y="1105563"/>
        <a:ext cx="1316947" cy="638605"/>
      </dsp:txXfrm>
    </dsp:sp>
    <dsp:sp modelId="{A5F57FF9-B20C-4092-ADE5-E98FDFC91ADD}">
      <dsp:nvSpPr>
        <dsp:cNvPr id="0" name=""/>
        <dsp:cNvSpPr/>
      </dsp:nvSpPr>
      <dsp:spPr>
        <a:xfrm rot="2829178">
          <a:off x="1230285" y="1891000"/>
          <a:ext cx="797998" cy="42846"/>
        </a:xfrm>
        <a:custGeom>
          <a:avLst/>
          <a:gdLst/>
          <a:ahLst/>
          <a:cxnLst/>
          <a:rect l="0" t="0" r="0" b="0"/>
          <a:pathLst>
            <a:path>
              <a:moveTo>
                <a:pt x="0" y="21423"/>
              </a:moveTo>
              <a:lnTo>
                <a:pt x="797998" y="21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609334" y="1892474"/>
        <a:ext cx="39899" cy="39899"/>
      </dsp:txXfrm>
    </dsp:sp>
    <dsp:sp modelId="{FC8BA15A-1D0F-4AEA-AF85-96526A5453AB}">
      <dsp:nvSpPr>
        <dsp:cNvPr id="0" name=""/>
        <dsp:cNvSpPr/>
      </dsp:nvSpPr>
      <dsp:spPr>
        <a:xfrm>
          <a:off x="1900621" y="1865788"/>
          <a:ext cx="1356683" cy="678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Student</a:t>
          </a:r>
        </a:p>
      </dsp:txBody>
      <dsp:txXfrm>
        <a:off x="1920489" y="1885656"/>
        <a:ext cx="1316947" cy="638605"/>
      </dsp:txXfrm>
    </dsp:sp>
    <dsp:sp modelId="{7EBDF757-F910-430F-8C89-CDC2E8125F64}">
      <dsp:nvSpPr>
        <dsp:cNvPr id="0" name=""/>
        <dsp:cNvSpPr/>
      </dsp:nvSpPr>
      <dsp:spPr>
        <a:xfrm>
          <a:off x="3257304" y="2183535"/>
          <a:ext cx="542673" cy="42846"/>
        </a:xfrm>
        <a:custGeom>
          <a:avLst/>
          <a:gdLst/>
          <a:ahLst/>
          <a:cxnLst/>
          <a:rect l="0" t="0" r="0" b="0"/>
          <a:pathLst>
            <a:path>
              <a:moveTo>
                <a:pt x="0" y="21423"/>
              </a:moveTo>
              <a:lnTo>
                <a:pt x="542673" y="214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515074" y="2191392"/>
        <a:ext cx="27133" cy="27133"/>
      </dsp:txXfrm>
    </dsp:sp>
    <dsp:sp modelId="{ED755AFD-59ED-4FF5-A282-62B1D9637332}">
      <dsp:nvSpPr>
        <dsp:cNvPr id="0" name=""/>
        <dsp:cNvSpPr/>
      </dsp:nvSpPr>
      <dsp:spPr>
        <a:xfrm>
          <a:off x="3799978" y="1865788"/>
          <a:ext cx="1356683" cy="678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Agency</a:t>
          </a:r>
        </a:p>
      </dsp:txBody>
      <dsp:txXfrm>
        <a:off x="3819846" y="1885656"/>
        <a:ext cx="1316947" cy="6386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18AD4-981B-40EC-920A-800532EC87C7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109D2-A935-4F40-A613-D27CF7228D55}">
      <dsp:nvSpPr>
        <dsp:cNvPr id="0" name=""/>
        <dsp:cNvSpPr/>
      </dsp:nvSpPr>
      <dsp:spPr>
        <a:xfrm>
          <a:off x="0" y="531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 responsibility of the Field Director</a:t>
          </a:r>
        </a:p>
      </dsp:txBody>
      <dsp:txXfrm>
        <a:off x="0" y="531"/>
        <a:ext cx="10515600" cy="621467"/>
      </dsp:txXfrm>
    </dsp:sp>
    <dsp:sp modelId="{4392955E-E4EB-414E-9092-C4AEEECF6739}">
      <dsp:nvSpPr>
        <dsp:cNvPr id="0" name=""/>
        <dsp:cNvSpPr/>
      </dsp:nvSpPr>
      <dsp:spPr>
        <a:xfrm>
          <a:off x="0" y="62199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2BBA4-6ABA-4E84-9952-20DEAECD648E}">
      <dsp:nvSpPr>
        <dsp:cNvPr id="0" name=""/>
        <dsp:cNvSpPr/>
      </dsp:nvSpPr>
      <dsp:spPr>
        <a:xfrm>
          <a:off x="0" y="621999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Coordination of all field activities for all engaged</a:t>
          </a:r>
        </a:p>
      </dsp:txBody>
      <dsp:txXfrm>
        <a:off x="0" y="621999"/>
        <a:ext cx="10515600" cy="621467"/>
      </dsp:txXfrm>
    </dsp:sp>
    <dsp:sp modelId="{A429624F-C3CE-4974-B9A5-88840647902A}">
      <dsp:nvSpPr>
        <dsp:cNvPr id="0" name=""/>
        <dsp:cNvSpPr/>
      </dsp:nvSpPr>
      <dsp:spPr>
        <a:xfrm>
          <a:off x="0" y="124346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375EB-63B4-4447-B240-705A79B90176}">
      <dsp:nvSpPr>
        <dsp:cNvPr id="0" name=""/>
        <dsp:cNvSpPr/>
      </dsp:nvSpPr>
      <dsp:spPr>
        <a:xfrm>
          <a:off x="0" y="1243467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Preparing students for experiential learning </a:t>
          </a:r>
        </a:p>
      </dsp:txBody>
      <dsp:txXfrm>
        <a:off x="0" y="1243467"/>
        <a:ext cx="10515600" cy="621467"/>
      </dsp:txXfrm>
    </dsp:sp>
    <dsp:sp modelId="{11B2E992-6345-42D9-9A5C-C238E1794CE8}">
      <dsp:nvSpPr>
        <dsp:cNvPr id="0" name=""/>
        <dsp:cNvSpPr/>
      </dsp:nvSpPr>
      <dsp:spPr>
        <a:xfrm>
          <a:off x="0" y="186493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00D46-3A45-4317-8C0D-832A25ECFF5F}">
      <dsp:nvSpPr>
        <dsp:cNvPr id="0" name=""/>
        <dsp:cNvSpPr/>
      </dsp:nvSpPr>
      <dsp:spPr>
        <a:xfrm>
          <a:off x="0" y="1864935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Develop field placements</a:t>
          </a:r>
        </a:p>
      </dsp:txBody>
      <dsp:txXfrm>
        <a:off x="0" y="1864935"/>
        <a:ext cx="10515600" cy="621467"/>
      </dsp:txXfrm>
    </dsp:sp>
    <dsp:sp modelId="{AEFD17E3-5C53-4DAC-B246-BEB0AA3D3AD2}">
      <dsp:nvSpPr>
        <dsp:cNvPr id="0" name=""/>
        <dsp:cNvSpPr/>
      </dsp:nvSpPr>
      <dsp:spPr>
        <a:xfrm>
          <a:off x="0" y="248640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52AAF-96CB-4A0D-A019-4D41ED1F2CAD}">
      <dsp:nvSpPr>
        <dsp:cNvPr id="0" name=""/>
        <dsp:cNvSpPr/>
      </dsp:nvSpPr>
      <dsp:spPr>
        <a:xfrm>
          <a:off x="0" y="2486402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Plan seminars &amp; meetings</a:t>
          </a:r>
        </a:p>
      </dsp:txBody>
      <dsp:txXfrm>
        <a:off x="0" y="2486402"/>
        <a:ext cx="10515600" cy="621467"/>
      </dsp:txXfrm>
    </dsp:sp>
    <dsp:sp modelId="{67EB44CF-B1CD-43ED-B027-9818E8B6C48E}">
      <dsp:nvSpPr>
        <dsp:cNvPr id="0" name=""/>
        <dsp:cNvSpPr/>
      </dsp:nvSpPr>
      <dsp:spPr>
        <a:xfrm>
          <a:off x="0" y="310787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A08CB-5DAB-4C23-9C84-AA20C88F85F6}">
      <dsp:nvSpPr>
        <dsp:cNvPr id="0" name=""/>
        <dsp:cNvSpPr/>
      </dsp:nvSpPr>
      <dsp:spPr>
        <a:xfrm>
          <a:off x="0" y="3107870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Teamwork is required</a:t>
          </a:r>
        </a:p>
      </dsp:txBody>
      <dsp:txXfrm>
        <a:off x="0" y="3107870"/>
        <a:ext cx="10515600" cy="621467"/>
      </dsp:txXfrm>
    </dsp:sp>
    <dsp:sp modelId="{0FC7E10A-E7BB-4798-8D26-257F24D3171F}">
      <dsp:nvSpPr>
        <dsp:cNvPr id="0" name=""/>
        <dsp:cNvSpPr/>
      </dsp:nvSpPr>
      <dsp:spPr>
        <a:xfrm>
          <a:off x="0" y="372933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C60CD-4D14-4C61-82D6-9DAF8836FBD7}">
      <dsp:nvSpPr>
        <dsp:cNvPr id="0" name=""/>
        <dsp:cNvSpPr/>
      </dsp:nvSpPr>
      <dsp:spPr>
        <a:xfrm>
          <a:off x="0" y="3729338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Collaboration is essential to success</a:t>
          </a:r>
        </a:p>
      </dsp:txBody>
      <dsp:txXfrm>
        <a:off x="0" y="3729338"/>
        <a:ext cx="10515600" cy="6214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1C612-6752-4C4D-96D0-E2E8DA92B190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9BBF0-E5F4-4677-8CDB-C8CDB4556620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Faculty Liaison serves as a consultant to field instructors and ensures the educational integrity of the field experience for their respective students</a:t>
          </a:r>
        </a:p>
      </dsp:txBody>
      <dsp:txXfrm>
        <a:off x="602678" y="725825"/>
        <a:ext cx="4463730" cy="2771523"/>
      </dsp:txXfrm>
    </dsp:sp>
    <dsp:sp modelId="{F5582428-09D4-4BBE-A263-09993CD78471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72359-9F6E-427A-BE39-B90B909A70C5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Serves as a mediator/problem solver when conflicts arise between the agency and/or the field instructor and the student</a:t>
          </a:r>
        </a:p>
      </dsp:txBody>
      <dsp:txXfrm>
        <a:off x="6269123" y="725825"/>
        <a:ext cx="4463730" cy="27715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60F8C-7A9D-466A-8141-DF216EDD62CF}">
      <dsp:nvSpPr>
        <dsp:cNvPr id="0" name=""/>
        <dsp:cNvSpPr/>
      </dsp:nvSpPr>
      <dsp:spPr>
        <a:xfrm>
          <a:off x="997391" y="1597"/>
          <a:ext cx="1946687" cy="973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Field is signature pedagogy for social work</a:t>
          </a:r>
        </a:p>
      </dsp:txBody>
      <dsp:txXfrm>
        <a:off x="1025899" y="30105"/>
        <a:ext cx="1889671" cy="916327"/>
      </dsp:txXfrm>
    </dsp:sp>
    <dsp:sp modelId="{54772798-DF5D-455F-A810-F5E350564125}">
      <dsp:nvSpPr>
        <dsp:cNvPr id="0" name=""/>
        <dsp:cNvSpPr/>
      </dsp:nvSpPr>
      <dsp:spPr>
        <a:xfrm>
          <a:off x="997391" y="1120943"/>
          <a:ext cx="1946687" cy="973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Program Handbook- Overview of entire program, BASW &amp; MSW</a:t>
          </a:r>
        </a:p>
      </dsp:txBody>
      <dsp:txXfrm>
        <a:off x="1025899" y="1149451"/>
        <a:ext cx="1889671" cy="916327"/>
      </dsp:txXfrm>
    </dsp:sp>
    <dsp:sp modelId="{013B3C54-6DF3-48C1-8987-B4BEF51A64DD}">
      <dsp:nvSpPr>
        <dsp:cNvPr id="0" name=""/>
        <dsp:cNvSpPr/>
      </dsp:nvSpPr>
      <dsp:spPr>
        <a:xfrm>
          <a:off x="997391" y="2240288"/>
          <a:ext cx="1946687" cy="973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Field Manual for each program</a:t>
          </a:r>
        </a:p>
      </dsp:txBody>
      <dsp:txXfrm>
        <a:off x="1025899" y="2268796"/>
        <a:ext cx="1889671" cy="916327"/>
      </dsp:txXfrm>
    </dsp:sp>
    <dsp:sp modelId="{007B70B8-0B8E-4B68-8E10-79E3488F4454}">
      <dsp:nvSpPr>
        <dsp:cNvPr id="0" name=""/>
        <dsp:cNvSpPr/>
      </dsp:nvSpPr>
      <dsp:spPr>
        <a:xfrm>
          <a:off x="997391" y="3359633"/>
          <a:ext cx="1946687" cy="973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One Field Liaison Manual for both programs</a:t>
          </a:r>
        </a:p>
      </dsp:txBody>
      <dsp:txXfrm>
        <a:off x="1025899" y="3388141"/>
        <a:ext cx="1889671" cy="916327"/>
      </dsp:txXfrm>
    </dsp:sp>
    <dsp:sp modelId="{ABF1B1DE-2634-4712-A44D-D403A811ACAA}">
      <dsp:nvSpPr>
        <dsp:cNvPr id="0" name=""/>
        <dsp:cNvSpPr/>
      </dsp:nvSpPr>
      <dsp:spPr>
        <a:xfrm rot="18289469">
          <a:off x="2651641" y="3270570"/>
          <a:ext cx="136354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63549" y="1606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299327" y="3252543"/>
        <a:ext cx="68177" cy="68177"/>
      </dsp:txXfrm>
    </dsp:sp>
    <dsp:sp modelId="{4F759052-DF3B-4A3B-8040-597E483DA529}">
      <dsp:nvSpPr>
        <dsp:cNvPr id="0" name=""/>
        <dsp:cNvSpPr/>
      </dsp:nvSpPr>
      <dsp:spPr>
        <a:xfrm>
          <a:off x="3722753" y="2240288"/>
          <a:ext cx="1946687" cy="973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Guide </a:t>
          </a:r>
        </a:p>
      </dsp:txBody>
      <dsp:txXfrm>
        <a:off x="3751261" y="2268796"/>
        <a:ext cx="1889671" cy="916327"/>
      </dsp:txXfrm>
    </dsp:sp>
    <dsp:sp modelId="{8C35C6EE-DEC2-4617-B5A9-C49A364B4A18}">
      <dsp:nvSpPr>
        <dsp:cNvPr id="0" name=""/>
        <dsp:cNvSpPr/>
      </dsp:nvSpPr>
      <dsp:spPr>
        <a:xfrm>
          <a:off x="2944079" y="3830243"/>
          <a:ext cx="77867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78674" y="1606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313949" y="3826838"/>
        <a:ext cx="38933" cy="38933"/>
      </dsp:txXfrm>
    </dsp:sp>
    <dsp:sp modelId="{3D0D900D-758D-4BB5-9FFD-B749AA02D544}">
      <dsp:nvSpPr>
        <dsp:cNvPr id="0" name=""/>
        <dsp:cNvSpPr/>
      </dsp:nvSpPr>
      <dsp:spPr>
        <a:xfrm>
          <a:off x="3722753" y="3359633"/>
          <a:ext cx="1946687" cy="973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Reference</a:t>
          </a:r>
        </a:p>
      </dsp:txBody>
      <dsp:txXfrm>
        <a:off x="3751261" y="3388141"/>
        <a:ext cx="1889671" cy="916327"/>
      </dsp:txXfrm>
    </dsp:sp>
    <dsp:sp modelId="{6F157D58-23DA-4140-B12C-63E2E1DFBC06}">
      <dsp:nvSpPr>
        <dsp:cNvPr id="0" name=""/>
        <dsp:cNvSpPr/>
      </dsp:nvSpPr>
      <dsp:spPr>
        <a:xfrm rot="3310531">
          <a:off x="2651641" y="4389915"/>
          <a:ext cx="136354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63549" y="1606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299327" y="4371889"/>
        <a:ext cx="68177" cy="68177"/>
      </dsp:txXfrm>
    </dsp:sp>
    <dsp:sp modelId="{A9E95004-6A48-40C7-BCF4-2DCF4CF1267B}">
      <dsp:nvSpPr>
        <dsp:cNvPr id="0" name=""/>
        <dsp:cNvSpPr/>
      </dsp:nvSpPr>
      <dsp:spPr>
        <a:xfrm>
          <a:off x="3722753" y="4478978"/>
          <a:ext cx="1946687" cy="973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Forms</a:t>
          </a:r>
        </a:p>
      </dsp:txBody>
      <dsp:txXfrm>
        <a:off x="3751261" y="4507486"/>
        <a:ext cx="1889671" cy="9163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367BF-7E70-43BD-90CE-F0DF6D77D05E}">
      <dsp:nvSpPr>
        <dsp:cNvPr id="0" name=""/>
        <dsp:cNvSpPr/>
      </dsp:nvSpPr>
      <dsp:spPr>
        <a:xfrm>
          <a:off x="0" y="1529"/>
          <a:ext cx="5157787" cy="7750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8200B-A31F-4225-AEB4-31817521B894}">
      <dsp:nvSpPr>
        <dsp:cNvPr id="0" name=""/>
        <dsp:cNvSpPr/>
      </dsp:nvSpPr>
      <dsp:spPr>
        <a:xfrm>
          <a:off x="234455" y="175917"/>
          <a:ext cx="426282" cy="4262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01010-BA44-4FE2-B2DF-74256B34867A}">
      <dsp:nvSpPr>
        <dsp:cNvPr id="0" name=""/>
        <dsp:cNvSpPr/>
      </dsp:nvSpPr>
      <dsp:spPr>
        <a:xfrm>
          <a:off x="895192" y="1529"/>
          <a:ext cx="4262594" cy="77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7" tIns="82027" rIns="82027" bIns="820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Available in your Intern Placement Tracking (IPT) account under </a:t>
          </a:r>
          <a:r>
            <a:rPr lang="en-US" sz="1900" i="1" kern="1200" dirty="0"/>
            <a:t>Forms</a:t>
          </a:r>
          <a:endParaRPr lang="en-US" sz="1900" kern="1200" dirty="0"/>
        </a:p>
      </dsp:txBody>
      <dsp:txXfrm>
        <a:off x="895192" y="1529"/>
        <a:ext cx="4262594" cy="775058"/>
      </dsp:txXfrm>
    </dsp:sp>
    <dsp:sp modelId="{7846D520-F7F5-45A7-8E30-1C7D14439CA9}">
      <dsp:nvSpPr>
        <dsp:cNvPr id="0" name=""/>
        <dsp:cNvSpPr/>
      </dsp:nvSpPr>
      <dsp:spPr>
        <a:xfrm>
          <a:off x="0" y="970352"/>
          <a:ext cx="5157787" cy="7750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47CAA-126E-49F5-A0B2-B539BEC2E71F}">
      <dsp:nvSpPr>
        <dsp:cNvPr id="0" name=""/>
        <dsp:cNvSpPr/>
      </dsp:nvSpPr>
      <dsp:spPr>
        <a:xfrm>
          <a:off x="234455" y="1144741"/>
          <a:ext cx="426282" cy="4262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5781C-4823-4EB6-B6B1-3E7F79A35751}">
      <dsp:nvSpPr>
        <dsp:cNvPr id="0" name=""/>
        <dsp:cNvSpPr/>
      </dsp:nvSpPr>
      <dsp:spPr>
        <a:xfrm>
          <a:off x="895192" y="970352"/>
          <a:ext cx="4262594" cy="77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7" tIns="82027" rIns="82027" bIns="820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Complete all items on the form before saving &amp; signing</a:t>
          </a:r>
        </a:p>
      </dsp:txBody>
      <dsp:txXfrm>
        <a:off x="895192" y="970352"/>
        <a:ext cx="4262594" cy="775058"/>
      </dsp:txXfrm>
    </dsp:sp>
    <dsp:sp modelId="{A72C4474-4D65-4036-9DD0-0F88133BB7B8}">
      <dsp:nvSpPr>
        <dsp:cNvPr id="0" name=""/>
        <dsp:cNvSpPr/>
      </dsp:nvSpPr>
      <dsp:spPr>
        <a:xfrm>
          <a:off x="0" y="1939176"/>
          <a:ext cx="5157787" cy="7750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D227E-83AC-40C2-AC53-397A4AAE4B4A}">
      <dsp:nvSpPr>
        <dsp:cNvPr id="0" name=""/>
        <dsp:cNvSpPr/>
      </dsp:nvSpPr>
      <dsp:spPr>
        <a:xfrm>
          <a:off x="234455" y="2113564"/>
          <a:ext cx="426282" cy="4262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77FC0-94D2-4629-8FC8-1D2338799838}">
      <dsp:nvSpPr>
        <dsp:cNvPr id="0" name=""/>
        <dsp:cNvSpPr/>
      </dsp:nvSpPr>
      <dsp:spPr>
        <a:xfrm>
          <a:off x="895192" y="1939176"/>
          <a:ext cx="4262594" cy="77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7" tIns="82027" rIns="82027" bIns="820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Sign all completed forms</a:t>
          </a:r>
        </a:p>
      </dsp:txBody>
      <dsp:txXfrm>
        <a:off x="895192" y="1939176"/>
        <a:ext cx="4262594" cy="775058"/>
      </dsp:txXfrm>
    </dsp:sp>
    <dsp:sp modelId="{24C6B37E-836F-4B9A-B140-786F65611DD3}">
      <dsp:nvSpPr>
        <dsp:cNvPr id="0" name=""/>
        <dsp:cNvSpPr/>
      </dsp:nvSpPr>
      <dsp:spPr>
        <a:xfrm>
          <a:off x="0" y="2907999"/>
          <a:ext cx="5157787" cy="7750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EEEBE-BE07-444F-BD28-F37F3AED7E35}">
      <dsp:nvSpPr>
        <dsp:cNvPr id="0" name=""/>
        <dsp:cNvSpPr/>
      </dsp:nvSpPr>
      <dsp:spPr>
        <a:xfrm>
          <a:off x="234455" y="3082388"/>
          <a:ext cx="426282" cy="4262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BA502-707F-4DD9-B90E-DF3DA978FA3B}">
      <dsp:nvSpPr>
        <dsp:cNvPr id="0" name=""/>
        <dsp:cNvSpPr/>
      </dsp:nvSpPr>
      <dsp:spPr>
        <a:xfrm>
          <a:off x="895192" y="2907999"/>
          <a:ext cx="4262594" cy="77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7" tIns="82027" rIns="82027" bIns="820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Inform the Field Director if a Problem in Field Form is needed</a:t>
          </a:r>
        </a:p>
      </dsp:txBody>
      <dsp:txXfrm>
        <a:off x="895192" y="2907999"/>
        <a:ext cx="4262594" cy="7750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66B3F-C3B3-455E-8386-75DB031C4730}">
      <dsp:nvSpPr>
        <dsp:cNvPr id="0" name=""/>
        <dsp:cNvSpPr/>
      </dsp:nvSpPr>
      <dsp:spPr>
        <a:xfrm>
          <a:off x="0" y="517549"/>
          <a:ext cx="6666833" cy="8353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Use of the available tools and supports is essential to the faculty liaison</a:t>
          </a:r>
        </a:p>
      </dsp:txBody>
      <dsp:txXfrm>
        <a:off x="40780" y="558329"/>
        <a:ext cx="6585273" cy="753819"/>
      </dsp:txXfrm>
    </dsp:sp>
    <dsp:sp modelId="{C5C9B75B-0699-48D1-ABDE-543F78DBE058}">
      <dsp:nvSpPr>
        <dsp:cNvPr id="0" name=""/>
        <dsp:cNvSpPr/>
      </dsp:nvSpPr>
      <dsp:spPr>
        <a:xfrm>
          <a:off x="0" y="1413409"/>
          <a:ext cx="6666833" cy="835379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Field Consultation Report form is used to document the regularly scheduled semester visit</a:t>
          </a:r>
        </a:p>
      </dsp:txBody>
      <dsp:txXfrm>
        <a:off x="40780" y="1454189"/>
        <a:ext cx="6585273" cy="753819"/>
      </dsp:txXfrm>
    </dsp:sp>
    <dsp:sp modelId="{92B29FE1-DA2E-4D2D-AF50-492AA44560DF}">
      <dsp:nvSpPr>
        <dsp:cNvPr id="0" name=""/>
        <dsp:cNvSpPr/>
      </dsp:nvSpPr>
      <dsp:spPr>
        <a:xfrm>
          <a:off x="0" y="2309269"/>
          <a:ext cx="6666833" cy="835379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Remediation of problems should be documented in the Problem in Field Form</a:t>
          </a:r>
        </a:p>
      </dsp:txBody>
      <dsp:txXfrm>
        <a:off x="40780" y="2350049"/>
        <a:ext cx="6585273" cy="753819"/>
      </dsp:txXfrm>
    </dsp:sp>
    <dsp:sp modelId="{A3F0B7A0-3B52-4146-BC70-5D358A1C6892}">
      <dsp:nvSpPr>
        <dsp:cNvPr id="0" name=""/>
        <dsp:cNvSpPr/>
      </dsp:nvSpPr>
      <dsp:spPr>
        <a:xfrm>
          <a:off x="0" y="3205130"/>
          <a:ext cx="6666833" cy="835379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Consult with both the student and the field instructor to gain a clearer perspective of the presenting issue</a:t>
          </a:r>
        </a:p>
      </dsp:txBody>
      <dsp:txXfrm>
        <a:off x="40780" y="3245910"/>
        <a:ext cx="6585273" cy="753819"/>
      </dsp:txXfrm>
    </dsp:sp>
    <dsp:sp modelId="{7EFB3857-5DBF-4E31-B534-25CDE7FD497A}">
      <dsp:nvSpPr>
        <dsp:cNvPr id="0" name=""/>
        <dsp:cNvSpPr/>
      </dsp:nvSpPr>
      <dsp:spPr>
        <a:xfrm>
          <a:off x="0" y="4100990"/>
          <a:ext cx="6666833" cy="835379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 have a process for remediation and documenting corrective actions (See the program handbook for details)</a:t>
          </a:r>
        </a:p>
      </dsp:txBody>
      <dsp:txXfrm>
        <a:off x="40780" y="4141770"/>
        <a:ext cx="6585273" cy="75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1D857-9A03-4123-AC4C-2F20BE474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D4BE7-915F-4E63-A31B-5C9E6B7EC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43B15-547A-4F1C-BA0A-88DD8044D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A0F-E075-4885-82E7-64A0D30B058F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10AA4-43F5-41D8-AF72-2D35E727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9F836-110C-4B2B-9C7F-FC656408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FF6B-3D83-488A-ABC2-CFCB3B988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3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DF9A-B251-4E62-AD2F-6805AC4D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91B1D-D051-483D-A25B-21730D4F8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BA956-F393-459D-AE98-0702EAF8B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A0F-E075-4885-82E7-64A0D30B058F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3DC9B-C3E6-4B07-9541-4E9D4E33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BD0CE-5FA2-4A64-9CAC-D1E70032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FF6B-3D83-488A-ABC2-CFCB3B988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2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A127A0-31D0-4B02-BD3C-D846DF966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59BEE-A586-43CD-8FA0-4CB5BAAA9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9DA2C-3B17-4B21-8EC8-126D42F59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A0F-E075-4885-82E7-64A0D30B058F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2E9E3-6A8F-49BB-882C-5BB605A6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4A393-8A07-410A-964C-9DA96693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FF6B-3D83-488A-ABC2-CFCB3B988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10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49389" y="540168"/>
            <a:ext cx="6883400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78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7934-C8C0-4179-B5F8-11E2C6E2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A8EFF-DB20-4082-9E71-96AF3D53F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FD3C6-363D-45C6-952C-CF75D253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A0F-E075-4885-82E7-64A0D30B058F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9BFDB-8F9E-4D35-8841-B0F2F0F2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715BF-C421-4645-9626-801FBD46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FF6B-3D83-488A-ABC2-CFCB3B988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1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62ECF-1DFF-45F8-9E4A-A70996AE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D0732-5C42-471C-A605-769225AB1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BCC52-FDE8-4B1D-967C-4AE24838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A0F-E075-4885-82E7-64A0D30B058F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37D68-03EE-4D73-AD31-4243AA65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AFDBF-AC1D-4AFC-A0A6-F7D27CEB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FF6B-3D83-488A-ABC2-CFCB3B988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8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9D9C5-7767-4FA5-B486-66B99AD9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AA2C9-AE91-46FD-987C-4428F4971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27075-2B65-480E-949E-AE87E122C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D2C28-5D8B-4083-9FE4-E4538903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A0F-E075-4885-82E7-64A0D30B058F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6C785-D491-4252-B515-9474E31F3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FC135-9E3B-41FA-86E9-F36F5158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FF6B-3D83-488A-ABC2-CFCB3B988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8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E191-A6EA-49E0-A83D-BFA221A19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D8466-6C6E-431B-842D-75A1F03E2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B9FC3-C948-4933-8209-692129DBE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001C3-148D-4C7F-B5E3-1C4D1A837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A8F39A-0CEA-4D43-8C08-0F15D3F9A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AA7ED-0A27-45DC-88F8-7DEF0041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A0F-E075-4885-82E7-64A0D30B058F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F0E8FB-C827-4C9F-A458-33F794FD1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EDAE1C-9E76-49FA-AF6F-4D22680BB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FF6B-3D83-488A-ABC2-CFCB3B988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9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557BB-142B-4EF9-ACEA-9032B390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E9007-7912-4709-94B8-4C7E5A076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A0F-E075-4885-82E7-64A0D30B058F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A1AE9-2E56-4F97-BDC5-11624A4F9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6BD4C-352A-4645-8F82-FE0BE531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FF6B-3D83-488A-ABC2-CFCB3B988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6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73C7EC-FCC9-4891-A6EC-F4FE25A69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A0F-E075-4885-82E7-64A0D30B058F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FE6AE-FE17-4A4E-B2D5-9BCC5B73D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96665-3CAC-4C36-AC0E-F1C94DB5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FF6B-3D83-488A-ABC2-CFCB3B988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2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3E14A-4B5A-4F29-A31F-E4AE03DB2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8DDAA-6729-4018-B6D8-DE432EB58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74987-F82D-469A-A61A-59AC85883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A3EC1-D89B-4161-9D5C-A171F04B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A0F-E075-4885-82E7-64A0D30B058F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C926E-5090-4F27-AF61-BC6A4AB7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66725-B74D-4FD9-8FB7-273EBF0F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FF6B-3D83-488A-ABC2-CFCB3B988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84404-1560-4FD4-8F54-3F47CC000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C7A219-BFD3-428A-A0F4-F685A7192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3D6E2-5B96-4CA6-91FD-09AA4AAE8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D8EC3-F0BC-4A14-A141-5B638ECBF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0A0F-E075-4885-82E7-64A0D30B058F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260B6-41CB-4E4D-89A7-78F6C6FB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4C65E-AAEF-42C4-B651-70B24D24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FF6B-3D83-488A-ABC2-CFCB3B988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8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834D4-F65C-44D9-8234-7D49A1FF0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97D3F-8B21-41E5-B90C-5B75D251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95558-6892-430F-BC95-2B4D3CD0F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10A0F-E075-4885-82E7-64A0D30B058F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6DECA-0948-4CA9-9193-59D9E9C56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1388A-FA35-416F-8BA1-677E86C57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2FF6B-3D83-488A-ABC2-CFCB3B988B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1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nipt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alandry@memphis.edu" TargetMode="External"/><Relationship Id="rId2" Type="http://schemas.openxmlformats.org/officeDocument/2006/relationships/hyperlink" Target="mailto:kconley@memphis.edu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ccmalone@memphis.edu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70645.17-UOM-New-Brand-PowerPoint-Template-Title-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376100" cy="695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6069" y="2446289"/>
            <a:ext cx="7772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School of Social Work </a:t>
            </a:r>
          </a:p>
          <a:p>
            <a:r>
              <a:rPr lang="en-US" sz="3600" b="1" dirty="0"/>
              <a:t>Field Liaison Training </a:t>
            </a:r>
          </a:p>
          <a:p>
            <a:r>
              <a:rPr lang="en-US" sz="2400" b="1" dirty="0"/>
              <a:t>Office of Field Education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8440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01451-C93B-4ECC-8B6D-D937273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 dirty="0"/>
              <a:t>Role of the Faculty Liaison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FCDE0A-0AFC-4093-9CA4-0E4B5F27AF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567333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63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Social Work Handbooks &amp; Manuals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715AE3CD-70FD-48C7-BAC9-1222316D0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90997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442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38A1-266C-4D86-A711-0CA81949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of the Faculty Liaison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79604-B013-4DA2-8B76-5B00A5AA0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Advise students regarding learning in field practice</a:t>
            </a:r>
          </a:p>
          <a:p>
            <a:r>
              <a:rPr lang="en-US" dirty="0"/>
              <a:t>Relate the program of the School of Social Work to the administration, field instructors, and other significant staff of the agency</a:t>
            </a:r>
          </a:p>
          <a:p>
            <a:r>
              <a:rPr lang="en-US" dirty="0"/>
              <a:t>Act as the liaison between the agency/institution and the School of Social Work</a:t>
            </a:r>
          </a:p>
          <a:p>
            <a:r>
              <a:rPr lang="en-US" dirty="0"/>
              <a:t>Consult with the field instructor regarding learning opportunities</a:t>
            </a:r>
          </a:p>
          <a:p>
            <a:r>
              <a:rPr lang="en-US" dirty="0"/>
              <a:t>Communicate with the field instructor during the semester to serve as a mediator</a:t>
            </a:r>
          </a:p>
        </p:txBody>
      </p:sp>
    </p:spTree>
    <p:extLst>
      <p:ext uri="{BB962C8B-B14F-4D97-AF65-F5344CB8AC3E}">
        <p14:creationId xmlns:p14="http://schemas.microsoft.com/office/powerpoint/2010/main" val="120289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AC4FA-DA3D-41D3-9640-B1AEF08E8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Liaison:  Field Consultation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A9654-F646-49E2-95D0-81048322F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Make a minimum of one agency/institution visit per semester (additional visits may be warranted if a problem arises)</a:t>
            </a:r>
          </a:p>
          <a:p>
            <a:r>
              <a:rPr lang="en-US" dirty="0"/>
              <a:t>The initial visit should be made by mid-semester to determine whether the student is performing at a satisfactory level</a:t>
            </a:r>
          </a:p>
          <a:p>
            <a:r>
              <a:rPr lang="en-US" dirty="0"/>
              <a:t>If the student’s performance is considered marginal during the semester, the liaison arranges a meeting with the student and the field instructor to discuss ways to improve performance</a:t>
            </a:r>
          </a:p>
          <a:p>
            <a:r>
              <a:rPr lang="en-US" dirty="0"/>
              <a:t>The student will complete a self evaluation at the end of the semester</a:t>
            </a:r>
          </a:p>
          <a:p>
            <a:r>
              <a:rPr lang="en-US" dirty="0"/>
              <a:t>The field instructor will complete a final evaluation of the student’s performance at the end of the semester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</a:t>
            </a:r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271400" cy="6953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3392" y="2048164"/>
            <a:ext cx="84097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Telephone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In-person/Virtual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Handbook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IPT 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Field Consultation Report 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Problem in Field Form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Field Coordination Team: student, liaison, field instructor and field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1" y="905165"/>
            <a:ext cx="840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Field Practicum Tools </a:t>
            </a:r>
          </a:p>
        </p:txBody>
      </p:sp>
    </p:spTree>
    <p:extLst>
      <p:ext uri="{BB962C8B-B14F-4D97-AF65-F5344CB8AC3E}">
        <p14:creationId xmlns:p14="http://schemas.microsoft.com/office/powerpoint/2010/main" val="4095752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82DB3-5F5A-4548-A1FB-549128E8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Instructional Assets – Supplements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EC103-7A85-436D-90AD-791A971B94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Supervision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1F12B-C9D0-4052-BB4A-C6137A175D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Supervision </a:t>
            </a:r>
            <a:r>
              <a:rPr lang="en-US" dirty="0"/>
              <a:t>with a social work faculty member when their agency field instructor does not meet the minimum requirements for social work supervision</a:t>
            </a:r>
          </a:p>
          <a:p>
            <a:r>
              <a:rPr lang="en-US" dirty="0"/>
              <a:t>Group supervision is required for student. Consultation does not require group supervisor participation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85FDC-FF49-4752-979C-2FD70837B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Volunteer Hours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543323-DCC4-4727-931C-B645EBE6A3D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Volunteer hours</a:t>
            </a:r>
            <a:r>
              <a:rPr lang="en-US" dirty="0"/>
              <a:t>:  supplemental </a:t>
            </a:r>
            <a:r>
              <a:rPr lang="en-US" b="1" dirty="0"/>
              <a:t>option</a:t>
            </a:r>
            <a:r>
              <a:rPr lang="en-US" dirty="0"/>
              <a:t> for students</a:t>
            </a:r>
          </a:p>
          <a:p>
            <a:r>
              <a:rPr lang="en-US" dirty="0"/>
              <a:t>Outside of field agency; can complete up to 25 volunteer hours</a:t>
            </a:r>
          </a:p>
          <a:p>
            <a:r>
              <a:rPr lang="en-US" b="1" dirty="0"/>
              <a:t>Best practice</a:t>
            </a:r>
            <a:r>
              <a:rPr lang="en-US" dirty="0"/>
              <a:t>: Student should plan to incorporate if unexpected events occur or need arises. Approved and signed by Field Director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E6960-39CF-4CDA-93E8-CB0BB355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the Field Consultation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0AD7C-9012-4782-B4BE-1514D1245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 details of the meeting; focusing on the student’s progress</a:t>
            </a:r>
          </a:p>
          <a:p>
            <a:r>
              <a:rPr lang="en-US" dirty="0"/>
              <a:t>Addresses specific grade items for the Field Instruction Course:</a:t>
            </a:r>
          </a:p>
          <a:p>
            <a:pPr lvl="1"/>
            <a:r>
              <a:rPr lang="en-US" dirty="0"/>
              <a:t>Learning plan, time logs, supervision</a:t>
            </a:r>
          </a:p>
          <a:p>
            <a:r>
              <a:rPr lang="en-US" dirty="0"/>
              <a:t>Faculty liaison completes the form and indicates in further documentation of a mediation plan is needed</a:t>
            </a:r>
          </a:p>
          <a:p>
            <a:r>
              <a:rPr lang="en-US" dirty="0"/>
              <a:t>Field coordinators and faculty liaisons will communicate in a timely manner regarding problems relevant to the student’s participation in the internship</a:t>
            </a:r>
          </a:p>
          <a:p>
            <a:r>
              <a:rPr lang="en-US" dirty="0"/>
              <a:t>Tool to support successful course completion; track progress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9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F8E36-E3DC-40F3-8930-E84FEA3E4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Consultation Report Form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C99DA5-9C8F-420A-BCAD-FA51E8C35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FCRF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8938F0B-1210-4AB1-B0E8-A1C724DA33F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D60458-EDAF-4534-A9D8-671C9EA30D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Best practices for scheduling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0FFE8A5-7FB8-46E4-A54F-55C5C833012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Contact the field instructor to schedule</a:t>
            </a:r>
          </a:p>
          <a:p>
            <a:r>
              <a:rPr lang="en-US" dirty="0"/>
              <a:t>Try to schedule the consultation at a time most convenient</a:t>
            </a:r>
          </a:p>
          <a:p>
            <a:r>
              <a:rPr lang="en-US" dirty="0"/>
              <a:t>Schedule before or after the supervision weekly meeting </a:t>
            </a:r>
          </a:p>
          <a:p>
            <a:r>
              <a:rPr lang="en-US" dirty="0"/>
              <a:t>Schedule during the mid-semester period</a:t>
            </a:r>
          </a:p>
        </p:txBody>
      </p:sp>
    </p:spTree>
    <p:extLst>
      <p:ext uri="{BB962C8B-B14F-4D97-AF65-F5344CB8AC3E}">
        <p14:creationId xmlns:p14="http://schemas.microsoft.com/office/powerpoint/2010/main" val="408251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Workers are guided by a </a:t>
            </a:r>
            <a:br>
              <a:rPr lang="en-US" dirty="0"/>
            </a:br>
            <a:r>
              <a:rPr lang="en-US" i="1" dirty="0"/>
              <a:t>Code of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54352" y="1785134"/>
            <a:ext cx="4041648" cy="4556760"/>
          </a:xfrm>
        </p:spPr>
        <p:txBody>
          <a:bodyPr>
            <a:normAutofit/>
          </a:bodyPr>
          <a:lstStyle/>
          <a:p>
            <a:r>
              <a:rPr lang="en-US" dirty="0"/>
              <a:t>A professional Code of Ethics protects the welfare of the public from harm that can be done by social workers who act unethically. The public has a right to expect the highest degree of integrity from members of the social work profession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830694-8FAC-C54B-8FA3-B3410B35D7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4847" y="1600201"/>
            <a:ext cx="2993307" cy="4525963"/>
          </a:xfrm>
        </p:spPr>
      </p:pic>
    </p:spTree>
    <p:extLst>
      <p:ext uri="{BB962C8B-B14F-4D97-AF65-F5344CB8AC3E}">
        <p14:creationId xmlns:p14="http://schemas.microsoft.com/office/powerpoint/2010/main" val="122731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97D6D-3A66-4955-B879-28DA36844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When problems arise…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AF9B37-A497-4135-9ADC-861543FD6A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97357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600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7058" y="2523782"/>
            <a:ext cx="533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Welcome from the Trainer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781" y="4429280"/>
            <a:ext cx="4820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Kenya Anderson, Clinical Assistant Professor</a:t>
            </a:r>
          </a:p>
          <a:p>
            <a:r>
              <a:rPr lang="en-US" dirty="0"/>
              <a:t>Director of BA Field Placement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2D8DD89D-983F-4465-A4DE-60365681D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488" y="2066128"/>
            <a:ext cx="2432557" cy="3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16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Written Communication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Related forms will become apart of the student’s official field record </a:t>
            </a:r>
          </a:p>
          <a:p>
            <a:r>
              <a:rPr lang="en-US" sz="2000" dirty="0"/>
              <a:t>Once forms are signed in IPT, no changes can be made until the Field Director reopens the form</a:t>
            </a:r>
          </a:p>
          <a:p>
            <a:r>
              <a:rPr lang="en-US" sz="2000" dirty="0"/>
              <a:t>Contact the student’s Field Director with related questions or concerns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7" descr="thCAFUOH9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05862" y="1430966"/>
            <a:ext cx="6019331" cy="39928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59545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6ADE44-9492-4810-BE87-9C1A38A9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Emergency or Urgent Contact</a:t>
            </a:r>
          </a:p>
        </p:txBody>
      </p:sp>
      <p:sp>
        <p:nvSpPr>
          <p:cNvPr id="23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B39FB6-7B65-40E1-BAC4-8D9D926E8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Safety is paramount. Use precautions and alternative methods for conducting meetings, as needed</a:t>
            </a:r>
          </a:p>
          <a:p>
            <a:r>
              <a:rPr lang="en-US" sz="2400" dirty="0"/>
              <a:t>In the community, dial 911 if you need emergency services</a:t>
            </a:r>
          </a:p>
          <a:p>
            <a:r>
              <a:rPr lang="en-US" sz="2400" dirty="0"/>
              <a:t>Contact the student’s field coordinator in the event you have questions. Please allow 24-48 hours for a return call or email</a:t>
            </a:r>
          </a:p>
          <a:p>
            <a:r>
              <a:rPr lang="en-US" sz="2400" dirty="0"/>
              <a:t>Be sure to include the student’s name and a brief statement of concern when leaving a message. Include any time sensitive information</a:t>
            </a:r>
          </a:p>
          <a:p>
            <a:r>
              <a:rPr lang="en-US" sz="2400" dirty="0"/>
              <a:t>We are a team; you are an integral part of the student’s success team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3948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2017" y="2165731"/>
            <a:ext cx="7148195" cy="13614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879475" marR="5080" indent="-867410">
              <a:lnSpc>
                <a:spcPts val="5230"/>
              </a:lnSpc>
              <a:spcBef>
                <a:spcPts val="320"/>
              </a:spcBef>
            </a:pPr>
            <a:r>
              <a:rPr sz="4400" dirty="0">
                <a:latin typeface="Calibri"/>
                <a:cs typeface="Calibri"/>
              </a:rPr>
              <a:t>Intern </a:t>
            </a:r>
            <a:r>
              <a:rPr sz="4400" spc="-5" dirty="0">
                <a:latin typeface="Calibri"/>
                <a:cs typeface="Calibri"/>
              </a:rPr>
              <a:t>Placement </a:t>
            </a:r>
            <a:r>
              <a:rPr sz="4400" spc="-10" dirty="0">
                <a:latin typeface="Calibri"/>
                <a:cs typeface="Calibri"/>
              </a:rPr>
              <a:t>Tracking </a:t>
            </a:r>
            <a:r>
              <a:rPr sz="4400" spc="-5" dirty="0">
                <a:latin typeface="Calibri"/>
                <a:cs typeface="Calibri"/>
              </a:rPr>
              <a:t>(IPT)  </a:t>
            </a:r>
            <a:r>
              <a:rPr sz="4400" dirty="0">
                <a:latin typeface="Calibri"/>
                <a:cs typeface="Calibri"/>
              </a:rPr>
              <a:t>Instructions </a:t>
            </a:r>
            <a:r>
              <a:rPr sz="4400" spc="-5" dirty="0">
                <a:latin typeface="Calibri"/>
                <a:cs typeface="Calibri"/>
              </a:rPr>
              <a:t>for</a:t>
            </a:r>
            <a:r>
              <a:rPr sz="4400" spc="-4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Liaisons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9330" y="3892678"/>
            <a:ext cx="3589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>
                <a:solidFill>
                  <a:srgbClr val="878787"/>
                </a:solidFill>
                <a:latin typeface="Calibri"/>
                <a:cs typeface="Calibri"/>
              </a:rPr>
              <a:t>School </a:t>
            </a:r>
            <a:r>
              <a:rPr sz="3200" spc="-10" dirty="0">
                <a:solidFill>
                  <a:srgbClr val="878787"/>
                </a:solidFill>
                <a:latin typeface="Calibri"/>
                <a:cs typeface="Calibri"/>
              </a:rPr>
              <a:t>of </a:t>
            </a:r>
            <a:r>
              <a:rPr sz="3200" spc="-5" dirty="0">
                <a:solidFill>
                  <a:srgbClr val="878787"/>
                </a:solidFill>
                <a:latin typeface="Calibri"/>
                <a:cs typeface="Calibri"/>
              </a:rPr>
              <a:t>Social</a:t>
            </a:r>
            <a:r>
              <a:rPr sz="3200" spc="-6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878787"/>
                </a:solidFill>
                <a:latin typeface="Calibri"/>
                <a:cs typeface="Calibri"/>
              </a:rPr>
              <a:t>Work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65650" y="419101"/>
            <a:ext cx="3190240" cy="797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9664" y="487427"/>
            <a:ext cx="286702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607566"/>
            <a:ext cx="7825105" cy="444737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20"/>
              </a:spcBef>
            </a:pPr>
            <a:r>
              <a:rPr sz="3200" spc="-5" dirty="0">
                <a:latin typeface="Calibri"/>
                <a:cs typeface="Calibri"/>
              </a:rPr>
              <a:t>The Intern </a:t>
            </a:r>
            <a:r>
              <a:rPr sz="3200" dirty="0">
                <a:latin typeface="Calibri"/>
                <a:cs typeface="Calibri"/>
              </a:rPr>
              <a:t>Placement </a:t>
            </a:r>
            <a:r>
              <a:rPr sz="3200" spc="-5" dirty="0">
                <a:latin typeface="Calibri"/>
                <a:cs typeface="Calibri"/>
              </a:rPr>
              <a:t>Tracking (IPT) system </a:t>
            </a:r>
            <a:r>
              <a:rPr sz="3200" dirty="0">
                <a:latin typeface="Calibri"/>
                <a:cs typeface="Calibri"/>
              </a:rPr>
              <a:t>is a  </a:t>
            </a:r>
            <a:r>
              <a:rPr sz="3200" spc="-5" dirty="0">
                <a:latin typeface="Calibri"/>
                <a:cs typeface="Calibri"/>
              </a:rPr>
              <a:t>web-based practicum monitoring system  designed to </a:t>
            </a:r>
            <a:r>
              <a:rPr sz="3200" dirty="0">
                <a:latin typeface="Calibri"/>
                <a:cs typeface="Calibri"/>
              </a:rPr>
              <a:t>keep track </a:t>
            </a:r>
            <a:r>
              <a:rPr sz="3200" spc="-5" dirty="0">
                <a:latin typeface="Calibri"/>
                <a:cs typeface="Calibri"/>
              </a:rPr>
              <a:t>of students placed </a:t>
            </a:r>
            <a:r>
              <a:rPr sz="3200" dirty="0">
                <a:latin typeface="Calibri"/>
                <a:cs typeface="Calibri"/>
              </a:rPr>
              <a:t>in  </a:t>
            </a:r>
            <a:r>
              <a:rPr sz="3200" spc="-5" dirty="0">
                <a:latin typeface="Calibri"/>
                <a:cs typeface="Calibri"/>
              </a:rPr>
              <a:t>internship programs </a:t>
            </a:r>
            <a:r>
              <a:rPr sz="3200" dirty="0">
                <a:latin typeface="Calibri"/>
                <a:cs typeface="Calibri"/>
              </a:rPr>
              <a:t>with various agencies. </a:t>
            </a:r>
            <a:r>
              <a:rPr sz="3200" spc="-5" dirty="0">
                <a:latin typeface="Calibri"/>
                <a:cs typeface="Calibri"/>
              </a:rPr>
              <a:t>The  University of Memphis School of Social Work  </a:t>
            </a:r>
            <a:r>
              <a:rPr sz="3200" dirty="0">
                <a:latin typeface="Calibri"/>
                <a:cs typeface="Calibri"/>
              </a:rPr>
              <a:t>implemented IPT in </a:t>
            </a:r>
            <a:r>
              <a:rPr sz="3200" spc="-5" dirty="0">
                <a:latin typeface="Calibri"/>
                <a:cs typeface="Calibri"/>
              </a:rPr>
              <a:t>order </a:t>
            </a:r>
            <a:r>
              <a:rPr sz="320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more effectively  </a:t>
            </a:r>
            <a:r>
              <a:rPr sz="3200" dirty="0">
                <a:latin typeface="Calibri"/>
                <a:cs typeface="Calibri"/>
              </a:rPr>
              <a:t>track </a:t>
            </a:r>
            <a:r>
              <a:rPr sz="3200" spc="-5" dirty="0">
                <a:latin typeface="Calibri"/>
                <a:cs typeface="Calibri"/>
              </a:rPr>
              <a:t>student placements. </a:t>
            </a:r>
            <a:r>
              <a:rPr sz="3200" dirty="0">
                <a:latin typeface="Calibri"/>
                <a:cs typeface="Calibri"/>
              </a:rPr>
              <a:t>IPT </a:t>
            </a:r>
            <a:r>
              <a:rPr sz="3200" spc="-5" dirty="0">
                <a:latin typeface="Calibri"/>
                <a:cs typeface="Calibri"/>
              </a:rPr>
              <a:t>also provides </a:t>
            </a:r>
            <a:r>
              <a:rPr sz="3200" dirty="0">
                <a:latin typeface="Calibri"/>
                <a:cs typeface="Calibri"/>
              </a:rPr>
              <a:t>a  </a:t>
            </a:r>
            <a:r>
              <a:rPr sz="3200" spc="-5" dirty="0">
                <a:latin typeface="Calibri"/>
                <a:cs typeface="Calibri"/>
              </a:rPr>
              <a:t>paperless solution for tracking </a:t>
            </a:r>
            <a:r>
              <a:rPr sz="3200" dirty="0">
                <a:latin typeface="Calibri"/>
                <a:cs typeface="Calibri"/>
              </a:rPr>
              <a:t>and archiving  </a:t>
            </a:r>
            <a:r>
              <a:rPr sz="3200" spc="-5" dirty="0">
                <a:latin typeface="Calibri"/>
                <a:cs typeface="Calibri"/>
              </a:rPr>
              <a:t>online field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forms.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682619"/>
            <a:ext cx="1051560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968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Getting Started: Logging</a:t>
            </a:r>
            <a:r>
              <a:rPr spc="-25" dirty="0"/>
              <a:t> </a:t>
            </a:r>
            <a:r>
              <a:rPr dirty="0"/>
              <a:t>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38987"/>
            <a:ext cx="8006080" cy="36937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330835" indent="-343535">
              <a:lnSpc>
                <a:spcPct val="80000"/>
              </a:lnSpc>
              <a:spcBef>
                <a:spcPts val="695"/>
              </a:spcBef>
              <a:buChar char="•"/>
              <a:tabLst>
                <a:tab pos="355600" algn="l"/>
                <a:tab pos="356235" algn="l"/>
              </a:tabLst>
            </a:pPr>
            <a:r>
              <a:rPr sz="2500" spc="-10" dirty="0">
                <a:latin typeface="Calibri"/>
                <a:cs typeface="Calibri"/>
              </a:rPr>
              <a:t>The </a:t>
            </a:r>
            <a:r>
              <a:rPr sz="2500" spc="-5" dirty="0">
                <a:latin typeface="Calibri"/>
                <a:cs typeface="Calibri"/>
              </a:rPr>
              <a:t>IPT database is how you will complete </a:t>
            </a:r>
            <a:r>
              <a:rPr sz="2500" spc="15" dirty="0">
                <a:latin typeface="Calibri"/>
                <a:cs typeface="Calibri"/>
              </a:rPr>
              <a:t>everything</a:t>
            </a:r>
            <a:r>
              <a:rPr lang="en-US" sz="2500" spc="15" dirty="0">
                <a:latin typeface="Calibri"/>
                <a:cs typeface="Calibri"/>
              </a:rPr>
              <a:t> </a:t>
            </a:r>
            <a:r>
              <a:rPr sz="2500" spc="15" dirty="0">
                <a:latin typeface="Calibri"/>
                <a:cs typeface="Calibri"/>
              </a:rPr>
              <a:t>for </a:t>
            </a:r>
            <a:r>
              <a:rPr sz="2500" spc="-5" dirty="0">
                <a:latin typeface="Calibri"/>
                <a:cs typeface="Calibri"/>
              </a:rPr>
              <a:t>your practicum. The following is a </a:t>
            </a:r>
            <a:r>
              <a:rPr sz="2500" dirty="0">
                <a:latin typeface="Calibri"/>
                <a:cs typeface="Calibri"/>
              </a:rPr>
              <a:t>brief </a:t>
            </a:r>
            <a:r>
              <a:rPr sz="2500" spc="-10" dirty="0">
                <a:latin typeface="Calibri"/>
                <a:cs typeface="Calibri"/>
              </a:rPr>
              <a:t>introduction on  how </a:t>
            </a:r>
            <a:r>
              <a:rPr sz="2500" dirty="0">
                <a:latin typeface="Calibri"/>
                <a:cs typeface="Calibri"/>
              </a:rPr>
              <a:t>to </a:t>
            </a:r>
            <a:r>
              <a:rPr sz="2500" spc="-5" dirty="0">
                <a:latin typeface="Calibri"/>
                <a:cs typeface="Calibri"/>
              </a:rPr>
              <a:t>access </a:t>
            </a:r>
            <a:r>
              <a:rPr sz="2500" dirty="0">
                <a:latin typeface="Calibri"/>
                <a:cs typeface="Calibri"/>
              </a:rPr>
              <a:t>this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database.</a:t>
            </a:r>
            <a:endParaRPr sz="2500" dirty="0">
              <a:latin typeface="Calibri"/>
              <a:cs typeface="Calibri"/>
            </a:endParaRPr>
          </a:p>
          <a:p>
            <a:pPr marL="355600" indent="-343535">
              <a:lnSpc>
                <a:spcPts val="2635"/>
              </a:lnSpc>
              <a:buFont typeface="Calibri"/>
              <a:buChar char="•"/>
              <a:tabLst>
                <a:tab pos="355600" algn="l"/>
                <a:tab pos="356235" algn="l"/>
              </a:tabLst>
            </a:pPr>
            <a:r>
              <a:rPr sz="2500" b="1" spc="-5" dirty="0">
                <a:latin typeface="Calibri"/>
                <a:cs typeface="Calibri"/>
              </a:rPr>
              <a:t>Log In</a:t>
            </a:r>
            <a:r>
              <a:rPr sz="2500" b="1" spc="-20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Information:</a:t>
            </a:r>
            <a:endParaRPr sz="2500" dirty="0">
              <a:latin typeface="Calibri"/>
              <a:cs typeface="Calibri"/>
            </a:endParaRPr>
          </a:p>
          <a:p>
            <a:pPr marL="355600">
              <a:lnSpc>
                <a:spcPts val="2795"/>
              </a:lnSpc>
            </a:pPr>
            <a:r>
              <a:rPr sz="2500" spc="-10" dirty="0">
                <a:latin typeface="Calibri"/>
                <a:cs typeface="Calibri"/>
              </a:rPr>
              <a:t>The </a:t>
            </a:r>
            <a:r>
              <a:rPr sz="2500" spc="-5" dirty="0">
                <a:latin typeface="Calibri"/>
                <a:cs typeface="Calibri"/>
              </a:rPr>
              <a:t>IPT website is online </a:t>
            </a:r>
            <a:r>
              <a:rPr sz="2500" dirty="0">
                <a:latin typeface="Calibri"/>
                <a:cs typeface="Calibri"/>
              </a:rPr>
              <a:t>at: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  <a:hlinkClick r:id="rId2"/>
              </a:rPr>
              <a:t>www.runipt.com.</a:t>
            </a:r>
            <a:endParaRPr sz="2500" dirty="0">
              <a:latin typeface="Calibri"/>
              <a:cs typeface="Calibri"/>
            </a:endParaRPr>
          </a:p>
          <a:p>
            <a:pPr marL="355600" marR="76835" indent="-343535">
              <a:lnSpc>
                <a:spcPct val="80200"/>
              </a:lnSpc>
              <a:spcBef>
                <a:spcPts val="540"/>
              </a:spcBef>
              <a:buChar char="•"/>
              <a:tabLst>
                <a:tab pos="355600" algn="l"/>
                <a:tab pos="356235" algn="l"/>
              </a:tabLst>
            </a:pPr>
            <a:r>
              <a:rPr sz="2500" spc="-10" dirty="0">
                <a:latin typeface="Calibri"/>
                <a:cs typeface="Calibri"/>
              </a:rPr>
              <a:t>Once </a:t>
            </a:r>
            <a:r>
              <a:rPr sz="2500" spc="-5" dirty="0">
                <a:latin typeface="Calibri"/>
                <a:cs typeface="Calibri"/>
              </a:rPr>
              <a:t>you access the </a:t>
            </a:r>
            <a:r>
              <a:rPr sz="2500" dirty="0">
                <a:latin typeface="Calibri"/>
                <a:cs typeface="Calibri"/>
              </a:rPr>
              <a:t>webpage, </a:t>
            </a:r>
            <a:r>
              <a:rPr sz="2500" spc="-5" dirty="0">
                <a:latin typeface="Calibri"/>
                <a:cs typeface="Calibri"/>
              </a:rPr>
              <a:t>there are </a:t>
            </a:r>
            <a:r>
              <a:rPr sz="2500" dirty="0">
                <a:latin typeface="Calibri"/>
                <a:cs typeface="Calibri"/>
              </a:rPr>
              <a:t>three </a:t>
            </a:r>
            <a:r>
              <a:rPr sz="2500" spc="-5" dirty="0">
                <a:latin typeface="Calibri"/>
                <a:cs typeface="Calibri"/>
              </a:rPr>
              <a:t>fields that  </a:t>
            </a:r>
            <a:r>
              <a:rPr sz="2500" spc="-20" dirty="0">
                <a:latin typeface="Calibri"/>
                <a:cs typeface="Calibri"/>
              </a:rPr>
              <a:t>must </a:t>
            </a:r>
            <a:r>
              <a:rPr sz="2500" spc="-5" dirty="0">
                <a:latin typeface="Calibri"/>
                <a:cs typeface="Calibri"/>
              </a:rPr>
              <a:t>be completed. The fields are case sensitive. </a:t>
            </a:r>
            <a:r>
              <a:rPr sz="2500" spc="-15" dirty="0">
                <a:latin typeface="Calibri"/>
                <a:cs typeface="Calibri"/>
              </a:rPr>
              <a:t>For </a:t>
            </a:r>
            <a:r>
              <a:rPr sz="2500" spc="-5" dirty="0">
                <a:latin typeface="Calibri"/>
                <a:cs typeface="Calibri"/>
              </a:rPr>
              <a:t>U </a:t>
            </a:r>
            <a:r>
              <a:rPr sz="2500" spc="-10" dirty="0">
                <a:latin typeface="Calibri"/>
                <a:cs typeface="Calibri"/>
              </a:rPr>
              <a:t>of  </a:t>
            </a:r>
            <a:r>
              <a:rPr sz="2500" spc="-5" dirty="0">
                <a:latin typeface="Calibri"/>
                <a:cs typeface="Calibri"/>
              </a:rPr>
              <a:t>M Social </a:t>
            </a:r>
            <a:r>
              <a:rPr sz="2500" spc="-30" dirty="0">
                <a:latin typeface="Calibri"/>
                <a:cs typeface="Calibri"/>
              </a:rPr>
              <a:t>Work </a:t>
            </a:r>
            <a:r>
              <a:rPr sz="2500" spc="-5" dirty="0">
                <a:latin typeface="Calibri"/>
                <a:cs typeface="Calibri"/>
              </a:rPr>
              <a:t>students, field liaisons, field instructors,</a:t>
            </a:r>
            <a:r>
              <a:rPr sz="2500" spc="-2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and  agencies, the </a:t>
            </a:r>
            <a:r>
              <a:rPr sz="2500" spc="-20" dirty="0">
                <a:latin typeface="Calibri"/>
                <a:cs typeface="Calibri"/>
              </a:rPr>
              <a:t>organization </a:t>
            </a:r>
            <a:r>
              <a:rPr sz="2500" spc="-5" dirty="0">
                <a:latin typeface="Calibri"/>
                <a:cs typeface="Calibri"/>
              </a:rPr>
              <a:t>ID will </a:t>
            </a:r>
            <a:r>
              <a:rPr sz="2500" spc="-20" dirty="0">
                <a:latin typeface="Calibri"/>
                <a:cs typeface="Calibri"/>
              </a:rPr>
              <a:t>always</a:t>
            </a:r>
            <a:r>
              <a:rPr sz="2500" spc="-10" dirty="0">
                <a:latin typeface="Calibri"/>
                <a:cs typeface="Calibri"/>
              </a:rPr>
              <a:t> be:</a:t>
            </a:r>
            <a:endParaRPr sz="2500" dirty="0">
              <a:latin typeface="Calibri"/>
              <a:cs typeface="Calibri"/>
            </a:endParaRPr>
          </a:p>
          <a:p>
            <a:pPr marL="355600" indent="-343535">
              <a:lnSpc>
                <a:spcPts val="2635"/>
              </a:lnSpc>
              <a:buChar char="•"/>
              <a:tabLst>
                <a:tab pos="355600" algn="l"/>
                <a:tab pos="356235" algn="l"/>
              </a:tabLst>
            </a:pPr>
            <a:r>
              <a:rPr sz="2500" spc="-20" dirty="0">
                <a:latin typeface="Calibri"/>
                <a:cs typeface="Calibri"/>
              </a:rPr>
              <a:t>Organization </a:t>
            </a:r>
            <a:r>
              <a:rPr sz="2500" spc="-5" dirty="0">
                <a:latin typeface="Calibri"/>
                <a:cs typeface="Calibri"/>
              </a:rPr>
              <a:t>ID: memphis</a:t>
            </a:r>
            <a:endParaRPr sz="2500" dirty="0">
              <a:latin typeface="Calibri"/>
              <a:cs typeface="Calibri"/>
            </a:endParaRPr>
          </a:p>
          <a:p>
            <a:pPr marL="355600">
              <a:lnSpc>
                <a:spcPts val="2860"/>
              </a:lnSpc>
            </a:pPr>
            <a:r>
              <a:rPr sz="2500" spc="-5" dirty="0">
                <a:latin typeface="Calibri"/>
                <a:cs typeface="Calibri"/>
              </a:rPr>
              <a:t>User Name and Password will be provided to you via</a:t>
            </a:r>
            <a:r>
              <a:rPr sz="2500" spc="6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email.</a:t>
            </a: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682619"/>
            <a:ext cx="1051560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968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Getting Started: Logging</a:t>
            </a:r>
            <a:r>
              <a:rPr spc="-25" dirty="0"/>
              <a:t> </a:t>
            </a:r>
            <a:r>
              <a:rPr dirty="0"/>
              <a:t>In</a:t>
            </a:r>
          </a:p>
        </p:txBody>
      </p:sp>
      <p:sp>
        <p:nvSpPr>
          <p:cNvPr id="3" name="object 3"/>
          <p:cNvSpPr/>
          <p:nvPr/>
        </p:nvSpPr>
        <p:spPr>
          <a:xfrm>
            <a:off x="1981200" y="1640205"/>
            <a:ext cx="8161020" cy="4352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6620" y="496571"/>
            <a:ext cx="7846059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Changing </a:t>
            </a:r>
            <a:r>
              <a:rPr dirty="0"/>
              <a:t>Username and</a:t>
            </a:r>
            <a:r>
              <a:rPr spc="-45" dirty="0"/>
              <a:t> </a:t>
            </a:r>
            <a:r>
              <a:rPr spc="-35" dirty="0"/>
              <a:t>Password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31365"/>
            <a:ext cx="7832725" cy="41402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5080" indent="-343535">
              <a:lnSpc>
                <a:spcPct val="80200"/>
              </a:lnSpc>
              <a:spcBef>
                <a:spcPts val="740"/>
              </a:spcBef>
              <a:buChar char="•"/>
              <a:tabLst>
                <a:tab pos="355600" algn="l"/>
                <a:tab pos="356235" algn="l"/>
                <a:tab pos="2399665" algn="l"/>
              </a:tabLst>
            </a:pPr>
            <a:r>
              <a:rPr sz="2700" spc="-25" dirty="0">
                <a:latin typeface="Calibri"/>
                <a:cs typeface="Calibri"/>
              </a:rPr>
              <a:t>IPT-Web </a:t>
            </a:r>
            <a:r>
              <a:rPr sz="2700" dirty="0">
                <a:latin typeface="Calibri"/>
                <a:cs typeface="Calibri"/>
              </a:rPr>
              <a:t>accounts </a:t>
            </a:r>
            <a:r>
              <a:rPr sz="2700" spc="-15" dirty="0">
                <a:latin typeface="Calibri"/>
                <a:cs typeface="Calibri"/>
              </a:rPr>
              <a:t>are </a:t>
            </a:r>
            <a:r>
              <a:rPr sz="2700" dirty="0">
                <a:latin typeface="Calibri"/>
                <a:cs typeface="Calibri"/>
              </a:rPr>
              <a:t>automatically </a:t>
            </a:r>
            <a:r>
              <a:rPr sz="2700" spc="-20" dirty="0">
                <a:latin typeface="Calibri"/>
                <a:cs typeface="Calibri"/>
              </a:rPr>
              <a:t>created </a:t>
            </a:r>
            <a:r>
              <a:rPr sz="2700" spc="-15" dirty="0">
                <a:latin typeface="Calibri"/>
                <a:cs typeface="Calibri"/>
              </a:rPr>
              <a:t>for </a:t>
            </a:r>
            <a:r>
              <a:rPr sz="2700" dirty="0">
                <a:latin typeface="Calibri"/>
                <a:cs typeface="Calibri"/>
              </a:rPr>
              <a:t>each  </a:t>
            </a:r>
            <a:r>
              <a:rPr sz="2700" spc="-35" dirty="0">
                <a:latin typeface="Calibri"/>
                <a:cs typeface="Calibri"/>
              </a:rPr>
              <a:t>agency, </a:t>
            </a:r>
            <a:r>
              <a:rPr sz="2700" spc="-25" dirty="0">
                <a:latin typeface="Calibri"/>
                <a:cs typeface="Calibri"/>
              </a:rPr>
              <a:t>supervisor, </a:t>
            </a:r>
            <a:r>
              <a:rPr sz="2700" spc="-5" dirty="0">
                <a:latin typeface="Calibri"/>
                <a:cs typeface="Calibri"/>
              </a:rPr>
              <a:t>and </a:t>
            </a:r>
            <a:r>
              <a:rPr sz="2700" spc="-15" dirty="0">
                <a:latin typeface="Calibri"/>
                <a:cs typeface="Calibri"/>
              </a:rPr>
              <a:t>student </a:t>
            </a:r>
            <a:r>
              <a:rPr sz="2700" dirty="0">
                <a:latin typeface="Calibri"/>
                <a:cs typeface="Calibri"/>
              </a:rPr>
              <a:t>as they </a:t>
            </a:r>
            <a:r>
              <a:rPr sz="2700" spc="-20" dirty="0">
                <a:latin typeface="Calibri"/>
                <a:cs typeface="Calibri"/>
              </a:rPr>
              <a:t>are </a:t>
            </a:r>
            <a:r>
              <a:rPr sz="2700" dirty="0">
                <a:latin typeface="Calibri"/>
                <a:cs typeface="Calibri"/>
              </a:rPr>
              <a:t>added </a:t>
            </a:r>
            <a:r>
              <a:rPr sz="2700" spc="-10" dirty="0">
                <a:latin typeface="Calibri"/>
                <a:cs typeface="Calibri"/>
              </a:rPr>
              <a:t>to 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database.	</a:t>
            </a:r>
            <a:r>
              <a:rPr sz="2700" spc="-5" dirty="0">
                <a:latin typeface="Calibri"/>
                <a:cs typeface="Calibri"/>
              </a:rPr>
              <a:t>These accounts </a:t>
            </a:r>
            <a:r>
              <a:rPr sz="2700" spc="-15" dirty="0">
                <a:latin typeface="Calibri"/>
                <a:cs typeface="Calibri"/>
              </a:rPr>
              <a:t>are </a:t>
            </a:r>
            <a:r>
              <a:rPr sz="2700" spc="-5" dirty="0">
                <a:latin typeface="Calibri"/>
                <a:cs typeface="Calibri"/>
              </a:rPr>
              <a:t>assigned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20" dirty="0">
                <a:latin typeface="Calibri"/>
                <a:cs typeface="Calibri"/>
              </a:rPr>
              <a:t>default  </a:t>
            </a:r>
            <a:r>
              <a:rPr sz="2700" spc="-5" dirty="0">
                <a:latin typeface="Calibri"/>
                <a:cs typeface="Calibri"/>
              </a:rPr>
              <a:t>username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15" dirty="0">
                <a:latin typeface="Calibri"/>
                <a:cs typeface="Calibri"/>
              </a:rPr>
              <a:t>password </a:t>
            </a:r>
            <a:r>
              <a:rPr sz="2700" dirty="0">
                <a:latin typeface="Calibri"/>
                <a:cs typeface="Calibri"/>
              </a:rPr>
              <a:t>that must </a:t>
            </a:r>
            <a:r>
              <a:rPr sz="2700" spc="-5" dirty="0">
                <a:latin typeface="Calibri"/>
                <a:cs typeface="Calibri"/>
              </a:rPr>
              <a:t>be used </a:t>
            </a:r>
            <a:r>
              <a:rPr sz="2700" spc="-10" dirty="0">
                <a:latin typeface="Calibri"/>
                <a:cs typeface="Calibri"/>
              </a:rPr>
              <a:t>to </a:t>
            </a:r>
            <a:r>
              <a:rPr sz="2700" dirty="0">
                <a:latin typeface="Calibri"/>
                <a:cs typeface="Calibri"/>
              </a:rPr>
              <a:t>log</a:t>
            </a:r>
            <a:r>
              <a:rPr sz="2700" spc="-3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into  </a:t>
            </a:r>
            <a:r>
              <a:rPr sz="2700" dirty="0">
                <a:latin typeface="Calibri"/>
                <a:cs typeface="Calibri"/>
              </a:rPr>
              <a:t>the account </a:t>
            </a:r>
            <a:r>
              <a:rPr sz="2700" spc="-15" dirty="0">
                <a:latin typeface="Calibri"/>
                <a:cs typeface="Calibri"/>
              </a:rPr>
              <a:t>for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25" dirty="0">
                <a:latin typeface="Calibri"/>
                <a:cs typeface="Calibri"/>
              </a:rPr>
              <a:t>first</a:t>
            </a:r>
            <a:r>
              <a:rPr sz="2700" spc="-114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time.</a:t>
            </a:r>
            <a:endParaRPr sz="2700">
              <a:latin typeface="Calibri"/>
              <a:cs typeface="Calibri"/>
            </a:endParaRPr>
          </a:p>
          <a:p>
            <a:pPr marL="355600" marR="93980" indent="-343535">
              <a:lnSpc>
                <a:spcPct val="80200"/>
              </a:lnSpc>
              <a:spcBef>
                <a:spcPts val="570"/>
              </a:spcBef>
              <a:buChar char="•"/>
              <a:tabLst>
                <a:tab pos="355600" algn="l"/>
                <a:tab pos="356235" algn="l"/>
                <a:tab pos="4874895" algn="l"/>
              </a:tabLst>
            </a:pPr>
            <a:r>
              <a:rPr sz="2700" dirty="0">
                <a:latin typeface="Calibri"/>
                <a:cs typeface="Calibri"/>
              </a:rPr>
              <a:t>After </a:t>
            </a:r>
            <a:r>
              <a:rPr sz="2700" spc="-5" dirty="0">
                <a:latin typeface="Calibri"/>
                <a:cs typeface="Calibri"/>
              </a:rPr>
              <a:t>you </a:t>
            </a:r>
            <a:r>
              <a:rPr sz="2700" spc="-25" dirty="0">
                <a:latin typeface="Calibri"/>
                <a:cs typeface="Calibri"/>
              </a:rPr>
              <a:t>create </a:t>
            </a:r>
            <a:r>
              <a:rPr sz="2700" spc="-10" dirty="0">
                <a:latin typeface="Calibri"/>
                <a:cs typeface="Calibri"/>
              </a:rPr>
              <a:t>your </a:t>
            </a:r>
            <a:r>
              <a:rPr sz="2700" spc="-5" dirty="0">
                <a:latin typeface="Calibri"/>
                <a:cs typeface="Calibri"/>
              </a:rPr>
              <a:t>own </a:t>
            </a:r>
            <a:r>
              <a:rPr sz="2700" spc="-20" dirty="0">
                <a:latin typeface="Calibri"/>
                <a:cs typeface="Calibri"/>
              </a:rPr>
              <a:t>password,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5" dirty="0">
                <a:latin typeface="Calibri"/>
                <a:cs typeface="Calibri"/>
              </a:rPr>
              <a:t>default </a:t>
            </a:r>
            <a:r>
              <a:rPr sz="2700" dirty="0">
                <a:latin typeface="Calibri"/>
                <a:cs typeface="Calibri"/>
              </a:rPr>
              <a:t>will  </a:t>
            </a:r>
            <a:r>
              <a:rPr sz="2700" spc="-5" dirty="0">
                <a:latin typeface="Calibri"/>
                <a:cs typeface="Calibri"/>
              </a:rPr>
              <a:t>no longer </a:t>
            </a:r>
            <a:r>
              <a:rPr sz="2700" dirty="0">
                <a:latin typeface="Calibri"/>
                <a:cs typeface="Calibri"/>
              </a:rPr>
              <a:t>work. </a:t>
            </a:r>
            <a:r>
              <a:rPr sz="2700" spc="-50" dirty="0">
                <a:latin typeface="Calibri"/>
                <a:cs typeface="Calibri"/>
              </a:rPr>
              <a:t>You </a:t>
            </a:r>
            <a:r>
              <a:rPr sz="2700" dirty="0">
                <a:latin typeface="Calibri"/>
                <a:cs typeface="Calibri"/>
              </a:rPr>
              <a:t>must </a:t>
            </a:r>
            <a:r>
              <a:rPr sz="2700" spc="-5" dirty="0">
                <a:latin typeface="Calibri"/>
                <a:cs typeface="Calibri"/>
              </a:rPr>
              <a:t>use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new username</a:t>
            </a:r>
            <a:r>
              <a:rPr sz="2700" spc="-3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  </a:t>
            </a:r>
            <a:r>
              <a:rPr sz="2700" spc="-15" dirty="0">
                <a:latin typeface="Calibri"/>
                <a:cs typeface="Calibri"/>
              </a:rPr>
              <a:t>password </a:t>
            </a:r>
            <a:r>
              <a:rPr sz="2700" spc="-20" dirty="0">
                <a:latin typeface="Calibri"/>
                <a:cs typeface="Calibri"/>
              </a:rPr>
              <a:t>for any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future </a:t>
            </a:r>
            <a:r>
              <a:rPr sz="2700" dirty="0">
                <a:latin typeface="Calibri"/>
                <a:cs typeface="Calibri"/>
              </a:rPr>
              <a:t>access.	If </a:t>
            </a:r>
            <a:r>
              <a:rPr sz="2700" spc="-10" dirty="0">
                <a:latin typeface="Calibri"/>
                <a:cs typeface="Calibri"/>
              </a:rPr>
              <a:t>you </a:t>
            </a:r>
            <a:r>
              <a:rPr sz="2700" spc="-25" dirty="0">
                <a:latin typeface="Calibri"/>
                <a:cs typeface="Calibri"/>
              </a:rPr>
              <a:t>forget </a:t>
            </a:r>
            <a:r>
              <a:rPr sz="2700" dirty="0">
                <a:latin typeface="Calibri"/>
                <a:cs typeface="Calibri"/>
              </a:rPr>
              <a:t>the  </a:t>
            </a:r>
            <a:r>
              <a:rPr sz="2700" spc="-5" dirty="0">
                <a:latin typeface="Calibri"/>
                <a:cs typeface="Calibri"/>
              </a:rPr>
              <a:t>username </a:t>
            </a:r>
            <a:r>
              <a:rPr sz="2700" spc="-10" dirty="0">
                <a:latin typeface="Calibri"/>
                <a:cs typeface="Calibri"/>
              </a:rPr>
              <a:t>and/or </a:t>
            </a:r>
            <a:r>
              <a:rPr sz="2700" spc="-15" dirty="0">
                <a:latin typeface="Calibri"/>
                <a:cs typeface="Calibri"/>
              </a:rPr>
              <a:t>password </a:t>
            </a:r>
            <a:r>
              <a:rPr sz="2700" dirty="0">
                <a:latin typeface="Calibri"/>
                <a:cs typeface="Calibri"/>
              </a:rPr>
              <a:t>they </a:t>
            </a:r>
            <a:r>
              <a:rPr sz="2700" spc="-15" dirty="0">
                <a:latin typeface="Calibri"/>
                <a:cs typeface="Calibri"/>
              </a:rPr>
              <a:t>created, </a:t>
            </a:r>
            <a:r>
              <a:rPr sz="2700" spc="-1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field  </a:t>
            </a:r>
            <a:r>
              <a:rPr sz="2700" spc="-25" dirty="0">
                <a:latin typeface="Calibri"/>
                <a:cs typeface="Calibri"/>
              </a:rPr>
              <a:t>directors </a:t>
            </a:r>
            <a:r>
              <a:rPr sz="2700" spc="-5" dirty="0">
                <a:latin typeface="Calibri"/>
                <a:cs typeface="Calibri"/>
              </a:rPr>
              <a:t>can </a:t>
            </a:r>
            <a:r>
              <a:rPr sz="2700" spc="-15" dirty="0">
                <a:latin typeface="Calibri"/>
                <a:cs typeface="Calibri"/>
              </a:rPr>
              <a:t>reset your </a:t>
            </a:r>
            <a:r>
              <a:rPr sz="2700" spc="-20" dirty="0">
                <a:latin typeface="Calibri"/>
                <a:cs typeface="Calibri"/>
              </a:rPr>
              <a:t>password </a:t>
            </a:r>
            <a:r>
              <a:rPr sz="2700" spc="-10" dirty="0">
                <a:latin typeface="Calibri"/>
                <a:cs typeface="Calibri"/>
              </a:rPr>
              <a:t>to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20" dirty="0">
                <a:latin typeface="Calibri"/>
                <a:cs typeface="Calibri"/>
              </a:rPr>
              <a:t>default, </a:t>
            </a:r>
            <a:r>
              <a:rPr sz="2700" dirty="0">
                <a:latin typeface="Calibri"/>
                <a:cs typeface="Calibri"/>
              </a:rPr>
              <a:t>and  </a:t>
            </a:r>
            <a:r>
              <a:rPr sz="2700" spc="-5" dirty="0">
                <a:latin typeface="Calibri"/>
                <a:cs typeface="Calibri"/>
              </a:rPr>
              <a:t>you </a:t>
            </a:r>
            <a:r>
              <a:rPr sz="2700" dirty="0">
                <a:latin typeface="Calibri"/>
                <a:cs typeface="Calibri"/>
              </a:rPr>
              <a:t>can login with the </a:t>
            </a:r>
            <a:r>
              <a:rPr sz="2700" spc="-15" dirty="0">
                <a:latin typeface="Calibri"/>
                <a:cs typeface="Calibri"/>
              </a:rPr>
              <a:t>default again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15" dirty="0">
                <a:latin typeface="Calibri"/>
                <a:cs typeface="Calibri"/>
              </a:rPr>
              <a:t>repeat </a:t>
            </a:r>
            <a:r>
              <a:rPr sz="2700" dirty="0">
                <a:latin typeface="Calibri"/>
                <a:cs typeface="Calibri"/>
              </a:rPr>
              <a:t>the  above </a:t>
            </a:r>
            <a:r>
              <a:rPr sz="2700" spc="-20" dirty="0">
                <a:latin typeface="Calibri"/>
                <a:cs typeface="Calibri"/>
              </a:rPr>
              <a:t>first </a:t>
            </a:r>
            <a:r>
              <a:rPr sz="2700" dirty="0">
                <a:latin typeface="Calibri"/>
                <a:cs typeface="Calibri"/>
              </a:rPr>
              <a:t>time </a:t>
            </a:r>
            <a:r>
              <a:rPr sz="2700" spc="-5" dirty="0">
                <a:latin typeface="Calibri"/>
                <a:cs typeface="Calibri"/>
              </a:rPr>
              <a:t>login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process.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6620" y="496571"/>
            <a:ext cx="7846059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Changing </a:t>
            </a:r>
            <a:r>
              <a:rPr dirty="0"/>
              <a:t>Username and</a:t>
            </a:r>
            <a:r>
              <a:rPr spc="-45" dirty="0"/>
              <a:t> </a:t>
            </a:r>
            <a:r>
              <a:rPr spc="-35" dirty="0"/>
              <a:t>Password</a:t>
            </a:r>
          </a:p>
        </p:txBody>
      </p:sp>
      <p:sp>
        <p:nvSpPr>
          <p:cNvPr id="3" name="object 3"/>
          <p:cNvSpPr/>
          <p:nvPr/>
        </p:nvSpPr>
        <p:spPr>
          <a:xfrm>
            <a:off x="2942280" y="2624708"/>
            <a:ext cx="7188382" cy="1415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278" y="496571"/>
            <a:ext cx="594931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Accessing </a:t>
            </a:r>
            <a:r>
              <a:rPr spc="-70" dirty="0"/>
              <a:t>Your</a:t>
            </a:r>
            <a:r>
              <a:rPr spc="-170" dirty="0"/>
              <a:t> </a:t>
            </a:r>
            <a:r>
              <a:rPr spc="-5" dirty="0"/>
              <a:t>Homepage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612138"/>
            <a:ext cx="7990205" cy="2406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08915" indent="-343535" algn="just">
              <a:lnSpc>
                <a:spcPct val="99500"/>
              </a:lnSpc>
              <a:spcBef>
                <a:spcPts val="105"/>
              </a:spcBef>
              <a:buChar char="•"/>
              <a:tabLst>
                <a:tab pos="356235" algn="l"/>
              </a:tabLst>
            </a:pPr>
            <a:r>
              <a:rPr sz="1900" spc="-10" dirty="0">
                <a:latin typeface="Calibri"/>
                <a:cs typeface="Calibri"/>
              </a:rPr>
              <a:t>There </a:t>
            </a:r>
            <a:r>
              <a:rPr sz="1900" spc="-5" dirty="0">
                <a:latin typeface="Calibri"/>
                <a:cs typeface="Calibri"/>
              </a:rPr>
              <a:t>are 6 </a:t>
            </a:r>
            <a:r>
              <a:rPr sz="1900" dirty="0">
                <a:latin typeface="Calibri"/>
                <a:cs typeface="Calibri"/>
              </a:rPr>
              <a:t>tabs </a:t>
            </a:r>
            <a:r>
              <a:rPr sz="1900" spc="-5" dirty="0">
                <a:latin typeface="Calibri"/>
                <a:cs typeface="Calibri"/>
              </a:rPr>
              <a:t>located in the middle of the homepage; Home, Agency List,  Field Instructor </a:t>
            </a:r>
            <a:r>
              <a:rPr sz="1900" spc="-10" dirty="0">
                <a:latin typeface="Calibri"/>
                <a:cs typeface="Calibri"/>
              </a:rPr>
              <a:t>List, </a:t>
            </a:r>
            <a:r>
              <a:rPr sz="1900" spc="-5" dirty="0">
                <a:latin typeface="Calibri"/>
                <a:cs typeface="Calibri"/>
              </a:rPr>
              <a:t>Student List, Group List, </a:t>
            </a:r>
            <a:r>
              <a:rPr sz="1900" dirty="0">
                <a:latin typeface="Calibri"/>
                <a:cs typeface="Calibri"/>
              </a:rPr>
              <a:t>and </a:t>
            </a:r>
            <a:r>
              <a:rPr sz="1900" spc="-5" dirty="0">
                <a:latin typeface="Calibri"/>
                <a:cs typeface="Calibri"/>
              </a:rPr>
              <a:t>Reports, as well as </a:t>
            </a:r>
            <a:r>
              <a:rPr sz="1900" spc="-10" dirty="0">
                <a:latin typeface="Calibri"/>
                <a:cs typeface="Calibri"/>
              </a:rPr>
              <a:t>links on  </a:t>
            </a:r>
            <a:r>
              <a:rPr sz="1900" spc="-5" dirty="0">
                <a:latin typeface="Calibri"/>
                <a:cs typeface="Calibri"/>
              </a:rPr>
              <a:t>the left; My Forms </a:t>
            </a:r>
            <a:r>
              <a:rPr sz="1900" spc="-10" dirty="0">
                <a:latin typeface="Calibri"/>
                <a:cs typeface="Calibri"/>
              </a:rPr>
              <a:t>(not </a:t>
            </a:r>
            <a:r>
              <a:rPr sz="1900" spc="-5" dirty="0">
                <a:latin typeface="Calibri"/>
                <a:cs typeface="Calibri"/>
              </a:rPr>
              <a:t>shown </a:t>
            </a:r>
            <a:r>
              <a:rPr sz="1900" spc="-10" dirty="0">
                <a:latin typeface="Calibri"/>
                <a:cs typeface="Calibri"/>
              </a:rPr>
              <a:t>below) </a:t>
            </a:r>
            <a:r>
              <a:rPr sz="1900" spc="-5" dirty="0">
                <a:latin typeface="Calibri"/>
                <a:cs typeface="Calibri"/>
              </a:rPr>
              <a:t>and Change</a:t>
            </a:r>
            <a:r>
              <a:rPr sz="1900" spc="8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Password.</a:t>
            </a:r>
            <a:endParaRPr sz="1900">
              <a:latin typeface="Calibri"/>
              <a:cs typeface="Calibri"/>
            </a:endParaRPr>
          </a:p>
          <a:p>
            <a:pPr marL="355600" marR="76200">
              <a:lnSpc>
                <a:spcPts val="2270"/>
              </a:lnSpc>
              <a:spcBef>
                <a:spcPts val="110"/>
              </a:spcBef>
            </a:pPr>
            <a:r>
              <a:rPr sz="1900" spc="-10" dirty="0">
                <a:latin typeface="Calibri"/>
                <a:cs typeface="Calibri"/>
              </a:rPr>
              <a:t>After </a:t>
            </a:r>
            <a:r>
              <a:rPr sz="1900" spc="-5" dirty="0">
                <a:latin typeface="Calibri"/>
                <a:cs typeface="Calibri"/>
              </a:rPr>
              <a:t>you </a:t>
            </a:r>
            <a:r>
              <a:rPr sz="1900" dirty="0">
                <a:latin typeface="Calibri"/>
                <a:cs typeface="Calibri"/>
              </a:rPr>
              <a:t>change </a:t>
            </a:r>
            <a:r>
              <a:rPr sz="1900" spc="-5" dirty="0">
                <a:latin typeface="Calibri"/>
                <a:cs typeface="Calibri"/>
              </a:rPr>
              <a:t>your password, it </a:t>
            </a:r>
            <a:r>
              <a:rPr sz="1900" dirty="0">
                <a:latin typeface="Calibri"/>
                <a:cs typeface="Calibri"/>
              </a:rPr>
              <a:t>will </a:t>
            </a:r>
            <a:r>
              <a:rPr sz="1900" spc="-5" dirty="0">
                <a:latin typeface="Calibri"/>
                <a:cs typeface="Calibri"/>
              </a:rPr>
              <a:t>take you to the homepage. </a:t>
            </a:r>
            <a:r>
              <a:rPr sz="1900" spc="-10" dirty="0">
                <a:latin typeface="Calibri"/>
                <a:cs typeface="Calibri"/>
              </a:rPr>
              <a:t>This </a:t>
            </a:r>
            <a:r>
              <a:rPr sz="1900" spc="-5" dirty="0">
                <a:latin typeface="Calibri"/>
                <a:cs typeface="Calibri"/>
              </a:rPr>
              <a:t>is </a:t>
            </a:r>
            <a:r>
              <a:rPr sz="1900" spc="-10" dirty="0">
                <a:latin typeface="Calibri"/>
                <a:cs typeface="Calibri"/>
              </a:rPr>
              <a:t>the  </a:t>
            </a:r>
            <a:r>
              <a:rPr sz="1900" spc="-5" dirty="0">
                <a:latin typeface="Calibri"/>
                <a:cs typeface="Calibri"/>
              </a:rPr>
              <a:t>screen you will see every time you log into </a:t>
            </a:r>
            <a:r>
              <a:rPr sz="1900" dirty="0">
                <a:latin typeface="Calibri"/>
                <a:cs typeface="Calibri"/>
              </a:rPr>
              <a:t>IPT. </a:t>
            </a:r>
            <a:r>
              <a:rPr sz="1900" spc="-10" dirty="0">
                <a:latin typeface="Calibri"/>
                <a:cs typeface="Calibri"/>
              </a:rPr>
              <a:t>There </a:t>
            </a:r>
            <a:r>
              <a:rPr sz="1900" spc="-5" dirty="0">
                <a:latin typeface="Calibri"/>
                <a:cs typeface="Calibri"/>
              </a:rPr>
              <a:t>will be </a:t>
            </a:r>
            <a:r>
              <a:rPr sz="1900" spc="-10" dirty="0">
                <a:latin typeface="Calibri"/>
                <a:cs typeface="Calibri"/>
              </a:rPr>
              <a:t>different  </a:t>
            </a:r>
            <a:r>
              <a:rPr sz="1900" spc="-5" dirty="0">
                <a:latin typeface="Calibri"/>
                <a:cs typeface="Calibri"/>
              </a:rPr>
              <a:t>messages/reminders on the home page for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students.</a:t>
            </a:r>
            <a:endParaRPr sz="1900">
              <a:latin typeface="Calibri"/>
              <a:cs typeface="Calibri"/>
            </a:endParaRPr>
          </a:p>
          <a:p>
            <a:pPr marL="355600" marR="5080" indent="-343535">
              <a:lnSpc>
                <a:spcPct val="101099"/>
              </a:lnSpc>
              <a:spcBef>
                <a:spcPts val="400"/>
              </a:spcBef>
              <a:buChar char="•"/>
              <a:tabLst>
                <a:tab pos="355600" algn="l"/>
                <a:tab pos="356235" algn="l"/>
              </a:tabLst>
            </a:pPr>
            <a:r>
              <a:rPr sz="1900" spc="-5" dirty="0">
                <a:latin typeface="Calibri"/>
                <a:cs typeface="Calibri"/>
              </a:rPr>
              <a:t>My </a:t>
            </a:r>
            <a:r>
              <a:rPr sz="1900" spc="-10" dirty="0">
                <a:latin typeface="Calibri"/>
                <a:cs typeface="Calibri"/>
              </a:rPr>
              <a:t>Forms: </a:t>
            </a:r>
            <a:r>
              <a:rPr sz="1900" spc="-5" dirty="0">
                <a:latin typeface="Calibri"/>
                <a:cs typeface="Calibri"/>
              </a:rPr>
              <a:t>Ability </a:t>
            </a:r>
            <a:r>
              <a:rPr sz="1900" spc="-10" dirty="0">
                <a:latin typeface="Calibri"/>
                <a:cs typeface="Calibri"/>
              </a:rPr>
              <a:t>to </a:t>
            </a:r>
            <a:r>
              <a:rPr sz="1900" spc="-5" dirty="0">
                <a:latin typeface="Calibri"/>
                <a:cs typeface="Calibri"/>
              </a:rPr>
              <a:t>view which </a:t>
            </a:r>
            <a:r>
              <a:rPr sz="1900" spc="-20" dirty="0">
                <a:latin typeface="Calibri"/>
                <a:cs typeface="Calibri"/>
              </a:rPr>
              <a:t>forms </a:t>
            </a:r>
            <a:r>
              <a:rPr sz="1900" spc="-25" dirty="0">
                <a:latin typeface="Calibri"/>
                <a:cs typeface="Calibri"/>
              </a:rPr>
              <a:t>have </a:t>
            </a:r>
            <a:r>
              <a:rPr sz="1900" spc="-5" dirty="0">
                <a:latin typeface="Calibri"/>
                <a:cs typeface="Calibri"/>
              </a:rPr>
              <a:t>been released </a:t>
            </a:r>
            <a:r>
              <a:rPr sz="1900" spc="-10" dirty="0">
                <a:latin typeface="Calibri"/>
                <a:cs typeface="Calibri"/>
              </a:rPr>
              <a:t>to your </a:t>
            </a:r>
            <a:r>
              <a:rPr sz="1900" spc="-5" dirty="0">
                <a:latin typeface="Calibri"/>
                <a:cs typeface="Calibri"/>
              </a:rPr>
              <a:t>students as  well as view </a:t>
            </a:r>
            <a:r>
              <a:rPr sz="1900" dirty="0">
                <a:latin typeface="Calibri"/>
                <a:cs typeface="Calibri"/>
              </a:rPr>
              <a:t>their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progress.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53211" y="4561167"/>
            <a:ext cx="8998458" cy="1708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278" y="496571"/>
            <a:ext cx="594931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Accessing </a:t>
            </a:r>
            <a:r>
              <a:rPr spc="-70" dirty="0"/>
              <a:t>Your</a:t>
            </a:r>
            <a:r>
              <a:rPr spc="-170" dirty="0"/>
              <a:t> </a:t>
            </a:r>
            <a:r>
              <a:rPr spc="-5" dirty="0"/>
              <a:t>Homepage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607565"/>
            <a:ext cx="7786370" cy="20675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55600" marR="435609" indent="-343535">
              <a:lnSpc>
                <a:spcPct val="101000"/>
              </a:lnSpc>
              <a:spcBef>
                <a:spcPts val="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Logout: </a:t>
            </a:r>
            <a:r>
              <a:rPr sz="3200" dirty="0">
                <a:latin typeface="Calibri"/>
                <a:cs typeface="Calibri"/>
              </a:rPr>
              <a:t>click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spc="-20" dirty="0">
                <a:latin typeface="Calibri"/>
                <a:cs typeface="Calibri"/>
              </a:rPr>
              <a:t>button </a:t>
            </a:r>
            <a:r>
              <a:rPr sz="3200" spc="-15" dirty="0">
                <a:latin typeface="Calibri"/>
                <a:cs typeface="Calibri"/>
              </a:rPr>
              <a:t>anytime to exit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database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ts val="3829"/>
              </a:lnSpc>
              <a:spcBef>
                <a:spcPts val="819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Change </a:t>
            </a:r>
            <a:r>
              <a:rPr sz="3200" spc="-25" dirty="0">
                <a:latin typeface="Calibri"/>
                <a:cs typeface="Calibri"/>
              </a:rPr>
              <a:t>Password: </a:t>
            </a:r>
            <a:r>
              <a:rPr sz="3200" dirty="0">
                <a:latin typeface="Calibri"/>
                <a:cs typeface="Calibri"/>
              </a:rPr>
              <a:t>Allows </a:t>
            </a:r>
            <a:r>
              <a:rPr sz="3200" spc="-10" dirty="0">
                <a:latin typeface="Calibri"/>
                <a:cs typeface="Calibri"/>
              </a:rPr>
              <a:t>you </a:t>
            </a:r>
            <a:r>
              <a:rPr sz="3200" spc="-1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change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your  </a:t>
            </a:r>
            <a:r>
              <a:rPr sz="3200" spc="-5" dirty="0">
                <a:latin typeface="Calibri"/>
                <a:cs typeface="Calibri"/>
              </a:rPr>
              <a:t>username or </a:t>
            </a:r>
            <a:r>
              <a:rPr sz="3200" spc="-15" dirty="0">
                <a:latin typeface="Calibri"/>
                <a:cs typeface="Calibri"/>
              </a:rPr>
              <a:t>password </a:t>
            </a:r>
            <a:r>
              <a:rPr sz="3200" spc="-5" dirty="0">
                <a:latin typeface="Calibri"/>
                <a:cs typeface="Calibri"/>
              </a:rPr>
              <a:t>at </a:t>
            </a:r>
            <a:r>
              <a:rPr sz="3200" spc="-25" dirty="0">
                <a:latin typeface="Calibri"/>
                <a:cs typeface="Calibri"/>
              </a:rPr>
              <a:t>any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time.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7813" y="4247210"/>
            <a:ext cx="8997442" cy="2302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9825" y="1198486"/>
            <a:ext cx="5859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Purpose of the Training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5128" y="2161309"/>
            <a:ext cx="73336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Overview of the role of the faculty liaison in the social work curriculum and field practicum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Review best practices in field consultation for the University of Memphis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 curriculum and program information regarding field practicum and field consultation</a:t>
            </a:r>
          </a:p>
          <a:p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1968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7538" y="496571"/>
            <a:ext cx="635508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Utilizing </a:t>
            </a:r>
            <a:r>
              <a:rPr dirty="0"/>
              <a:t>and </a:t>
            </a:r>
            <a:r>
              <a:rPr spc="-50" dirty="0"/>
              <a:t>Tracking</a:t>
            </a:r>
            <a:r>
              <a:rPr spc="-120" dirty="0"/>
              <a:t> </a:t>
            </a:r>
            <a:r>
              <a:rPr spc="-15" dirty="0"/>
              <a:t>Forms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607565"/>
            <a:ext cx="8028940" cy="19439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5080" indent="-343535">
              <a:lnSpc>
                <a:spcPct val="99600"/>
              </a:lnSpc>
              <a:spcBef>
                <a:spcPts val="11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Through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IPT database,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Field Consultation </a:t>
            </a:r>
            <a:r>
              <a:rPr sz="2400" spc="-15" dirty="0">
                <a:latin typeface="Calibri"/>
                <a:cs typeface="Calibri"/>
              </a:rPr>
              <a:t>forms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2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  released </a:t>
            </a:r>
            <a:r>
              <a:rPr sz="2400" spc="-10" dirty="0">
                <a:latin typeface="Calibri"/>
                <a:cs typeface="Calibri"/>
              </a:rPr>
              <a:t>to the </a:t>
            </a:r>
            <a:r>
              <a:rPr sz="2400" spc="-5" dirty="0">
                <a:latin typeface="Calibri"/>
                <a:cs typeface="Calibri"/>
              </a:rPr>
              <a:t>student, Field </a:t>
            </a:r>
            <a:r>
              <a:rPr sz="2400" spc="-25" dirty="0">
                <a:latin typeface="Calibri"/>
                <a:cs typeface="Calibri"/>
              </a:rPr>
              <a:t>Instructor,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you. Due </a:t>
            </a:r>
            <a:r>
              <a:rPr sz="2400" spc="-10" dirty="0">
                <a:latin typeface="Calibri"/>
                <a:cs typeface="Calibri"/>
              </a:rPr>
              <a:t>Dates 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20" dirty="0">
                <a:latin typeface="Calibri"/>
                <a:cs typeface="Calibri"/>
              </a:rPr>
              <a:t>stated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10" dirty="0">
                <a:latin typeface="Calibri"/>
                <a:cs typeface="Calibri"/>
              </a:rPr>
              <a:t>forms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section.</a:t>
            </a:r>
            <a:endParaRPr sz="2400">
              <a:latin typeface="Calibri"/>
              <a:cs typeface="Calibri"/>
            </a:endParaRPr>
          </a:p>
          <a:p>
            <a:pPr marL="355600" marR="804545" indent="-343535">
              <a:lnSpc>
                <a:spcPts val="2870"/>
              </a:lnSpc>
              <a:spcBef>
                <a:spcPts val="69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60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access </a:t>
            </a:r>
            <a:r>
              <a:rPr sz="2400" spc="-15" dirty="0">
                <a:latin typeface="Calibri"/>
                <a:cs typeface="Calibri"/>
              </a:rPr>
              <a:t>forms </a:t>
            </a:r>
            <a:r>
              <a:rPr sz="2400" dirty="0">
                <a:latin typeface="Calibri"/>
                <a:cs typeface="Calibri"/>
              </a:rPr>
              <a:t>that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used by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student (s)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2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  </a:t>
            </a:r>
            <a:r>
              <a:rPr sz="2400" spc="-5" dirty="0">
                <a:latin typeface="Calibri"/>
                <a:cs typeface="Calibri"/>
              </a:rPr>
              <a:t>supervising, </a:t>
            </a:r>
            <a:r>
              <a:rPr sz="2400" dirty="0">
                <a:latin typeface="Calibri"/>
                <a:cs typeface="Calibri"/>
              </a:rPr>
              <a:t>click </a:t>
            </a:r>
            <a:r>
              <a:rPr sz="2400" spc="-5" dirty="0">
                <a:latin typeface="Calibri"/>
                <a:cs typeface="Calibri"/>
              </a:rPr>
              <a:t>on My </a:t>
            </a:r>
            <a:r>
              <a:rPr sz="2400" dirty="0">
                <a:latin typeface="Calibri"/>
                <a:cs typeface="Calibri"/>
              </a:rPr>
              <a:t>Forms on </a:t>
            </a:r>
            <a:r>
              <a:rPr sz="2400" spc="-5" dirty="0">
                <a:latin typeface="Calibri"/>
                <a:cs typeface="Calibri"/>
              </a:rPr>
              <a:t>your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homepage.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1" y="3850259"/>
            <a:ext cx="9141459" cy="1527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7538" y="496571"/>
            <a:ext cx="635508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Utilizing </a:t>
            </a:r>
            <a:r>
              <a:rPr dirty="0"/>
              <a:t>and </a:t>
            </a:r>
            <a:r>
              <a:rPr spc="-50" dirty="0"/>
              <a:t>Tracking</a:t>
            </a:r>
            <a:r>
              <a:rPr spc="-120" dirty="0"/>
              <a:t> </a:t>
            </a:r>
            <a:r>
              <a:rPr spc="-15" dirty="0"/>
              <a:t>Forms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610614"/>
            <a:ext cx="7763509" cy="16299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90170" indent="-343535">
              <a:lnSpc>
                <a:spcPct val="99600"/>
              </a:lnSpc>
              <a:spcBef>
                <a:spcPts val="11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This </a:t>
            </a:r>
            <a:r>
              <a:rPr sz="2000" dirty="0">
                <a:latin typeface="Calibri"/>
                <a:cs typeface="Calibri"/>
              </a:rPr>
              <a:t>is the </a:t>
            </a:r>
            <a:r>
              <a:rPr sz="2000" spc="-5" dirty="0">
                <a:latin typeface="Calibri"/>
                <a:cs typeface="Calibri"/>
              </a:rPr>
              <a:t>list of </a:t>
            </a:r>
            <a:r>
              <a:rPr sz="2000" spc="-15" dirty="0">
                <a:latin typeface="Calibri"/>
                <a:cs typeface="Calibri"/>
              </a:rPr>
              <a:t>forms </a:t>
            </a:r>
            <a:r>
              <a:rPr sz="2000" spc="-5" dirty="0">
                <a:latin typeface="Calibri"/>
                <a:cs typeface="Calibri"/>
              </a:rPr>
              <a:t>currently </a:t>
            </a:r>
            <a:r>
              <a:rPr sz="2000" spc="-15" dirty="0">
                <a:latin typeface="Calibri"/>
                <a:cs typeface="Calibri"/>
              </a:rPr>
              <a:t>available to </a:t>
            </a:r>
            <a:r>
              <a:rPr sz="2000" spc="-5" dirty="0">
                <a:latin typeface="Calibri"/>
                <a:cs typeface="Calibri"/>
              </a:rPr>
              <a:t>you and your student (you  will </a:t>
            </a:r>
            <a:r>
              <a:rPr sz="2000" dirty="0">
                <a:latin typeface="Calibri"/>
                <a:cs typeface="Calibri"/>
              </a:rPr>
              <a:t>also </a:t>
            </a:r>
            <a:r>
              <a:rPr sz="2000" spc="-5" dirty="0">
                <a:latin typeface="Calibri"/>
                <a:cs typeface="Calibri"/>
              </a:rPr>
              <a:t>receive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5" dirty="0">
                <a:latin typeface="Calibri"/>
                <a:cs typeface="Calibri"/>
              </a:rPr>
              <a:t>email notification when </a:t>
            </a:r>
            <a:r>
              <a:rPr sz="2000" spc="-15" dirty="0">
                <a:latin typeface="Calibri"/>
                <a:cs typeface="Calibri"/>
              </a:rPr>
              <a:t>forms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been </a:t>
            </a:r>
            <a:r>
              <a:rPr sz="2000" dirty="0">
                <a:latin typeface="Calibri"/>
                <a:cs typeface="Calibri"/>
              </a:rPr>
              <a:t>made  </a:t>
            </a:r>
            <a:r>
              <a:rPr sz="2000" spc="-15" dirty="0">
                <a:latin typeface="Calibri"/>
                <a:cs typeface="Calibri"/>
              </a:rPr>
              <a:t>available 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you).</a:t>
            </a:r>
            <a:endParaRPr sz="2000">
              <a:latin typeface="Calibri"/>
              <a:cs typeface="Calibri"/>
            </a:endParaRPr>
          </a:p>
          <a:p>
            <a:pPr marL="355600" marR="5080" indent="-343535">
              <a:lnSpc>
                <a:spcPts val="2390"/>
              </a:lnSpc>
              <a:spcBef>
                <a:spcPts val="5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If </a:t>
            </a:r>
            <a:r>
              <a:rPr sz="2000" spc="-5" dirty="0">
                <a:latin typeface="Calibri"/>
                <a:cs typeface="Calibri"/>
              </a:rPr>
              <a:t>you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multiple </a:t>
            </a:r>
            <a:r>
              <a:rPr sz="2000" spc="-5" dirty="0">
                <a:latin typeface="Calibri"/>
                <a:cs typeface="Calibri"/>
              </a:rPr>
              <a:t>students, </a:t>
            </a:r>
            <a:r>
              <a:rPr sz="2000" dirty="0">
                <a:latin typeface="Calibri"/>
                <a:cs typeface="Calibri"/>
              </a:rPr>
              <a:t>click </a:t>
            </a:r>
            <a:r>
              <a:rPr sz="2000" spc="-5" dirty="0">
                <a:latin typeface="Calibri"/>
                <a:cs typeface="Calibri"/>
              </a:rPr>
              <a:t>on the </a:t>
            </a:r>
            <a:r>
              <a:rPr sz="2000" spc="-15" dirty="0">
                <a:latin typeface="Calibri"/>
                <a:cs typeface="Calibri"/>
              </a:rPr>
              <a:t>form </a:t>
            </a:r>
            <a:r>
              <a:rPr sz="2000" spc="-5" dirty="0">
                <a:latin typeface="Calibri"/>
                <a:cs typeface="Calibri"/>
              </a:rPr>
              <a:t>with the </a:t>
            </a:r>
            <a:r>
              <a:rPr sz="2000" spc="-20" dirty="0">
                <a:latin typeface="Calibri"/>
                <a:cs typeface="Calibri"/>
              </a:rPr>
              <a:t>student’s </a:t>
            </a:r>
            <a:r>
              <a:rPr sz="2000" spc="-5" dirty="0">
                <a:latin typeface="Calibri"/>
                <a:cs typeface="Calibri"/>
              </a:rPr>
              <a:t>name  on </a:t>
            </a:r>
            <a:r>
              <a:rPr sz="2000" dirty="0">
                <a:latin typeface="Calibri"/>
                <a:cs typeface="Calibri"/>
              </a:rPr>
              <a:t>it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dirty="0">
                <a:latin typeface="Calibri"/>
                <a:cs typeface="Calibri"/>
              </a:rPr>
              <a:t>you </a:t>
            </a:r>
            <a:r>
              <a:rPr sz="2000" spc="-5" dirty="0">
                <a:latin typeface="Calibri"/>
                <a:cs typeface="Calibri"/>
              </a:rPr>
              <a:t>wish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view.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7538" y="496571"/>
            <a:ext cx="635508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Utilizing </a:t>
            </a:r>
            <a:r>
              <a:rPr dirty="0"/>
              <a:t>and </a:t>
            </a:r>
            <a:r>
              <a:rPr spc="-50" dirty="0"/>
              <a:t>Tracking</a:t>
            </a:r>
            <a:r>
              <a:rPr spc="-120" dirty="0"/>
              <a:t> </a:t>
            </a:r>
            <a:r>
              <a:rPr spc="-15" dirty="0"/>
              <a:t>Forms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72640" y="2071752"/>
            <a:ext cx="5744210" cy="734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document/needs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sign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document.</a:t>
            </a:r>
            <a:endParaRPr sz="2400">
              <a:latin typeface="Calibri"/>
              <a:cs typeface="Calibri"/>
            </a:endParaRPr>
          </a:p>
          <a:p>
            <a:pPr>
              <a:spcBef>
                <a:spcPts val="500"/>
              </a:spcBef>
              <a:tabLst>
                <a:tab pos="342900" algn="l"/>
              </a:tabLst>
            </a:pPr>
            <a:r>
              <a:rPr sz="2400" spc="-25" dirty="0">
                <a:latin typeface="Calibri"/>
                <a:cs typeface="Calibri"/>
              </a:rPr>
              <a:t>•	</a:t>
            </a:r>
            <a:r>
              <a:rPr sz="2400" spc="-60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view a </a:t>
            </a:r>
            <a:r>
              <a:rPr sz="2400" spc="-5" dirty="0">
                <a:latin typeface="Calibri"/>
                <a:cs typeface="Calibri"/>
              </a:rPr>
              <a:t>document, click on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View.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362200" y="1825626"/>
            <a:ext cx="10515600" cy="23844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r>
              <a:rPr spc="-5" dirty="0"/>
              <a:t>The </a:t>
            </a:r>
            <a:r>
              <a:rPr spc="-25" dirty="0"/>
              <a:t>Waiting </a:t>
            </a:r>
            <a:r>
              <a:rPr spc="-15" dirty="0"/>
              <a:t>For </a:t>
            </a:r>
            <a:r>
              <a:rPr spc="-5" dirty="0"/>
              <a:t>section tells </a:t>
            </a:r>
            <a:r>
              <a:rPr dirty="0"/>
              <a:t>you </a:t>
            </a:r>
            <a:r>
              <a:rPr spc="-5" dirty="0"/>
              <a:t>which </a:t>
            </a:r>
            <a:r>
              <a:rPr dirty="0"/>
              <a:t>person is </a:t>
            </a:r>
            <a:r>
              <a:rPr spc="-5" dirty="0"/>
              <a:t>working</a:t>
            </a:r>
            <a:r>
              <a:rPr spc="-160" dirty="0"/>
              <a:t> </a:t>
            </a:r>
            <a:r>
              <a:rPr spc="5" dirty="0"/>
              <a:t>on</a:t>
            </a:r>
          </a:p>
          <a:p>
            <a:pPr>
              <a:lnSpc>
                <a:spcPct val="100000"/>
              </a:lnSpc>
              <a:buFont typeface="Calibri"/>
              <a:buChar char="•"/>
            </a:pPr>
            <a:endParaRPr spc="5" dirty="0"/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Char char="•"/>
            </a:pPr>
            <a:endParaRPr sz="3300"/>
          </a:p>
          <a:p>
            <a:pPr marL="355600" marR="340360" indent="-343535">
              <a:lnSpc>
                <a:spcPts val="2870"/>
              </a:lnSpc>
              <a:tabLst>
                <a:tab pos="355600" algn="l"/>
                <a:tab pos="356235" algn="l"/>
              </a:tabLst>
            </a:pPr>
            <a:r>
              <a:rPr spc="-5" dirty="0"/>
              <a:t>The Field </a:t>
            </a:r>
            <a:r>
              <a:rPr spc="-20" dirty="0"/>
              <a:t>Coordinators </a:t>
            </a:r>
            <a:r>
              <a:rPr spc="-5" dirty="0"/>
              <a:t>will be </a:t>
            </a:r>
            <a:r>
              <a:rPr dirty="0"/>
              <a:t>able </a:t>
            </a:r>
            <a:r>
              <a:rPr spc="-15" dirty="0"/>
              <a:t>to </a:t>
            </a:r>
            <a:r>
              <a:rPr dirty="0"/>
              <a:t>access and </a:t>
            </a:r>
            <a:r>
              <a:rPr spc="-5" dirty="0"/>
              <a:t>view </a:t>
            </a:r>
            <a:r>
              <a:rPr dirty="0"/>
              <a:t>the  </a:t>
            </a:r>
            <a:r>
              <a:rPr spc="-15" dirty="0"/>
              <a:t>forms </a:t>
            </a:r>
            <a:r>
              <a:rPr dirty="0"/>
              <a:t>as</a:t>
            </a:r>
            <a:r>
              <a:rPr spc="-40" dirty="0"/>
              <a:t> </a:t>
            </a:r>
            <a:r>
              <a:rPr spc="-5" dirty="0"/>
              <a:t>well.</a:t>
            </a:r>
          </a:p>
        </p:txBody>
      </p:sp>
      <p:sp>
        <p:nvSpPr>
          <p:cNvPr id="5" name="object 5"/>
          <p:cNvSpPr/>
          <p:nvPr/>
        </p:nvSpPr>
        <p:spPr>
          <a:xfrm>
            <a:off x="1524000" y="2014347"/>
            <a:ext cx="9112884" cy="9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2254" y="4153661"/>
            <a:ext cx="9131172" cy="926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1042" y="496571"/>
            <a:ext cx="5162550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Questions or</a:t>
            </a:r>
            <a:r>
              <a:rPr spc="-50" dirty="0"/>
              <a:t> </a:t>
            </a:r>
            <a:r>
              <a:rPr spc="-5" dirty="0"/>
              <a:t>Concerns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613662"/>
            <a:ext cx="7928609" cy="403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If you </a:t>
            </a:r>
            <a:r>
              <a:rPr sz="3200" spc="-5" dirty="0">
                <a:latin typeface="Calibri"/>
                <a:cs typeface="Calibri"/>
              </a:rPr>
              <a:t>have </a:t>
            </a:r>
            <a:r>
              <a:rPr sz="3200" dirty="0">
                <a:latin typeface="Calibri"/>
                <a:cs typeface="Calibri"/>
              </a:rPr>
              <a:t>any </a:t>
            </a:r>
            <a:r>
              <a:rPr sz="3200" spc="-5" dirty="0">
                <a:latin typeface="Calibri"/>
                <a:cs typeface="Calibri"/>
              </a:rPr>
              <a:t>questions or </a:t>
            </a:r>
            <a:r>
              <a:rPr sz="3200" dirty="0">
                <a:latin typeface="Calibri"/>
                <a:cs typeface="Calibri"/>
              </a:rPr>
              <a:t>concerns regarding  IPT, </a:t>
            </a:r>
            <a:r>
              <a:rPr sz="3200" spc="-5" dirty="0">
                <a:latin typeface="Calibri"/>
                <a:cs typeface="Calibri"/>
              </a:rPr>
              <a:t>please do not hesitate </a:t>
            </a:r>
            <a:r>
              <a:rPr sz="3200" dirty="0">
                <a:latin typeface="Calibri"/>
                <a:cs typeface="Calibri"/>
              </a:rPr>
              <a:t>to contact the </a:t>
            </a:r>
            <a:r>
              <a:rPr sz="3200" spc="-5" dirty="0">
                <a:latin typeface="Calibri"/>
                <a:cs typeface="Calibri"/>
              </a:rPr>
              <a:t>field  </a:t>
            </a:r>
            <a:r>
              <a:rPr sz="3200" dirty="0">
                <a:latin typeface="Calibri"/>
                <a:cs typeface="Calibri"/>
              </a:rPr>
              <a:t>coordinators. </a:t>
            </a:r>
            <a:r>
              <a:rPr sz="3200" spc="-5" dirty="0">
                <a:latin typeface="Calibri"/>
                <a:cs typeface="Calibri"/>
              </a:rPr>
              <a:t>Our </a:t>
            </a:r>
            <a:r>
              <a:rPr sz="3200" dirty="0">
                <a:latin typeface="Calibri"/>
                <a:cs typeface="Calibri"/>
              </a:rPr>
              <a:t>information is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below:</a:t>
            </a:r>
            <a:endParaRPr sz="3200">
              <a:latin typeface="Calibri"/>
              <a:cs typeface="Calibri"/>
            </a:endParaRPr>
          </a:p>
          <a:p>
            <a:pPr marL="12700" marR="1301750">
              <a:lnSpc>
                <a:spcPct val="101000"/>
              </a:lnSpc>
              <a:spcBef>
                <a:spcPts val="690"/>
              </a:spcBef>
            </a:pPr>
            <a:r>
              <a:rPr sz="3200" dirty="0">
                <a:latin typeface="Calibri"/>
                <a:cs typeface="Calibri"/>
              </a:rPr>
              <a:t>BA </a:t>
            </a:r>
            <a:r>
              <a:rPr sz="3200" spc="-5" dirty="0">
                <a:latin typeface="Calibri"/>
                <a:cs typeface="Calibri"/>
              </a:rPr>
              <a:t>Field Coordinator </a:t>
            </a:r>
            <a:r>
              <a:rPr sz="3200" dirty="0">
                <a:latin typeface="Calibri"/>
                <a:cs typeface="Calibri"/>
              </a:rPr>
              <a:t>– Kenya </a:t>
            </a:r>
            <a:r>
              <a:rPr sz="3200" spc="-5" dirty="0">
                <a:latin typeface="Calibri"/>
                <a:cs typeface="Calibri"/>
              </a:rPr>
              <a:t>Anderson,  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kconley@memphis.edu</a:t>
            </a:r>
            <a:endParaRPr sz="320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marL="12700" marR="606425">
              <a:lnSpc>
                <a:spcPct val="101000"/>
              </a:lnSpc>
            </a:pPr>
            <a:r>
              <a:rPr sz="3200" spc="-5" dirty="0">
                <a:latin typeface="Calibri"/>
                <a:cs typeface="Calibri"/>
              </a:rPr>
              <a:t>Asst. MSW Field Coordinator-Maggie Landry  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malandry@memphis.edu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173389" y="499580"/>
            <a:ext cx="688340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Questions or</a:t>
            </a:r>
            <a:r>
              <a:rPr spc="-50" dirty="0"/>
              <a:t> </a:t>
            </a:r>
            <a:r>
              <a:rPr spc="-5" dirty="0"/>
              <a:t>Concerns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127507"/>
            <a:ext cx="6777990" cy="10001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3829"/>
              </a:lnSpc>
              <a:spcBef>
                <a:spcPts val="240"/>
              </a:spcBef>
            </a:pPr>
            <a:r>
              <a:rPr sz="3200" dirty="0">
                <a:latin typeface="Calibri"/>
                <a:cs typeface="Calibri"/>
              </a:rPr>
              <a:t>MSW </a:t>
            </a:r>
            <a:r>
              <a:rPr sz="3200" spc="-5" dirty="0">
                <a:latin typeface="Calibri"/>
                <a:cs typeface="Calibri"/>
              </a:rPr>
              <a:t>Field </a:t>
            </a:r>
            <a:r>
              <a:rPr sz="3200" spc="-15" dirty="0">
                <a:latin typeface="Calibri"/>
                <a:cs typeface="Calibri"/>
              </a:rPr>
              <a:t>Coordinator </a:t>
            </a:r>
            <a:r>
              <a:rPr sz="3200" dirty="0">
                <a:latin typeface="Calibri"/>
                <a:cs typeface="Calibri"/>
              </a:rPr>
              <a:t>– </a:t>
            </a:r>
            <a:r>
              <a:rPr sz="3200" spc="-25" dirty="0">
                <a:latin typeface="Calibri"/>
                <a:cs typeface="Calibri"/>
              </a:rPr>
              <a:t>Cherry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Malone,  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ccmalone@memphis.edu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9825" y="1198486"/>
            <a:ext cx="5859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Learning Objectives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5128" y="2161309"/>
            <a:ext cx="73336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Participants will learn role of faculty liaisons in field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participant will know the responsibilities of the faculty liaison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Participants will know best practices and tools to use in field consultation at the University of Memphis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Participants will know the steps to follow in the event of urgent concern or emergency</a:t>
            </a:r>
          </a:p>
          <a:p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68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34E69-4B8E-4B09-8220-4756CA239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field practicum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507A0A0E-C4A9-4FCB-976E-437AA2035B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9113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909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Practicum:  A collaborative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Work in teams is an important skill for social workers</a:t>
            </a:r>
          </a:p>
          <a:p>
            <a:r>
              <a:rPr lang="en-US" b="1" dirty="0"/>
              <a:t>Field practicum allows social work educators to work collaboratively to support learning</a:t>
            </a:r>
          </a:p>
        </p:txBody>
      </p:sp>
      <p:pic>
        <p:nvPicPr>
          <p:cNvPr id="5" name="Content Placeholder 4" descr="thCA05SX8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0" y="1905000"/>
            <a:ext cx="4102578" cy="3623944"/>
          </a:xfrm>
        </p:spPr>
      </p:pic>
      <p:pic>
        <p:nvPicPr>
          <p:cNvPr id="8" name="Picture 7" descr="j0438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1" y="4343400"/>
            <a:ext cx="298031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2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5418D8-1626-4C9A-BC5E-4C0E5620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Field Flow for Faculty Liaisons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186A1A-6CFF-48FE-8A56-D91F5DB79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Field Structure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F93575B-518C-481A-B8D5-06025233D7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190112"/>
              </p:ext>
            </p:extLst>
          </p:nvPr>
        </p:nvGraphicFramePr>
        <p:xfrm>
          <a:off x="4935984" y="1633491"/>
          <a:ext cx="5157926" cy="2849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376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F4BB78-91EB-448C-ACE3-53362718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Coordination</a:t>
            </a: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3E37C002-23A5-44A0-8088-C7FB8F4CFE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053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335A-F4D2-4196-A5EC-37A32E87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Coordination with Faculty Liaisons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3E401-379A-418E-A0AB-43BD8B256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Faculty liaison will be assigned to work with the field instructor and student in relation to the student’s fieldwork performance</a:t>
            </a:r>
          </a:p>
          <a:p>
            <a:r>
              <a:rPr lang="en-US" dirty="0"/>
              <a:t>Field liaison’s contact email will be available in the student’s IPT webpage</a:t>
            </a:r>
          </a:p>
          <a:p>
            <a:r>
              <a:rPr lang="en-US" dirty="0"/>
              <a:t>Faculty liaisons should be familiar with the program and course structure</a:t>
            </a:r>
          </a:p>
          <a:p>
            <a:r>
              <a:rPr lang="en-US" dirty="0"/>
              <a:t>Field coordinators are available to support this role</a:t>
            </a:r>
          </a:p>
          <a:p>
            <a:r>
              <a:rPr lang="en-US" dirty="0"/>
              <a:t>Contact information for field coordinators should be provided</a:t>
            </a:r>
          </a:p>
        </p:txBody>
      </p:sp>
    </p:spTree>
    <p:extLst>
      <p:ext uri="{BB962C8B-B14F-4D97-AF65-F5344CB8AC3E}">
        <p14:creationId xmlns:p14="http://schemas.microsoft.com/office/powerpoint/2010/main" val="328616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1829</Words>
  <Application>Microsoft Office PowerPoint</Application>
  <PresentationFormat>Widescreen</PresentationFormat>
  <Paragraphs>172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About field practicum</vt:lpstr>
      <vt:lpstr>Field Practicum:  A collaborative </vt:lpstr>
      <vt:lpstr>Field Flow for Faculty Liaisons</vt:lpstr>
      <vt:lpstr>Field Coordination</vt:lpstr>
      <vt:lpstr>Field Coordination with Faculty Liaisons</vt:lpstr>
      <vt:lpstr>Role of the Faculty Liaison</vt:lpstr>
      <vt:lpstr>Social Work Handbooks &amp; Manuals</vt:lpstr>
      <vt:lpstr>Responsibilities of the Faculty Liaison</vt:lpstr>
      <vt:lpstr>Faculty Liaison:  Field Consultation</vt:lpstr>
      <vt:lpstr>            </vt:lpstr>
      <vt:lpstr>Instructional Assets – Supplements</vt:lpstr>
      <vt:lpstr>Scheduling the Field Consultation</vt:lpstr>
      <vt:lpstr>Field Consultation Report Form</vt:lpstr>
      <vt:lpstr>Social Workers are guided by a  Code of Ethics</vt:lpstr>
      <vt:lpstr>When problems arise…</vt:lpstr>
      <vt:lpstr>Written Communication</vt:lpstr>
      <vt:lpstr>Emergency or Urgent Contact</vt:lpstr>
      <vt:lpstr>PowerPoint Presentation</vt:lpstr>
      <vt:lpstr>Introduction</vt:lpstr>
      <vt:lpstr>Getting Started: Logging In</vt:lpstr>
      <vt:lpstr>Getting Started: Logging In</vt:lpstr>
      <vt:lpstr>Changing Username and Password</vt:lpstr>
      <vt:lpstr>Changing Username and Password</vt:lpstr>
      <vt:lpstr>Accessing Your Homepage</vt:lpstr>
      <vt:lpstr>Accessing Your Homepage</vt:lpstr>
      <vt:lpstr>Utilizing and Tracking Forms</vt:lpstr>
      <vt:lpstr>Utilizing and Tracking Forms</vt:lpstr>
      <vt:lpstr>Utilizing and Tracking Forms</vt:lpstr>
      <vt:lpstr>Questions or Concerns</vt:lpstr>
      <vt:lpstr>Questions or Concerns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Kenya Anderson (kconley)</dc:creator>
  <cp:lastModifiedBy>Kenya Anderson (kconley)</cp:lastModifiedBy>
  <cp:revision>4</cp:revision>
  <dcterms:created xsi:type="dcterms:W3CDTF">2021-10-02T15:58:42Z</dcterms:created>
  <dcterms:modified xsi:type="dcterms:W3CDTF">2021-10-11T22:08:12Z</dcterms:modified>
</cp:coreProperties>
</file>