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454EAD-ED89-4468-9A1E-EE60AE318FF4}" v="47" dt="2023-10-04T12:56:37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BBAE4B-9ED0-4297-95A2-FDA85F244DF7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E23B278-BD5E-4358-9A04-98BFEF0DC0BB}">
      <dgm:prSet/>
      <dgm:spPr/>
      <dgm:t>
        <a:bodyPr/>
        <a:lstStyle/>
        <a:p>
          <a:r>
            <a:rPr lang="en-US"/>
            <a:t>Social Work</a:t>
          </a:r>
        </a:p>
      </dgm:t>
    </dgm:pt>
    <dgm:pt modelId="{7E827DFF-BAE2-4387-A306-5A2AE1F1CA13}" type="parTrans" cxnId="{676AF7B9-85EE-47C0-B186-D25FAAB2DA35}">
      <dgm:prSet/>
      <dgm:spPr/>
      <dgm:t>
        <a:bodyPr/>
        <a:lstStyle/>
        <a:p>
          <a:endParaRPr lang="en-US"/>
        </a:p>
      </dgm:t>
    </dgm:pt>
    <dgm:pt modelId="{E8438108-BAEC-416E-87C8-254B8652BDFA}" type="sibTrans" cxnId="{676AF7B9-85EE-47C0-B186-D25FAAB2DA35}">
      <dgm:prSet/>
      <dgm:spPr/>
      <dgm:t>
        <a:bodyPr/>
        <a:lstStyle/>
        <a:p>
          <a:endParaRPr lang="en-US"/>
        </a:p>
      </dgm:t>
    </dgm:pt>
    <dgm:pt modelId="{69D6106E-21A6-4596-BECE-B9372B1DAFB4}">
      <dgm:prSet/>
      <dgm:spPr/>
      <dgm:t>
        <a:bodyPr/>
        <a:lstStyle/>
        <a:p>
          <a:r>
            <a:rPr lang="en-US"/>
            <a:t>MSW final year interns</a:t>
          </a:r>
        </a:p>
      </dgm:t>
    </dgm:pt>
    <dgm:pt modelId="{15CC267C-7A21-4DC1-A96E-B456E2843EF5}" type="parTrans" cxnId="{513A4624-16CD-4036-A102-DACC5B87797D}">
      <dgm:prSet/>
      <dgm:spPr/>
      <dgm:t>
        <a:bodyPr/>
        <a:lstStyle/>
        <a:p>
          <a:endParaRPr lang="en-US"/>
        </a:p>
      </dgm:t>
    </dgm:pt>
    <dgm:pt modelId="{DABAE307-6DCD-4B11-9563-4089E378B1D0}" type="sibTrans" cxnId="{513A4624-16CD-4036-A102-DACC5B87797D}">
      <dgm:prSet/>
      <dgm:spPr/>
      <dgm:t>
        <a:bodyPr/>
        <a:lstStyle/>
        <a:p>
          <a:endParaRPr lang="en-US"/>
        </a:p>
      </dgm:t>
    </dgm:pt>
    <dgm:pt modelId="{B4345199-86CE-4862-9DA7-26F52343144E}">
      <dgm:prSet/>
      <dgm:spPr/>
      <dgm:t>
        <a:bodyPr/>
        <a:lstStyle/>
        <a:p>
          <a:r>
            <a:rPr lang="en-US" dirty="0"/>
            <a:t>DSW 2</a:t>
          </a:r>
          <a:r>
            <a:rPr lang="en-US" baseline="30000" dirty="0"/>
            <a:t>nd</a:t>
          </a:r>
          <a:r>
            <a:rPr lang="en-US" dirty="0"/>
            <a:t> year or beyond</a:t>
          </a:r>
        </a:p>
      </dgm:t>
    </dgm:pt>
    <dgm:pt modelId="{66EAAB54-6B98-4C2E-8F50-1E333F9F70DC}" type="parTrans" cxnId="{8BD866B4-1892-4815-A21A-C4C07D5760FB}">
      <dgm:prSet/>
      <dgm:spPr/>
      <dgm:t>
        <a:bodyPr/>
        <a:lstStyle/>
        <a:p>
          <a:endParaRPr lang="en-US"/>
        </a:p>
      </dgm:t>
    </dgm:pt>
    <dgm:pt modelId="{82EF3446-34D7-4D01-99FA-E613111396C5}" type="sibTrans" cxnId="{8BD866B4-1892-4815-A21A-C4C07D5760FB}">
      <dgm:prSet/>
      <dgm:spPr/>
      <dgm:t>
        <a:bodyPr/>
        <a:lstStyle/>
        <a:p>
          <a:endParaRPr lang="en-US"/>
        </a:p>
      </dgm:t>
    </dgm:pt>
    <dgm:pt modelId="{78C427CB-FF06-44A3-A711-B0C3FFE6EFA5}">
      <dgm:prSet/>
      <dgm:spPr/>
      <dgm:t>
        <a:bodyPr/>
        <a:lstStyle/>
        <a:p>
          <a:r>
            <a:rPr lang="en-US"/>
            <a:t>Counseling</a:t>
          </a:r>
        </a:p>
      </dgm:t>
    </dgm:pt>
    <dgm:pt modelId="{51D88831-8DF0-44D6-BAF7-F5E35AC6CDFF}" type="parTrans" cxnId="{0C4F1116-145B-4A1F-95EF-6AA39E419EF2}">
      <dgm:prSet/>
      <dgm:spPr/>
      <dgm:t>
        <a:bodyPr/>
        <a:lstStyle/>
        <a:p>
          <a:endParaRPr lang="en-US"/>
        </a:p>
      </dgm:t>
    </dgm:pt>
    <dgm:pt modelId="{37C31D57-89CE-4833-A59B-2A637E1773E0}" type="sibTrans" cxnId="{0C4F1116-145B-4A1F-95EF-6AA39E419EF2}">
      <dgm:prSet/>
      <dgm:spPr/>
      <dgm:t>
        <a:bodyPr/>
        <a:lstStyle/>
        <a:p>
          <a:endParaRPr lang="en-US"/>
        </a:p>
      </dgm:t>
    </dgm:pt>
    <dgm:pt modelId="{2D71FEED-D3C1-41C0-AC0D-45639CA3A702}">
      <dgm:prSet/>
      <dgm:spPr/>
      <dgm:t>
        <a:bodyPr/>
        <a:lstStyle/>
        <a:p>
          <a:r>
            <a:rPr lang="en-US"/>
            <a:t>MS School Counseling</a:t>
          </a:r>
        </a:p>
      </dgm:t>
    </dgm:pt>
    <dgm:pt modelId="{C68E69FE-CC8B-4627-AD29-34419086DFFB}" type="parTrans" cxnId="{6AE3A21F-20FB-495D-8C72-1B91727B970F}">
      <dgm:prSet/>
      <dgm:spPr/>
      <dgm:t>
        <a:bodyPr/>
        <a:lstStyle/>
        <a:p>
          <a:endParaRPr lang="en-US"/>
        </a:p>
      </dgm:t>
    </dgm:pt>
    <dgm:pt modelId="{564048B2-0A7C-468F-868C-2F8D640E24FE}" type="sibTrans" cxnId="{6AE3A21F-20FB-495D-8C72-1B91727B970F}">
      <dgm:prSet/>
      <dgm:spPr/>
      <dgm:t>
        <a:bodyPr/>
        <a:lstStyle/>
        <a:p>
          <a:endParaRPr lang="en-US"/>
        </a:p>
      </dgm:t>
    </dgm:pt>
    <dgm:pt modelId="{2286D899-B1F5-426D-BBCE-302F7E880369}">
      <dgm:prSet/>
      <dgm:spPr/>
      <dgm:t>
        <a:bodyPr/>
        <a:lstStyle/>
        <a:p>
          <a:r>
            <a:rPr lang="en-US" dirty="0"/>
            <a:t>MS Clinical Mental Health Counseling</a:t>
          </a:r>
        </a:p>
      </dgm:t>
    </dgm:pt>
    <dgm:pt modelId="{C1DE87C8-50B8-4087-A474-5FC40D2DB010}" type="parTrans" cxnId="{2A627124-1A97-44DD-A482-BDDB58493635}">
      <dgm:prSet/>
      <dgm:spPr/>
      <dgm:t>
        <a:bodyPr/>
        <a:lstStyle/>
        <a:p>
          <a:endParaRPr lang="en-US"/>
        </a:p>
      </dgm:t>
    </dgm:pt>
    <dgm:pt modelId="{C189E746-FE43-4D50-815C-3926D1908683}" type="sibTrans" cxnId="{2A627124-1A97-44DD-A482-BDDB58493635}">
      <dgm:prSet/>
      <dgm:spPr/>
      <dgm:t>
        <a:bodyPr/>
        <a:lstStyle/>
        <a:p>
          <a:endParaRPr lang="en-US"/>
        </a:p>
      </dgm:t>
    </dgm:pt>
    <dgm:pt modelId="{A1B431D3-E785-4464-8CAC-747F11A1E9DD}">
      <dgm:prSet/>
      <dgm:spPr/>
      <dgm:t>
        <a:bodyPr/>
        <a:lstStyle/>
        <a:p>
          <a:r>
            <a:rPr lang="en-US" dirty="0"/>
            <a:t>Psychiatry</a:t>
          </a:r>
        </a:p>
      </dgm:t>
    </dgm:pt>
    <dgm:pt modelId="{AC2BE267-2EB3-4C49-B5E9-967838F2C145}" type="parTrans" cxnId="{DB966579-CB67-4E71-9CA1-5E4E5A360AE7}">
      <dgm:prSet/>
      <dgm:spPr/>
      <dgm:t>
        <a:bodyPr/>
        <a:lstStyle/>
        <a:p>
          <a:endParaRPr lang="en-US"/>
        </a:p>
      </dgm:t>
    </dgm:pt>
    <dgm:pt modelId="{1686A9FB-5386-4AF5-9FB8-547A66750A8D}" type="sibTrans" cxnId="{DB966579-CB67-4E71-9CA1-5E4E5A360AE7}">
      <dgm:prSet/>
      <dgm:spPr/>
      <dgm:t>
        <a:bodyPr/>
        <a:lstStyle/>
        <a:p>
          <a:endParaRPr lang="en-US"/>
        </a:p>
      </dgm:t>
    </dgm:pt>
    <dgm:pt modelId="{42151762-83FE-4AE7-A66B-82EC2ED9DF4B}">
      <dgm:prSet/>
      <dgm:spPr/>
      <dgm:t>
        <a:bodyPr/>
        <a:lstStyle/>
        <a:p>
          <a:r>
            <a:rPr lang="en-US" dirty="0"/>
            <a:t>Occupational Therapy</a:t>
          </a:r>
        </a:p>
      </dgm:t>
    </dgm:pt>
    <dgm:pt modelId="{0DD3D130-CC86-4911-9317-906F69B424EC}" type="parTrans" cxnId="{6A2684B4-BF81-49B3-A412-A70531F13C84}">
      <dgm:prSet/>
      <dgm:spPr/>
      <dgm:t>
        <a:bodyPr/>
        <a:lstStyle/>
        <a:p>
          <a:endParaRPr lang="en-US"/>
        </a:p>
      </dgm:t>
    </dgm:pt>
    <dgm:pt modelId="{7723F6F6-FB11-40F6-9C1F-A8C1C6C88EEA}" type="sibTrans" cxnId="{6A2684B4-BF81-49B3-A412-A70531F13C84}">
      <dgm:prSet/>
      <dgm:spPr/>
      <dgm:t>
        <a:bodyPr/>
        <a:lstStyle/>
        <a:p>
          <a:endParaRPr lang="en-US"/>
        </a:p>
      </dgm:t>
    </dgm:pt>
    <dgm:pt modelId="{6D6ED8EE-DA91-4279-9AE6-78EEC7E7330E}">
      <dgm:prSet/>
      <dgm:spPr/>
      <dgm:t>
        <a:bodyPr/>
        <a:lstStyle/>
        <a:p>
          <a:r>
            <a:rPr lang="en-US" dirty="0"/>
            <a:t>Psychiatry residents</a:t>
          </a:r>
        </a:p>
        <a:p>
          <a:endParaRPr lang="en-US" dirty="0"/>
        </a:p>
      </dgm:t>
    </dgm:pt>
    <dgm:pt modelId="{7402FB80-783E-4450-A1F8-40CF5591E909}" type="parTrans" cxnId="{7F1EFE8F-E6C2-4FCE-894E-BD73D06A608B}">
      <dgm:prSet/>
      <dgm:spPr/>
      <dgm:t>
        <a:bodyPr/>
        <a:lstStyle/>
        <a:p>
          <a:endParaRPr lang="en-US"/>
        </a:p>
      </dgm:t>
    </dgm:pt>
    <dgm:pt modelId="{E3F61BEE-99A9-49CD-A598-C5F8FB4DDD48}" type="sibTrans" cxnId="{7F1EFE8F-E6C2-4FCE-894E-BD73D06A608B}">
      <dgm:prSet/>
      <dgm:spPr/>
      <dgm:t>
        <a:bodyPr/>
        <a:lstStyle/>
        <a:p>
          <a:endParaRPr lang="en-US"/>
        </a:p>
      </dgm:t>
    </dgm:pt>
    <dgm:pt modelId="{FE986D9F-4DDB-4CE6-8BF6-3A74682F7079}">
      <dgm:prSet/>
      <dgm:spPr/>
      <dgm:t>
        <a:bodyPr/>
        <a:lstStyle/>
        <a:p>
          <a:r>
            <a:rPr lang="en-US" dirty="0"/>
            <a:t>MOT</a:t>
          </a:r>
        </a:p>
      </dgm:t>
    </dgm:pt>
    <dgm:pt modelId="{1371C212-71CC-4E59-BE1E-A8A765209D9B}" type="parTrans" cxnId="{E7D1BF9F-3351-474A-A7B9-5BCA30236FCA}">
      <dgm:prSet/>
      <dgm:spPr/>
      <dgm:t>
        <a:bodyPr/>
        <a:lstStyle/>
        <a:p>
          <a:endParaRPr lang="en-US"/>
        </a:p>
      </dgm:t>
    </dgm:pt>
    <dgm:pt modelId="{1E307CDA-D861-4718-A80D-5F72C81B37BA}" type="sibTrans" cxnId="{E7D1BF9F-3351-474A-A7B9-5BCA30236FCA}">
      <dgm:prSet/>
      <dgm:spPr/>
      <dgm:t>
        <a:bodyPr/>
        <a:lstStyle/>
        <a:p>
          <a:endParaRPr lang="en-US"/>
        </a:p>
      </dgm:t>
    </dgm:pt>
    <dgm:pt modelId="{DA22654D-43BD-412B-98B5-5BD636BF5A4D}">
      <dgm:prSet/>
      <dgm:spPr/>
      <dgm:t>
        <a:bodyPr/>
        <a:lstStyle/>
        <a:p>
          <a:r>
            <a:rPr lang="en-US" dirty="0"/>
            <a:t>PhD Counseling Psychology</a:t>
          </a:r>
        </a:p>
      </dgm:t>
    </dgm:pt>
    <dgm:pt modelId="{55E63A55-6BB8-4E51-AD9F-EEA7A0640998}" type="parTrans" cxnId="{8DE4BB7F-7112-47CE-AEDC-794149D5CA46}">
      <dgm:prSet/>
      <dgm:spPr/>
    </dgm:pt>
    <dgm:pt modelId="{414B20E4-2E62-42DE-8D50-4783CAF99F03}" type="sibTrans" cxnId="{8DE4BB7F-7112-47CE-AEDC-794149D5CA46}">
      <dgm:prSet/>
      <dgm:spPr/>
    </dgm:pt>
    <dgm:pt modelId="{27B04746-13CB-47D7-A78F-C2CA9A0CBD1A}" type="pres">
      <dgm:prSet presAssocID="{4ABBAE4B-9ED0-4297-95A2-FDA85F244DF7}" presName="matrix" presStyleCnt="0">
        <dgm:presLayoutVars>
          <dgm:chMax val="1"/>
          <dgm:dir/>
          <dgm:resizeHandles val="exact"/>
        </dgm:presLayoutVars>
      </dgm:prSet>
      <dgm:spPr/>
    </dgm:pt>
    <dgm:pt modelId="{C27A47AA-B49B-47F2-8B9C-2BAD23A7B113}" type="pres">
      <dgm:prSet presAssocID="{4ABBAE4B-9ED0-4297-95A2-FDA85F244DF7}" presName="diamond" presStyleLbl="bgShp" presStyleIdx="0" presStyleCnt="1"/>
      <dgm:spPr/>
    </dgm:pt>
    <dgm:pt modelId="{40A49BEF-F6CA-4266-8492-4BBF816ED455}" type="pres">
      <dgm:prSet presAssocID="{4ABBAE4B-9ED0-4297-95A2-FDA85F244DF7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9FF13C0-629F-49BC-9086-AE14969911E7}" type="pres">
      <dgm:prSet presAssocID="{4ABBAE4B-9ED0-4297-95A2-FDA85F244DF7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06226F2-CF47-4C7D-BACE-AEBAD1B992CE}" type="pres">
      <dgm:prSet presAssocID="{4ABBAE4B-9ED0-4297-95A2-FDA85F244DF7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C250CE8-124E-4CE7-BE6C-25BD2BEE03EB}" type="pres">
      <dgm:prSet presAssocID="{4ABBAE4B-9ED0-4297-95A2-FDA85F244DF7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92DC50B-CC93-4C29-AAA3-EFBC7A4FDE5B}" type="presOf" srcId="{B4345199-86CE-4862-9DA7-26F52343144E}" destId="{40A49BEF-F6CA-4266-8492-4BBF816ED455}" srcOrd="0" destOrd="2" presId="urn:microsoft.com/office/officeart/2005/8/layout/matrix3"/>
    <dgm:cxn modelId="{0C4F1116-145B-4A1F-95EF-6AA39E419EF2}" srcId="{4ABBAE4B-9ED0-4297-95A2-FDA85F244DF7}" destId="{78C427CB-FF06-44A3-A711-B0C3FFE6EFA5}" srcOrd="1" destOrd="0" parTransId="{51D88831-8DF0-44D6-BAF7-F5E35AC6CDFF}" sibTransId="{37C31D57-89CE-4833-A59B-2A637E1773E0}"/>
    <dgm:cxn modelId="{9B85A91B-61BE-4885-B903-E4A719B63130}" type="presOf" srcId="{2286D899-B1F5-426D-BBCE-302F7E880369}" destId="{D9FF13C0-629F-49BC-9086-AE14969911E7}" srcOrd="0" destOrd="2" presId="urn:microsoft.com/office/officeart/2005/8/layout/matrix3"/>
    <dgm:cxn modelId="{6AE3A21F-20FB-495D-8C72-1B91727B970F}" srcId="{78C427CB-FF06-44A3-A711-B0C3FFE6EFA5}" destId="{2D71FEED-D3C1-41C0-AC0D-45639CA3A702}" srcOrd="0" destOrd="0" parTransId="{C68E69FE-CC8B-4627-AD29-34419086DFFB}" sibTransId="{564048B2-0A7C-468F-868C-2F8D640E24FE}"/>
    <dgm:cxn modelId="{189E7C23-AC7F-4718-B04A-8F1C5137B39C}" type="presOf" srcId="{6D6ED8EE-DA91-4279-9AE6-78EEC7E7330E}" destId="{606226F2-CF47-4C7D-BACE-AEBAD1B992CE}" srcOrd="0" destOrd="1" presId="urn:microsoft.com/office/officeart/2005/8/layout/matrix3"/>
    <dgm:cxn modelId="{513A4624-16CD-4036-A102-DACC5B87797D}" srcId="{AE23B278-BD5E-4358-9A04-98BFEF0DC0BB}" destId="{69D6106E-21A6-4596-BECE-B9372B1DAFB4}" srcOrd="0" destOrd="0" parTransId="{15CC267C-7A21-4DC1-A96E-B456E2843EF5}" sibTransId="{DABAE307-6DCD-4B11-9563-4089E378B1D0}"/>
    <dgm:cxn modelId="{2A627124-1A97-44DD-A482-BDDB58493635}" srcId="{78C427CB-FF06-44A3-A711-B0C3FFE6EFA5}" destId="{2286D899-B1F5-426D-BBCE-302F7E880369}" srcOrd="1" destOrd="0" parTransId="{C1DE87C8-50B8-4087-A474-5FC40D2DB010}" sibTransId="{C189E746-FE43-4D50-815C-3926D1908683}"/>
    <dgm:cxn modelId="{9E9C1032-C7D9-4228-9600-1380FDBE40F3}" type="presOf" srcId="{4ABBAE4B-9ED0-4297-95A2-FDA85F244DF7}" destId="{27B04746-13CB-47D7-A78F-C2CA9A0CBD1A}" srcOrd="0" destOrd="0" presId="urn:microsoft.com/office/officeart/2005/8/layout/matrix3"/>
    <dgm:cxn modelId="{9445EB60-2A78-4C91-A380-D68C832536AF}" type="presOf" srcId="{78C427CB-FF06-44A3-A711-B0C3FFE6EFA5}" destId="{D9FF13C0-629F-49BC-9086-AE14969911E7}" srcOrd="0" destOrd="0" presId="urn:microsoft.com/office/officeart/2005/8/layout/matrix3"/>
    <dgm:cxn modelId="{9D2EEB50-9540-4747-A67C-B4686B598AF7}" type="presOf" srcId="{FE986D9F-4DDB-4CE6-8BF6-3A74682F7079}" destId="{2C250CE8-124E-4CE7-BE6C-25BD2BEE03EB}" srcOrd="0" destOrd="1" presId="urn:microsoft.com/office/officeart/2005/8/layout/matrix3"/>
    <dgm:cxn modelId="{DB966579-CB67-4E71-9CA1-5E4E5A360AE7}" srcId="{4ABBAE4B-9ED0-4297-95A2-FDA85F244DF7}" destId="{A1B431D3-E785-4464-8CAC-747F11A1E9DD}" srcOrd="2" destOrd="0" parTransId="{AC2BE267-2EB3-4C49-B5E9-967838F2C145}" sibTransId="{1686A9FB-5386-4AF5-9FB8-547A66750A8D}"/>
    <dgm:cxn modelId="{8DE4BB7F-7112-47CE-AEDC-794149D5CA46}" srcId="{78C427CB-FF06-44A3-A711-B0C3FFE6EFA5}" destId="{DA22654D-43BD-412B-98B5-5BD636BF5A4D}" srcOrd="2" destOrd="0" parTransId="{55E63A55-6BB8-4E51-AD9F-EEA7A0640998}" sibTransId="{414B20E4-2E62-42DE-8D50-4783CAF99F03}"/>
    <dgm:cxn modelId="{E3AA5B81-F9F2-4DE7-B10C-9744CB4CBBA0}" type="presOf" srcId="{A1B431D3-E785-4464-8CAC-747F11A1E9DD}" destId="{606226F2-CF47-4C7D-BACE-AEBAD1B992CE}" srcOrd="0" destOrd="0" presId="urn:microsoft.com/office/officeart/2005/8/layout/matrix3"/>
    <dgm:cxn modelId="{7F1EFE8F-E6C2-4FCE-894E-BD73D06A608B}" srcId="{A1B431D3-E785-4464-8CAC-747F11A1E9DD}" destId="{6D6ED8EE-DA91-4279-9AE6-78EEC7E7330E}" srcOrd="0" destOrd="0" parTransId="{7402FB80-783E-4450-A1F8-40CF5591E909}" sibTransId="{E3F61BEE-99A9-49CD-A598-C5F8FB4DDD48}"/>
    <dgm:cxn modelId="{D6772F91-A1D8-4B7E-8053-397133E4A8F4}" type="presOf" srcId="{2D71FEED-D3C1-41C0-AC0D-45639CA3A702}" destId="{D9FF13C0-629F-49BC-9086-AE14969911E7}" srcOrd="0" destOrd="1" presId="urn:microsoft.com/office/officeart/2005/8/layout/matrix3"/>
    <dgm:cxn modelId="{8336339A-E028-45CB-9F9B-33C58F81FC90}" type="presOf" srcId="{42151762-83FE-4AE7-A66B-82EC2ED9DF4B}" destId="{2C250CE8-124E-4CE7-BE6C-25BD2BEE03EB}" srcOrd="0" destOrd="0" presId="urn:microsoft.com/office/officeart/2005/8/layout/matrix3"/>
    <dgm:cxn modelId="{B4E1A09E-1E03-421F-857F-8D3DAA2E85EB}" type="presOf" srcId="{DA22654D-43BD-412B-98B5-5BD636BF5A4D}" destId="{D9FF13C0-629F-49BC-9086-AE14969911E7}" srcOrd="0" destOrd="3" presId="urn:microsoft.com/office/officeart/2005/8/layout/matrix3"/>
    <dgm:cxn modelId="{E7D1BF9F-3351-474A-A7B9-5BCA30236FCA}" srcId="{42151762-83FE-4AE7-A66B-82EC2ED9DF4B}" destId="{FE986D9F-4DDB-4CE6-8BF6-3A74682F7079}" srcOrd="0" destOrd="0" parTransId="{1371C212-71CC-4E59-BE1E-A8A765209D9B}" sibTransId="{1E307CDA-D861-4718-A80D-5F72C81B37BA}"/>
    <dgm:cxn modelId="{8BD866B4-1892-4815-A21A-C4C07D5760FB}" srcId="{AE23B278-BD5E-4358-9A04-98BFEF0DC0BB}" destId="{B4345199-86CE-4862-9DA7-26F52343144E}" srcOrd="1" destOrd="0" parTransId="{66EAAB54-6B98-4C2E-8F50-1E333F9F70DC}" sibTransId="{82EF3446-34D7-4D01-99FA-E613111396C5}"/>
    <dgm:cxn modelId="{6A2684B4-BF81-49B3-A412-A70531F13C84}" srcId="{4ABBAE4B-9ED0-4297-95A2-FDA85F244DF7}" destId="{42151762-83FE-4AE7-A66B-82EC2ED9DF4B}" srcOrd="3" destOrd="0" parTransId="{0DD3D130-CC86-4911-9317-906F69B424EC}" sibTransId="{7723F6F6-FB11-40F6-9C1F-A8C1C6C88EEA}"/>
    <dgm:cxn modelId="{676AF7B9-85EE-47C0-B186-D25FAAB2DA35}" srcId="{4ABBAE4B-9ED0-4297-95A2-FDA85F244DF7}" destId="{AE23B278-BD5E-4358-9A04-98BFEF0DC0BB}" srcOrd="0" destOrd="0" parTransId="{7E827DFF-BAE2-4387-A306-5A2AE1F1CA13}" sibTransId="{E8438108-BAEC-416E-87C8-254B8652BDFA}"/>
    <dgm:cxn modelId="{B38382DA-76CA-4A58-A8DA-74EA9B066D3F}" type="presOf" srcId="{AE23B278-BD5E-4358-9A04-98BFEF0DC0BB}" destId="{40A49BEF-F6CA-4266-8492-4BBF816ED455}" srcOrd="0" destOrd="0" presId="urn:microsoft.com/office/officeart/2005/8/layout/matrix3"/>
    <dgm:cxn modelId="{935CA4DF-3306-42EC-BD37-F17437BD477B}" type="presOf" srcId="{69D6106E-21A6-4596-BECE-B9372B1DAFB4}" destId="{40A49BEF-F6CA-4266-8492-4BBF816ED455}" srcOrd="0" destOrd="1" presId="urn:microsoft.com/office/officeart/2005/8/layout/matrix3"/>
    <dgm:cxn modelId="{83E4A70E-6E9B-4BEA-92F5-7439AD2F35DC}" type="presParOf" srcId="{27B04746-13CB-47D7-A78F-C2CA9A0CBD1A}" destId="{C27A47AA-B49B-47F2-8B9C-2BAD23A7B113}" srcOrd="0" destOrd="0" presId="urn:microsoft.com/office/officeart/2005/8/layout/matrix3"/>
    <dgm:cxn modelId="{729A3832-2ECA-4313-84CA-C559FE2F6970}" type="presParOf" srcId="{27B04746-13CB-47D7-A78F-C2CA9A0CBD1A}" destId="{40A49BEF-F6CA-4266-8492-4BBF816ED455}" srcOrd="1" destOrd="0" presId="urn:microsoft.com/office/officeart/2005/8/layout/matrix3"/>
    <dgm:cxn modelId="{2A01A12A-1EFD-4F18-BC8B-F68A518B4D9F}" type="presParOf" srcId="{27B04746-13CB-47D7-A78F-C2CA9A0CBD1A}" destId="{D9FF13C0-629F-49BC-9086-AE14969911E7}" srcOrd="2" destOrd="0" presId="urn:microsoft.com/office/officeart/2005/8/layout/matrix3"/>
    <dgm:cxn modelId="{2D19EB3E-21D1-4E03-B66D-50EC0732C071}" type="presParOf" srcId="{27B04746-13CB-47D7-A78F-C2CA9A0CBD1A}" destId="{606226F2-CF47-4C7D-BACE-AEBAD1B992CE}" srcOrd="3" destOrd="0" presId="urn:microsoft.com/office/officeart/2005/8/layout/matrix3"/>
    <dgm:cxn modelId="{A8E24A11-8DD3-42D4-92BB-9A855487E3E1}" type="presParOf" srcId="{27B04746-13CB-47D7-A78F-C2CA9A0CBD1A}" destId="{2C250CE8-124E-4CE7-BE6C-25BD2BEE03E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098198-599E-4A80-A4D9-B44B9E6FA82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940FB1C-2BA2-4D8F-AE20-A885D7A477ED}">
      <dgm:prSet/>
      <dgm:spPr/>
      <dgm:t>
        <a:bodyPr/>
        <a:lstStyle/>
        <a:p>
          <a:r>
            <a:rPr lang="en-US" dirty="0"/>
            <a:t>Six synchronous or asynchronous training sessions. Synchronous trainings held on Fridays.</a:t>
          </a:r>
        </a:p>
      </dgm:t>
    </dgm:pt>
    <dgm:pt modelId="{05E25311-6831-4CF4-BA76-11DA7FC3F092}" type="parTrans" cxnId="{05BE0DE8-E362-425D-9C77-A253372867A2}">
      <dgm:prSet/>
      <dgm:spPr/>
      <dgm:t>
        <a:bodyPr/>
        <a:lstStyle/>
        <a:p>
          <a:endParaRPr lang="en-US"/>
        </a:p>
      </dgm:t>
    </dgm:pt>
    <dgm:pt modelId="{4FBC0759-FC6C-46ED-844D-08E07C4698F5}" type="sibTrans" cxnId="{05BE0DE8-E362-425D-9C77-A253372867A2}">
      <dgm:prSet/>
      <dgm:spPr/>
      <dgm:t>
        <a:bodyPr/>
        <a:lstStyle/>
        <a:p>
          <a:endParaRPr lang="en-US"/>
        </a:p>
      </dgm:t>
    </dgm:pt>
    <dgm:pt modelId="{1FF9B25C-DBF3-40E9-B08E-847352220A9B}">
      <dgm:prSet/>
      <dgm:spPr/>
      <dgm:t>
        <a:bodyPr/>
        <a:lstStyle/>
        <a:p>
          <a:r>
            <a:rPr lang="en-US" dirty="0"/>
            <a:t>Practicum, internship, or residency working with children, adolescents, or young adults (under age 25). DSW students will use </a:t>
          </a:r>
          <a:r>
            <a:rPr lang="en-US"/>
            <a:t>their employment.</a:t>
          </a:r>
        </a:p>
      </dgm:t>
    </dgm:pt>
    <dgm:pt modelId="{1B24ECAB-F9E4-4632-BCC6-F63E7BF43293}" type="parTrans" cxnId="{A5736CE7-5DA5-4784-A294-B10B22EB540C}">
      <dgm:prSet/>
      <dgm:spPr/>
      <dgm:t>
        <a:bodyPr/>
        <a:lstStyle/>
        <a:p>
          <a:endParaRPr lang="en-US"/>
        </a:p>
      </dgm:t>
    </dgm:pt>
    <dgm:pt modelId="{2C8D02B1-7D95-43B5-8270-82BED0583061}" type="sibTrans" cxnId="{A5736CE7-5DA5-4784-A294-B10B22EB540C}">
      <dgm:prSet/>
      <dgm:spPr/>
      <dgm:t>
        <a:bodyPr/>
        <a:lstStyle/>
        <a:p>
          <a:endParaRPr lang="en-US"/>
        </a:p>
      </dgm:t>
    </dgm:pt>
    <dgm:pt modelId="{A3658576-4A48-4A2C-AC2F-E26CD5F5390B}">
      <dgm:prSet/>
      <dgm:spPr/>
      <dgm:t>
        <a:bodyPr/>
        <a:lstStyle/>
        <a:p>
          <a:r>
            <a:rPr lang="en-US"/>
            <a:t>Culminating case competition.</a:t>
          </a:r>
        </a:p>
      </dgm:t>
    </dgm:pt>
    <dgm:pt modelId="{8626D2EA-034A-449C-AD98-6CAB5275928E}" type="parTrans" cxnId="{909E9B0E-B759-4ED2-B457-668EE8669839}">
      <dgm:prSet/>
      <dgm:spPr/>
      <dgm:t>
        <a:bodyPr/>
        <a:lstStyle/>
        <a:p>
          <a:endParaRPr lang="en-US"/>
        </a:p>
      </dgm:t>
    </dgm:pt>
    <dgm:pt modelId="{7A81AA57-FF3B-489F-A8E6-DCE8E95395EC}" type="sibTrans" cxnId="{909E9B0E-B759-4ED2-B457-668EE8669839}">
      <dgm:prSet/>
      <dgm:spPr/>
      <dgm:t>
        <a:bodyPr/>
        <a:lstStyle/>
        <a:p>
          <a:endParaRPr lang="en-US"/>
        </a:p>
      </dgm:t>
    </dgm:pt>
    <dgm:pt modelId="{B0273221-A1A0-45D6-8A3D-DAD5BA551192}" type="pres">
      <dgm:prSet presAssocID="{BF098198-599E-4A80-A4D9-B44B9E6FA82C}" presName="linear" presStyleCnt="0">
        <dgm:presLayoutVars>
          <dgm:animLvl val="lvl"/>
          <dgm:resizeHandles val="exact"/>
        </dgm:presLayoutVars>
      </dgm:prSet>
      <dgm:spPr/>
    </dgm:pt>
    <dgm:pt modelId="{A65889A3-C321-4F8D-AB04-96D58276BA05}" type="pres">
      <dgm:prSet presAssocID="{5940FB1C-2BA2-4D8F-AE20-A885D7A477E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C134B76-F357-457C-ACFD-C773FC48EBB2}" type="pres">
      <dgm:prSet presAssocID="{4FBC0759-FC6C-46ED-844D-08E07C4698F5}" presName="spacer" presStyleCnt="0"/>
      <dgm:spPr/>
    </dgm:pt>
    <dgm:pt modelId="{D3A2B586-F8E7-49FD-8CFF-64B714010268}" type="pres">
      <dgm:prSet presAssocID="{1FF9B25C-DBF3-40E9-B08E-847352220A9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75BF2A2-342E-4436-8630-5D05A44F5EF5}" type="pres">
      <dgm:prSet presAssocID="{2C8D02B1-7D95-43B5-8270-82BED0583061}" presName="spacer" presStyleCnt="0"/>
      <dgm:spPr/>
    </dgm:pt>
    <dgm:pt modelId="{E756099E-C564-4DEE-ACDC-560CA7BBF01F}" type="pres">
      <dgm:prSet presAssocID="{A3658576-4A48-4A2C-AC2F-E26CD5F5390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09E9B0E-B759-4ED2-B457-668EE8669839}" srcId="{BF098198-599E-4A80-A4D9-B44B9E6FA82C}" destId="{A3658576-4A48-4A2C-AC2F-E26CD5F5390B}" srcOrd="2" destOrd="0" parTransId="{8626D2EA-034A-449C-AD98-6CAB5275928E}" sibTransId="{7A81AA57-FF3B-489F-A8E6-DCE8E95395EC}"/>
    <dgm:cxn modelId="{7A786640-8AC1-4CA9-A096-3B2E79DF6F5B}" type="presOf" srcId="{5940FB1C-2BA2-4D8F-AE20-A885D7A477ED}" destId="{A65889A3-C321-4F8D-AB04-96D58276BA05}" srcOrd="0" destOrd="0" presId="urn:microsoft.com/office/officeart/2005/8/layout/vList2"/>
    <dgm:cxn modelId="{61886352-6B17-472F-BBAC-745318669009}" type="presOf" srcId="{1FF9B25C-DBF3-40E9-B08E-847352220A9B}" destId="{D3A2B586-F8E7-49FD-8CFF-64B714010268}" srcOrd="0" destOrd="0" presId="urn:microsoft.com/office/officeart/2005/8/layout/vList2"/>
    <dgm:cxn modelId="{0F554653-88AF-46D0-818E-8DDCF121A38D}" type="presOf" srcId="{A3658576-4A48-4A2C-AC2F-E26CD5F5390B}" destId="{E756099E-C564-4DEE-ACDC-560CA7BBF01F}" srcOrd="0" destOrd="0" presId="urn:microsoft.com/office/officeart/2005/8/layout/vList2"/>
    <dgm:cxn modelId="{A5736CE7-5DA5-4784-A294-B10B22EB540C}" srcId="{BF098198-599E-4A80-A4D9-B44B9E6FA82C}" destId="{1FF9B25C-DBF3-40E9-B08E-847352220A9B}" srcOrd="1" destOrd="0" parTransId="{1B24ECAB-F9E4-4632-BCC6-F63E7BF43293}" sibTransId="{2C8D02B1-7D95-43B5-8270-82BED0583061}"/>
    <dgm:cxn modelId="{05BE0DE8-E362-425D-9C77-A253372867A2}" srcId="{BF098198-599E-4A80-A4D9-B44B9E6FA82C}" destId="{5940FB1C-2BA2-4D8F-AE20-A885D7A477ED}" srcOrd="0" destOrd="0" parTransId="{05E25311-6831-4CF4-BA76-11DA7FC3F092}" sibTransId="{4FBC0759-FC6C-46ED-844D-08E07C4698F5}"/>
    <dgm:cxn modelId="{F8145EE8-AE21-42C7-AC4D-5382392772C7}" type="presOf" srcId="{BF098198-599E-4A80-A4D9-B44B9E6FA82C}" destId="{B0273221-A1A0-45D6-8A3D-DAD5BA551192}" srcOrd="0" destOrd="0" presId="urn:microsoft.com/office/officeart/2005/8/layout/vList2"/>
    <dgm:cxn modelId="{AED89D0A-ECA2-4B03-B6B9-AEA488759E5D}" type="presParOf" srcId="{B0273221-A1A0-45D6-8A3D-DAD5BA551192}" destId="{A65889A3-C321-4F8D-AB04-96D58276BA05}" srcOrd="0" destOrd="0" presId="urn:microsoft.com/office/officeart/2005/8/layout/vList2"/>
    <dgm:cxn modelId="{FA1E8E5E-292E-4B89-8FD0-9A06D5D13CEE}" type="presParOf" srcId="{B0273221-A1A0-45D6-8A3D-DAD5BA551192}" destId="{4C134B76-F357-457C-ACFD-C773FC48EBB2}" srcOrd="1" destOrd="0" presId="urn:microsoft.com/office/officeart/2005/8/layout/vList2"/>
    <dgm:cxn modelId="{F12EF8C3-B558-4DE7-873F-0D3E1DF9C0A4}" type="presParOf" srcId="{B0273221-A1A0-45D6-8A3D-DAD5BA551192}" destId="{D3A2B586-F8E7-49FD-8CFF-64B714010268}" srcOrd="2" destOrd="0" presId="urn:microsoft.com/office/officeart/2005/8/layout/vList2"/>
    <dgm:cxn modelId="{5498CC94-EA6B-40F0-82E2-91033E864FC1}" type="presParOf" srcId="{B0273221-A1A0-45D6-8A3D-DAD5BA551192}" destId="{A75BF2A2-342E-4436-8630-5D05A44F5EF5}" srcOrd="3" destOrd="0" presId="urn:microsoft.com/office/officeart/2005/8/layout/vList2"/>
    <dgm:cxn modelId="{8461F966-C82F-4A0F-82A2-DDEFE6B82034}" type="presParOf" srcId="{B0273221-A1A0-45D6-8A3D-DAD5BA551192}" destId="{E756099E-C564-4DEE-ACDC-560CA7BBF01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6E391A-DB94-4A32-9EA1-7F3C41F6D03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4678A9E-C299-45BD-8F82-BF8342839883}">
      <dgm:prSet/>
      <dgm:spPr/>
      <dgm:t>
        <a:bodyPr/>
        <a:lstStyle/>
        <a:p>
          <a:r>
            <a:rPr lang="en-US" dirty="0"/>
            <a:t>Social Work</a:t>
          </a:r>
        </a:p>
      </dgm:t>
    </dgm:pt>
    <dgm:pt modelId="{A0295A89-746A-41D4-9CC4-EC976CA3A7F9}" type="parTrans" cxnId="{AD5375A0-8395-409B-8FDC-FCD1B3B80E5B}">
      <dgm:prSet/>
      <dgm:spPr/>
      <dgm:t>
        <a:bodyPr/>
        <a:lstStyle/>
        <a:p>
          <a:endParaRPr lang="en-US"/>
        </a:p>
      </dgm:t>
    </dgm:pt>
    <dgm:pt modelId="{EEBBEE9D-6F8F-402A-841D-2CBF3F99BAB7}" type="sibTrans" cxnId="{AD5375A0-8395-409B-8FDC-FCD1B3B80E5B}">
      <dgm:prSet/>
      <dgm:spPr/>
      <dgm:t>
        <a:bodyPr/>
        <a:lstStyle/>
        <a:p>
          <a:endParaRPr lang="en-US"/>
        </a:p>
      </dgm:t>
    </dgm:pt>
    <dgm:pt modelId="{C06C636C-C8EF-4D3F-9B5F-C6EC83DF9F7E}">
      <dgm:prSet/>
      <dgm:spPr/>
      <dgm:t>
        <a:bodyPr/>
        <a:lstStyle/>
        <a:p>
          <a:r>
            <a:rPr lang="en-US" dirty="0"/>
            <a:t>Counseling</a:t>
          </a:r>
        </a:p>
      </dgm:t>
    </dgm:pt>
    <dgm:pt modelId="{A9B8247A-6816-4436-B300-C63B319B6465}" type="parTrans" cxnId="{DFFD7EBD-1A8C-474F-B95E-B40128CB3244}">
      <dgm:prSet/>
      <dgm:spPr/>
      <dgm:t>
        <a:bodyPr/>
        <a:lstStyle/>
        <a:p>
          <a:endParaRPr lang="en-US"/>
        </a:p>
      </dgm:t>
    </dgm:pt>
    <dgm:pt modelId="{B256F03F-E907-4C9E-A8DC-95403B438B6F}" type="sibTrans" cxnId="{DFFD7EBD-1A8C-474F-B95E-B40128CB3244}">
      <dgm:prSet/>
      <dgm:spPr/>
      <dgm:t>
        <a:bodyPr/>
        <a:lstStyle/>
        <a:p>
          <a:endParaRPr lang="en-US"/>
        </a:p>
      </dgm:t>
    </dgm:pt>
    <dgm:pt modelId="{88E9EBBE-FF23-44CB-AB0C-AAE41BE5E252}">
      <dgm:prSet/>
      <dgm:spPr/>
      <dgm:t>
        <a:bodyPr/>
        <a:lstStyle/>
        <a:p>
          <a:r>
            <a:rPr lang="en-US" dirty="0"/>
            <a:t>Psychiatry</a:t>
          </a:r>
        </a:p>
      </dgm:t>
    </dgm:pt>
    <dgm:pt modelId="{3051F343-4CA8-42C3-847A-83B7ABC17B0D}" type="parTrans" cxnId="{5284BAD5-3408-4DE2-85A5-80E977F700A1}">
      <dgm:prSet/>
      <dgm:spPr/>
      <dgm:t>
        <a:bodyPr/>
        <a:lstStyle/>
        <a:p>
          <a:endParaRPr lang="en-US"/>
        </a:p>
      </dgm:t>
    </dgm:pt>
    <dgm:pt modelId="{9E084202-A385-4916-A329-2857A545CFE1}" type="sibTrans" cxnId="{5284BAD5-3408-4DE2-85A5-80E977F700A1}">
      <dgm:prSet/>
      <dgm:spPr/>
      <dgm:t>
        <a:bodyPr/>
        <a:lstStyle/>
        <a:p>
          <a:endParaRPr lang="en-US"/>
        </a:p>
      </dgm:t>
    </dgm:pt>
    <dgm:pt modelId="{CF6A9C89-2BD8-430A-9747-B6D8BC7BC54C}">
      <dgm:prSet/>
      <dgm:spPr/>
      <dgm:t>
        <a:bodyPr/>
        <a:lstStyle/>
        <a:p>
          <a:r>
            <a:rPr lang="en-US" dirty="0"/>
            <a:t>Occupational Therapy</a:t>
          </a:r>
        </a:p>
      </dgm:t>
    </dgm:pt>
    <dgm:pt modelId="{76121CA2-95FC-4BCE-95B8-0DF0AFBEF518}" type="parTrans" cxnId="{3BF7ACF8-3491-4FB3-8B9E-47F9B02B20D2}">
      <dgm:prSet/>
      <dgm:spPr/>
      <dgm:t>
        <a:bodyPr/>
        <a:lstStyle/>
        <a:p>
          <a:endParaRPr lang="en-US"/>
        </a:p>
      </dgm:t>
    </dgm:pt>
    <dgm:pt modelId="{A2257223-229E-49B3-8B3A-5DEDB2831BB6}" type="sibTrans" cxnId="{3BF7ACF8-3491-4FB3-8B9E-47F9B02B20D2}">
      <dgm:prSet/>
      <dgm:spPr/>
      <dgm:t>
        <a:bodyPr/>
        <a:lstStyle/>
        <a:p>
          <a:endParaRPr lang="en-US"/>
        </a:p>
      </dgm:t>
    </dgm:pt>
    <dgm:pt modelId="{3E7FDCD2-21F3-4BDA-9F85-06477886D220}">
      <dgm:prSet/>
      <dgm:spPr/>
      <dgm:t>
        <a:bodyPr/>
        <a:lstStyle/>
        <a:p>
          <a:r>
            <a:rPr lang="en-US" dirty="0"/>
            <a:t>Susan Neely-Barnes, PhD, MSW</a:t>
          </a:r>
        </a:p>
      </dgm:t>
    </dgm:pt>
    <dgm:pt modelId="{95A1751D-0D91-45D2-BC0C-830C6C3587AB}" type="parTrans" cxnId="{29D8E44B-1396-4243-B048-1C9BB09870A7}">
      <dgm:prSet/>
      <dgm:spPr/>
      <dgm:t>
        <a:bodyPr/>
        <a:lstStyle/>
        <a:p>
          <a:endParaRPr lang="en-US"/>
        </a:p>
      </dgm:t>
    </dgm:pt>
    <dgm:pt modelId="{816901C4-8F1B-47D1-9D61-502B54C69E41}" type="sibTrans" cxnId="{29D8E44B-1396-4243-B048-1C9BB09870A7}">
      <dgm:prSet/>
      <dgm:spPr/>
    </dgm:pt>
    <dgm:pt modelId="{EBFF9D26-4B51-46AA-B3E8-854A29F64724}">
      <dgm:prSet/>
      <dgm:spPr/>
      <dgm:t>
        <a:bodyPr/>
        <a:lstStyle/>
        <a:p>
          <a:r>
            <a:rPr lang="en-US" dirty="0"/>
            <a:t>Gregory Washington, PhD, LCSW</a:t>
          </a:r>
        </a:p>
      </dgm:t>
    </dgm:pt>
    <dgm:pt modelId="{A58F8F4F-BE32-487C-984F-E3EA4AA6DA44}" type="parTrans" cxnId="{C703DB6F-B84A-4172-8642-D70BA910B611}">
      <dgm:prSet/>
      <dgm:spPr/>
      <dgm:t>
        <a:bodyPr/>
        <a:lstStyle/>
        <a:p>
          <a:endParaRPr lang="en-US"/>
        </a:p>
      </dgm:t>
    </dgm:pt>
    <dgm:pt modelId="{50EBEB0D-D8ED-4994-9F7A-639889B6FC4C}" type="sibTrans" cxnId="{C703DB6F-B84A-4172-8642-D70BA910B611}">
      <dgm:prSet/>
      <dgm:spPr/>
      <dgm:t>
        <a:bodyPr/>
        <a:lstStyle/>
        <a:p>
          <a:endParaRPr lang="en-US"/>
        </a:p>
      </dgm:t>
    </dgm:pt>
    <dgm:pt modelId="{41BDAFDF-7FE0-4BD4-9B66-87C82DEE332A}">
      <dgm:prSet/>
      <dgm:spPr/>
      <dgm:t>
        <a:bodyPr/>
        <a:lstStyle/>
        <a:p>
          <a:r>
            <a:rPr lang="en-US" dirty="0"/>
            <a:t>Elena Delavega, PhD, MSW</a:t>
          </a:r>
        </a:p>
      </dgm:t>
    </dgm:pt>
    <dgm:pt modelId="{8ACEA6A6-4CC7-4AB5-8247-958E8DCA4E34}" type="parTrans" cxnId="{94000B26-23C9-447F-B3D6-CDBD36FCD387}">
      <dgm:prSet/>
      <dgm:spPr/>
      <dgm:t>
        <a:bodyPr/>
        <a:lstStyle/>
        <a:p>
          <a:endParaRPr lang="en-US"/>
        </a:p>
      </dgm:t>
    </dgm:pt>
    <dgm:pt modelId="{091A0780-A253-40B3-BC3C-FFFA381FB4AA}" type="sibTrans" cxnId="{94000B26-23C9-447F-B3D6-CDBD36FCD387}">
      <dgm:prSet/>
      <dgm:spPr/>
      <dgm:t>
        <a:bodyPr/>
        <a:lstStyle/>
        <a:p>
          <a:endParaRPr lang="en-US"/>
        </a:p>
      </dgm:t>
    </dgm:pt>
    <dgm:pt modelId="{190B07D6-97E5-4865-810A-51C329E43DF9}">
      <dgm:prSet/>
      <dgm:spPr/>
      <dgm:t>
        <a:bodyPr/>
        <a:lstStyle/>
        <a:p>
          <a:r>
            <a:rPr lang="en-US" dirty="0"/>
            <a:t>Michelle Brasfield, EdD, LPSC</a:t>
          </a:r>
        </a:p>
      </dgm:t>
    </dgm:pt>
    <dgm:pt modelId="{AAB8BD5F-DD87-4B64-9889-6A59EC8F40E3}" type="parTrans" cxnId="{5267BD81-E7FA-4EC1-BAB6-885CFFCDA1F3}">
      <dgm:prSet/>
      <dgm:spPr/>
      <dgm:t>
        <a:bodyPr/>
        <a:lstStyle/>
        <a:p>
          <a:endParaRPr lang="en-US"/>
        </a:p>
      </dgm:t>
    </dgm:pt>
    <dgm:pt modelId="{C23844D8-316E-4FC3-B3DB-EF159935DC3E}" type="sibTrans" cxnId="{5267BD81-E7FA-4EC1-BAB6-885CFFCDA1F3}">
      <dgm:prSet/>
      <dgm:spPr/>
      <dgm:t>
        <a:bodyPr/>
        <a:lstStyle/>
        <a:p>
          <a:endParaRPr lang="en-US"/>
        </a:p>
      </dgm:t>
    </dgm:pt>
    <dgm:pt modelId="{13B7032D-8213-46E6-B778-640F8D12D887}">
      <dgm:prSet/>
      <dgm:spPr/>
      <dgm:t>
        <a:bodyPr/>
        <a:lstStyle/>
        <a:p>
          <a:r>
            <a:rPr lang="en-US" dirty="0"/>
            <a:t>Frances Ellmo, PhD, LPC</a:t>
          </a:r>
        </a:p>
      </dgm:t>
    </dgm:pt>
    <dgm:pt modelId="{C9C638C7-F7C5-4A2C-819A-A5F0F40D869A}" type="parTrans" cxnId="{27D46A94-23DF-46C0-ABD5-BDB144DA74ED}">
      <dgm:prSet/>
      <dgm:spPr/>
      <dgm:t>
        <a:bodyPr/>
        <a:lstStyle/>
        <a:p>
          <a:endParaRPr lang="en-US"/>
        </a:p>
      </dgm:t>
    </dgm:pt>
    <dgm:pt modelId="{5D85110E-A623-49F8-A220-26B187E302DC}" type="sibTrans" cxnId="{27D46A94-23DF-46C0-ABD5-BDB144DA74ED}">
      <dgm:prSet/>
      <dgm:spPr/>
      <dgm:t>
        <a:bodyPr/>
        <a:lstStyle/>
        <a:p>
          <a:endParaRPr lang="en-US"/>
        </a:p>
      </dgm:t>
    </dgm:pt>
    <dgm:pt modelId="{BAC04E2E-20B5-4B33-97F1-D12F1A80745B}">
      <dgm:prSet/>
      <dgm:spPr/>
      <dgm:t>
        <a:bodyPr/>
        <a:lstStyle/>
        <a:p>
          <a:r>
            <a:rPr lang="en-US" dirty="0"/>
            <a:t>Alicia Barnes, DO, MPH</a:t>
          </a:r>
        </a:p>
      </dgm:t>
    </dgm:pt>
    <dgm:pt modelId="{6700DBC3-67CC-45D1-A07A-56FFD17B32C1}" type="parTrans" cxnId="{1A1E89E9-CDB5-435C-927A-D612F5CE50BF}">
      <dgm:prSet/>
      <dgm:spPr/>
      <dgm:t>
        <a:bodyPr/>
        <a:lstStyle/>
        <a:p>
          <a:endParaRPr lang="en-US"/>
        </a:p>
      </dgm:t>
    </dgm:pt>
    <dgm:pt modelId="{A141D825-42CC-4644-BB49-07CA4E5522D7}" type="sibTrans" cxnId="{1A1E89E9-CDB5-435C-927A-D612F5CE50BF}">
      <dgm:prSet/>
      <dgm:spPr/>
      <dgm:t>
        <a:bodyPr/>
        <a:lstStyle/>
        <a:p>
          <a:endParaRPr lang="en-US"/>
        </a:p>
      </dgm:t>
    </dgm:pt>
    <dgm:pt modelId="{5E1FBAA8-B2F4-4EBF-87F5-16BD75162065}">
      <dgm:prSet/>
      <dgm:spPr/>
      <dgm:t>
        <a:bodyPr/>
        <a:lstStyle/>
        <a:p>
          <a:r>
            <a:rPr lang="en-US" dirty="0"/>
            <a:t>Allison Ford, MD</a:t>
          </a:r>
        </a:p>
      </dgm:t>
    </dgm:pt>
    <dgm:pt modelId="{FCCBDCBB-B74A-4EEC-B5C2-E92058E9B214}" type="parTrans" cxnId="{A63E57EA-B5A6-4552-B598-4DF5B5191DC0}">
      <dgm:prSet/>
      <dgm:spPr/>
      <dgm:t>
        <a:bodyPr/>
        <a:lstStyle/>
        <a:p>
          <a:endParaRPr lang="en-US"/>
        </a:p>
      </dgm:t>
    </dgm:pt>
    <dgm:pt modelId="{782B3278-F1EC-4DC1-A029-E40EDCEE42D6}" type="sibTrans" cxnId="{A63E57EA-B5A6-4552-B598-4DF5B5191DC0}">
      <dgm:prSet/>
      <dgm:spPr/>
      <dgm:t>
        <a:bodyPr/>
        <a:lstStyle/>
        <a:p>
          <a:endParaRPr lang="en-US"/>
        </a:p>
      </dgm:t>
    </dgm:pt>
    <dgm:pt modelId="{4A6B9CCA-BA6B-45D3-8941-4ACB3D62FDDD}">
      <dgm:prSet/>
      <dgm:spPr/>
      <dgm:t>
        <a:bodyPr/>
        <a:lstStyle/>
        <a:p>
          <a:r>
            <a:rPr lang="en-US" dirty="0"/>
            <a:t>Anne Zachry, PhD, OTR/L</a:t>
          </a:r>
        </a:p>
      </dgm:t>
    </dgm:pt>
    <dgm:pt modelId="{66017DB5-EFC9-4612-8F63-05F61C4DC586}" type="parTrans" cxnId="{5A2C8462-0872-4597-9C79-12A1CC8D3526}">
      <dgm:prSet/>
      <dgm:spPr/>
      <dgm:t>
        <a:bodyPr/>
        <a:lstStyle/>
        <a:p>
          <a:endParaRPr lang="en-US"/>
        </a:p>
      </dgm:t>
    </dgm:pt>
    <dgm:pt modelId="{5477D94C-CDAF-461F-8D66-2AA1B1578670}" type="sibTrans" cxnId="{5A2C8462-0872-4597-9C79-12A1CC8D3526}">
      <dgm:prSet/>
      <dgm:spPr/>
      <dgm:t>
        <a:bodyPr/>
        <a:lstStyle/>
        <a:p>
          <a:endParaRPr lang="en-US"/>
        </a:p>
      </dgm:t>
    </dgm:pt>
    <dgm:pt modelId="{9C651FB7-0314-4A35-9838-5EFC366C18E4}">
      <dgm:prSet/>
      <dgm:spPr/>
      <dgm:t>
        <a:bodyPr/>
        <a:lstStyle/>
        <a:p>
          <a:r>
            <a:rPr lang="en-US" dirty="0"/>
            <a:t>April </a:t>
          </a:r>
          <a:r>
            <a:rPr lang="en-US" dirty="0" err="1"/>
            <a:t>Hildson</a:t>
          </a:r>
          <a:r>
            <a:rPr lang="en-US" dirty="0"/>
            <a:t>, MOT, OTR/L</a:t>
          </a:r>
        </a:p>
      </dgm:t>
    </dgm:pt>
    <dgm:pt modelId="{4EA2E81C-332A-40B3-8B82-AD2FED06285C}" type="parTrans" cxnId="{A2F1AF4A-963B-4C30-94F7-36E4821BCFAA}">
      <dgm:prSet/>
      <dgm:spPr/>
      <dgm:t>
        <a:bodyPr/>
        <a:lstStyle/>
        <a:p>
          <a:endParaRPr lang="en-US"/>
        </a:p>
      </dgm:t>
    </dgm:pt>
    <dgm:pt modelId="{D5516E9C-9DF9-4B97-9C8D-E4601D7AD0D3}" type="sibTrans" cxnId="{A2F1AF4A-963B-4C30-94F7-36E4821BCFAA}">
      <dgm:prSet/>
      <dgm:spPr/>
      <dgm:t>
        <a:bodyPr/>
        <a:lstStyle/>
        <a:p>
          <a:endParaRPr lang="en-US"/>
        </a:p>
      </dgm:t>
    </dgm:pt>
    <dgm:pt modelId="{B5360538-F2BA-4AC3-B545-233073104756}" type="pres">
      <dgm:prSet presAssocID="{D56E391A-DB94-4A32-9EA1-7F3C41F6D033}" presName="diagram" presStyleCnt="0">
        <dgm:presLayoutVars>
          <dgm:dir/>
          <dgm:resizeHandles val="exact"/>
        </dgm:presLayoutVars>
      </dgm:prSet>
      <dgm:spPr/>
    </dgm:pt>
    <dgm:pt modelId="{DE4E656D-EB99-4C48-AFB7-6FE64D0A67E8}" type="pres">
      <dgm:prSet presAssocID="{94678A9E-C299-45BD-8F82-BF8342839883}" presName="node" presStyleLbl="node1" presStyleIdx="0" presStyleCnt="4">
        <dgm:presLayoutVars>
          <dgm:bulletEnabled val="1"/>
        </dgm:presLayoutVars>
      </dgm:prSet>
      <dgm:spPr/>
    </dgm:pt>
    <dgm:pt modelId="{BFD91852-F91A-4CF5-9F85-583E3DB7A3E8}" type="pres">
      <dgm:prSet presAssocID="{EEBBEE9D-6F8F-402A-841D-2CBF3F99BAB7}" presName="sibTrans" presStyleCnt="0"/>
      <dgm:spPr/>
    </dgm:pt>
    <dgm:pt modelId="{FAE42505-A097-472B-BD23-F8C08CE5C181}" type="pres">
      <dgm:prSet presAssocID="{C06C636C-C8EF-4D3F-9B5F-C6EC83DF9F7E}" presName="node" presStyleLbl="node1" presStyleIdx="1" presStyleCnt="4">
        <dgm:presLayoutVars>
          <dgm:bulletEnabled val="1"/>
        </dgm:presLayoutVars>
      </dgm:prSet>
      <dgm:spPr/>
    </dgm:pt>
    <dgm:pt modelId="{91530108-DB75-4F1E-B273-2BC9AE4FF5FC}" type="pres">
      <dgm:prSet presAssocID="{B256F03F-E907-4C9E-A8DC-95403B438B6F}" presName="sibTrans" presStyleCnt="0"/>
      <dgm:spPr/>
    </dgm:pt>
    <dgm:pt modelId="{F446E1DD-BBBD-45D2-9177-AD27F04EA767}" type="pres">
      <dgm:prSet presAssocID="{88E9EBBE-FF23-44CB-AB0C-AAE41BE5E252}" presName="node" presStyleLbl="node1" presStyleIdx="2" presStyleCnt="4">
        <dgm:presLayoutVars>
          <dgm:bulletEnabled val="1"/>
        </dgm:presLayoutVars>
      </dgm:prSet>
      <dgm:spPr/>
    </dgm:pt>
    <dgm:pt modelId="{2578FFB5-EB03-45B3-8FDE-6BE50287B5FE}" type="pres">
      <dgm:prSet presAssocID="{9E084202-A385-4916-A329-2857A545CFE1}" presName="sibTrans" presStyleCnt="0"/>
      <dgm:spPr/>
    </dgm:pt>
    <dgm:pt modelId="{EE6123D9-0F14-436E-8F43-548E59CDEAA2}" type="pres">
      <dgm:prSet presAssocID="{CF6A9C89-2BD8-430A-9747-B6D8BC7BC54C}" presName="node" presStyleLbl="node1" presStyleIdx="3" presStyleCnt="4">
        <dgm:presLayoutVars>
          <dgm:bulletEnabled val="1"/>
        </dgm:presLayoutVars>
      </dgm:prSet>
      <dgm:spPr/>
    </dgm:pt>
  </dgm:ptLst>
  <dgm:cxnLst>
    <dgm:cxn modelId="{713A9806-0F95-4DA9-8409-82314D13E632}" type="presOf" srcId="{BAC04E2E-20B5-4B33-97F1-D12F1A80745B}" destId="{F446E1DD-BBBD-45D2-9177-AD27F04EA767}" srcOrd="0" destOrd="1" presId="urn:microsoft.com/office/officeart/2005/8/layout/default"/>
    <dgm:cxn modelId="{94000B26-23C9-447F-B3D6-CDBD36FCD387}" srcId="{94678A9E-C299-45BD-8F82-BF8342839883}" destId="{41BDAFDF-7FE0-4BD4-9B66-87C82DEE332A}" srcOrd="2" destOrd="0" parTransId="{8ACEA6A6-4CC7-4AB5-8247-958E8DCA4E34}" sibTransId="{091A0780-A253-40B3-BC3C-FFFA381FB4AA}"/>
    <dgm:cxn modelId="{F4254235-31B6-428F-955C-38D08A87C6CC}" type="presOf" srcId="{4A6B9CCA-BA6B-45D3-8941-4ACB3D62FDDD}" destId="{EE6123D9-0F14-436E-8F43-548E59CDEAA2}" srcOrd="0" destOrd="1" presId="urn:microsoft.com/office/officeart/2005/8/layout/default"/>
    <dgm:cxn modelId="{BC9D4E3C-C779-4B96-A0BE-8FDDEC2024A0}" type="presOf" srcId="{41BDAFDF-7FE0-4BD4-9B66-87C82DEE332A}" destId="{DE4E656D-EB99-4C48-AFB7-6FE64D0A67E8}" srcOrd="0" destOrd="3" presId="urn:microsoft.com/office/officeart/2005/8/layout/default"/>
    <dgm:cxn modelId="{5A2C8462-0872-4597-9C79-12A1CC8D3526}" srcId="{CF6A9C89-2BD8-430A-9747-B6D8BC7BC54C}" destId="{4A6B9CCA-BA6B-45D3-8941-4ACB3D62FDDD}" srcOrd="0" destOrd="0" parTransId="{66017DB5-EFC9-4612-8F63-05F61C4DC586}" sibTransId="{5477D94C-CDAF-461F-8D66-2AA1B1578670}"/>
    <dgm:cxn modelId="{A2F1AF4A-963B-4C30-94F7-36E4821BCFAA}" srcId="{CF6A9C89-2BD8-430A-9747-B6D8BC7BC54C}" destId="{9C651FB7-0314-4A35-9838-5EFC366C18E4}" srcOrd="1" destOrd="0" parTransId="{4EA2E81C-332A-40B3-8B82-AD2FED06285C}" sibTransId="{D5516E9C-9DF9-4B97-9C8D-E4601D7AD0D3}"/>
    <dgm:cxn modelId="{29D8E44B-1396-4243-B048-1C9BB09870A7}" srcId="{94678A9E-C299-45BD-8F82-BF8342839883}" destId="{3E7FDCD2-21F3-4BDA-9F85-06477886D220}" srcOrd="0" destOrd="0" parTransId="{95A1751D-0D91-45D2-BC0C-830C6C3587AB}" sibTransId="{816901C4-8F1B-47D1-9D61-502B54C69E41}"/>
    <dgm:cxn modelId="{79195A4C-976A-4EAC-B7D0-CDC198B12C6C}" type="presOf" srcId="{3E7FDCD2-21F3-4BDA-9F85-06477886D220}" destId="{DE4E656D-EB99-4C48-AFB7-6FE64D0A67E8}" srcOrd="0" destOrd="1" presId="urn:microsoft.com/office/officeart/2005/8/layout/default"/>
    <dgm:cxn modelId="{5425A84C-DB08-497F-B00A-7921A1A34326}" type="presOf" srcId="{5E1FBAA8-B2F4-4EBF-87F5-16BD75162065}" destId="{F446E1DD-BBBD-45D2-9177-AD27F04EA767}" srcOrd="0" destOrd="2" presId="urn:microsoft.com/office/officeart/2005/8/layout/default"/>
    <dgm:cxn modelId="{C703DB6F-B84A-4172-8642-D70BA910B611}" srcId="{94678A9E-C299-45BD-8F82-BF8342839883}" destId="{EBFF9D26-4B51-46AA-B3E8-854A29F64724}" srcOrd="1" destOrd="0" parTransId="{A58F8F4F-BE32-487C-984F-E3EA4AA6DA44}" sibTransId="{50EBEB0D-D8ED-4994-9F7A-639889B6FC4C}"/>
    <dgm:cxn modelId="{B762C552-C321-4350-AEBF-CD004652F5C7}" type="presOf" srcId="{EBFF9D26-4B51-46AA-B3E8-854A29F64724}" destId="{DE4E656D-EB99-4C48-AFB7-6FE64D0A67E8}" srcOrd="0" destOrd="2" presId="urn:microsoft.com/office/officeart/2005/8/layout/default"/>
    <dgm:cxn modelId="{B2EBDE77-3C9F-4AA8-A8DC-EEECF3ADB3E0}" type="presOf" srcId="{88E9EBBE-FF23-44CB-AB0C-AAE41BE5E252}" destId="{F446E1DD-BBBD-45D2-9177-AD27F04EA767}" srcOrd="0" destOrd="0" presId="urn:microsoft.com/office/officeart/2005/8/layout/default"/>
    <dgm:cxn modelId="{5267BD81-E7FA-4EC1-BAB6-885CFFCDA1F3}" srcId="{C06C636C-C8EF-4D3F-9B5F-C6EC83DF9F7E}" destId="{190B07D6-97E5-4865-810A-51C329E43DF9}" srcOrd="0" destOrd="0" parTransId="{AAB8BD5F-DD87-4B64-9889-6A59EC8F40E3}" sibTransId="{C23844D8-316E-4FC3-B3DB-EF159935DC3E}"/>
    <dgm:cxn modelId="{B7A5C081-32F8-4074-9ACF-28BF9726EEAB}" type="presOf" srcId="{CF6A9C89-2BD8-430A-9747-B6D8BC7BC54C}" destId="{EE6123D9-0F14-436E-8F43-548E59CDEAA2}" srcOrd="0" destOrd="0" presId="urn:microsoft.com/office/officeart/2005/8/layout/default"/>
    <dgm:cxn modelId="{27D46A94-23DF-46C0-ABD5-BDB144DA74ED}" srcId="{C06C636C-C8EF-4D3F-9B5F-C6EC83DF9F7E}" destId="{13B7032D-8213-46E6-B778-640F8D12D887}" srcOrd="1" destOrd="0" parTransId="{C9C638C7-F7C5-4A2C-819A-A5F0F40D869A}" sibTransId="{5D85110E-A623-49F8-A220-26B187E302DC}"/>
    <dgm:cxn modelId="{B79D8697-DA42-437A-B5F4-01C55A385612}" type="presOf" srcId="{9C651FB7-0314-4A35-9838-5EFC366C18E4}" destId="{EE6123D9-0F14-436E-8F43-548E59CDEAA2}" srcOrd="0" destOrd="2" presId="urn:microsoft.com/office/officeart/2005/8/layout/default"/>
    <dgm:cxn modelId="{AD5375A0-8395-409B-8FDC-FCD1B3B80E5B}" srcId="{D56E391A-DB94-4A32-9EA1-7F3C41F6D033}" destId="{94678A9E-C299-45BD-8F82-BF8342839883}" srcOrd="0" destOrd="0" parTransId="{A0295A89-746A-41D4-9CC4-EC976CA3A7F9}" sibTransId="{EEBBEE9D-6F8F-402A-841D-2CBF3F99BAB7}"/>
    <dgm:cxn modelId="{6BEFCEA9-3DD2-4153-9FC9-81DC5F970573}" type="presOf" srcId="{190B07D6-97E5-4865-810A-51C329E43DF9}" destId="{FAE42505-A097-472B-BD23-F8C08CE5C181}" srcOrd="0" destOrd="1" presId="urn:microsoft.com/office/officeart/2005/8/layout/default"/>
    <dgm:cxn modelId="{DE3C36B4-4148-40D4-8752-92E61AE5FE90}" type="presOf" srcId="{C06C636C-C8EF-4D3F-9B5F-C6EC83DF9F7E}" destId="{FAE42505-A097-472B-BD23-F8C08CE5C181}" srcOrd="0" destOrd="0" presId="urn:microsoft.com/office/officeart/2005/8/layout/default"/>
    <dgm:cxn modelId="{DFFD7EBD-1A8C-474F-B95E-B40128CB3244}" srcId="{D56E391A-DB94-4A32-9EA1-7F3C41F6D033}" destId="{C06C636C-C8EF-4D3F-9B5F-C6EC83DF9F7E}" srcOrd="1" destOrd="0" parTransId="{A9B8247A-6816-4436-B300-C63B319B6465}" sibTransId="{B256F03F-E907-4C9E-A8DC-95403B438B6F}"/>
    <dgm:cxn modelId="{1B3FBFCD-16B8-41FD-9AC0-42C09DA7E0D9}" type="presOf" srcId="{94678A9E-C299-45BD-8F82-BF8342839883}" destId="{DE4E656D-EB99-4C48-AFB7-6FE64D0A67E8}" srcOrd="0" destOrd="0" presId="urn:microsoft.com/office/officeart/2005/8/layout/default"/>
    <dgm:cxn modelId="{5284BAD5-3408-4DE2-85A5-80E977F700A1}" srcId="{D56E391A-DB94-4A32-9EA1-7F3C41F6D033}" destId="{88E9EBBE-FF23-44CB-AB0C-AAE41BE5E252}" srcOrd="2" destOrd="0" parTransId="{3051F343-4CA8-42C3-847A-83B7ABC17B0D}" sibTransId="{9E084202-A385-4916-A329-2857A545CFE1}"/>
    <dgm:cxn modelId="{98C493DE-F3F7-4812-ADFE-26A9DE7A96A4}" type="presOf" srcId="{13B7032D-8213-46E6-B778-640F8D12D887}" destId="{FAE42505-A097-472B-BD23-F8C08CE5C181}" srcOrd="0" destOrd="2" presId="urn:microsoft.com/office/officeart/2005/8/layout/default"/>
    <dgm:cxn modelId="{A30427E7-9304-4C2B-948D-9FF0EE2150E7}" type="presOf" srcId="{D56E391A-DB94-4A32-9EA1-7F3C41F6D033}" destId="{B5360538-F2BA-4AC3-B545-233073104756}" srcOrd="0" destOrd="0" presId="urn:microsoft.com/office/officeart/2005/8/layout/default"/>
    <dgm:cxn modelId="{1A1E89E9-CDB5-435C-927A-D612F5CE50BF}" srcId="{88E9EBBE-FF23-44CB-AB0C-AAE41BE5E252}" destId="{BAC04E2E-20B5-4B33-97F1-D12F1A80745B}" srcOrd="0" destOrd="0" parTransId="{6700DBC3-67CC-45D1-A07A-56FFD17B32C1}" sibTransId="{A141D825-42CC-4644-BB49-07CA4E5522D7}"/>
    <dgm:cxn modelId="{A63E57EA-B5A6-4552-B598-4DF5B5191DC0}" srcId="{88E9EBBE-FF23-44CB-AB0C-AAE41BE5E252}" destId="{5E1FBAA8-B2F4-4EBF-87F5-16BD75162065}" srcOrd="1" destOrd="0" parTransId="{FCCBDCBB-B74A-4EEC-B5C2-E92058E9B214}" sibTransId="{782B3278-F1EC-4DC1-A029-E40EDCEE42D6}"/>
    <dgm:cxn modelId="{3BF7ACF8-3491-4FB3-8B9E-47F9B02B20D2}" srcId="{D56E391A-DB94-4A32-9EA1-7F3C41F6D033}" destId="{CF6A9C89-2BD8-430A-9747-B6D8BC7BC54C}" srcOrd="3" destOrd="0" parTransId="{76121CA2-95FC-4BCE-95B8-0DF0AFBEF518}" sibTransId="{A2257223-229E-49B3-8B3A-5DEDB2831BB6}"/>
    <dgm:cxn modelId="{5108C81C-0990-41BC-975C-B3B385375742}" type="presParOf" srcId="{B5360538-F2BA-4AC3-B545-233073104756}" destId="{DE4E656D-EB99-4C48-AFB7-6FE64D0A67E8}" srcOrd="0" destOrd="0" presId="urn:microsoft.com/office/officeart/2005/8/layout/default"/>
    <dgm:cxn modelId="{EA27896E-95A2-412C-973C-72AE7344BC57}" type="presParOf" srcId="{B5360538-F2BA-4AC3-B545-233073104756}" destId="{BFD91852-F91A-4CF5-9F85-583E3DB7A3E8}" srcOrd="1" destOrd="0" presId="urn:microsoft.com/office/officeart/2005/8/layout/default"/>
    <dgm:cxn modelId="{F22E8BE0-7FA6-4385-8422-1B3A89A2AF5F}" type="presParOf" srcId="{B5360538-F2BA-4AC3-B545-233073104756}" destId="{FAE42505-A097-472B-BD23-F8C08CE5C181}" srcOrd="2" destOrd="0" presId="urn:microsoft.com/office/officeart/2005/8/layout/default"/>
    <dgm:cxn modelId="{7C91EDD9-25E0-4EC0-9C95-C4F17150F0A0}" type="presParOf" srcId="{B5360538-F2BA-4AC3-B545-233073104756}" destId="{91530108-DB75-4F1E-B273-2BC9AE4FF5FC}" srcOrd="3" destOrd="0" presId="urn:microsoft.com/office/officeart/2005/8/layout/default"/>
    <dgm:cxn modelId="{0A5253D8-B6E7-47BE-B7E2-4C45C7F8584E}" type="presParOf" srcId="{B5360538-F2BA-4AC3-B545-233073104756}" destId="{F446E1DD-BBBD-45D2-9177-AD27F04EA767}" srcOrd="4" destOrd="0" presId="urn:microsoft.com/office/officeart/2005/8/layout/default"/>
    <dgm:cxn modelId="{8E0B4F31-5EEF-47E9-B213-2BFCB58F10DC}" type="presParOf" srcId="{B5360538-F2BA-4AC3-B545-233073104756}" destId="{2578FFB5-EB03-45B3-8FDE-6BE50287B5FE}" srcOrd="5" destOrd="0" presId="urn:microsoft.com/office/officeart/2005/8/layout/default"/>
    <dgm:cxn modelId="{22AB875C-5FBF-480B-8259-4C6109DB1119}" type="presParOf" srcId="{B5360538-F2BA-4AC3-B545-233073104756}" destId="{EE6123D9-0F14-436E-8F43-548E59CDEAA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EBB39E-F105-4996-9C9C-F850B66348A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E8AD0D55-F0F1-4D51-AFBE-9049A77D70F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Must be a US Citizen or Permanent Resident (Green Card)</a:t>
          </a:r>
        </a:p>
      </dgm:t>
    </dgm:pt>
    <dgm:pt modelId="{023CA24D-065B-4DAA-A5F2-77DD492AAAE4}" type="parTrans" cxnId="{E7903838-39F6-45E6-9C83-771BDAF1353D}">
      <dgm:prSet/>
      <dgm:spPr/>
      <dgm:t>
        <a:bodyPr/>
        <a:lstStyle/>
        <a:p>
          <a:endParaRPr lang="en-US"/>
        </a:p>
      </dgm:t>
    </dgm:pt>
    <dgm:pt modelId="{8D7F9A9A-5BEB-4806-B078-17709426F064}" type="sibTrans" cxnId="{E7903838-39F6-45E6-9C83-771BDAF1353D}">
      <dgm:prSet/>
      <dgm:spPr/>
      <dgm:t>
        <a:bodyPr/>
        <a:lstStyle/>
        <a:p>
          <a:endParaRPr lang="en-US"/>
        </a:p>
      </dgm:t>
    </dgm:pt>
    <dgm:pt modelId="{0C1C9B12-17D3-481F-B2D6-1C16C0F9BEE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Cannot participate in any other Federal programs in the same year such as INTEGRATE, MSW-SDS, UT LEND, VA training stipend</a:t>
          </a:r>
        </a:p>
      </dgm:t>
    </dgm:pt>
    <dgm:pt modelId="{2AC45ECF-311D-415D-AFDF-2E81DB893442}" type="parTrans" cxnId="{19A8965E-AFE3-4480-A36C-E7659A2055B4}">
      <dgm:prSet/>
      <dgm:spPr/>
      <dgm:t>
        <a:bodyPr/>
        <a:lstStyle/>
        <a:p>
          <a:endParaRPr lang="en-US"/>
        </a:p>
      </dgm:t>
    </dgm:pt>
    <dgm:pt modelId="{1C639E57-2F7B-4B91-B499-F667D12F72BF}" type="sibTrans" cxnId="{19A8965E-AFE3-4480-A36C-E7659A2055B4}">
      <dgm:prSet/>
      <dgm:spPr/>
      <dgm:t>
        <a:bodyPr/>
        <a:lstStyle/>
        <a:p>
          <a:endParaRPr lang="en-US"/>
        </a:p>
      </dgm:t>
    </dgm:pt>
    <dgm:pt modelId="{17394786-588A-4DE1-B88D-AE1F058B47B1}" type="pres">
      <dgm:prSet presAssocID="{44EBB39E-F105-4996-9C9C-F850B66348A6}" presName="root" presStyleCnt="0">
        <dgm:presLayoutVars>
          <dgm:dir/>
          <dgm:resizeHandles val="exact"/>
        </dgm:presLayoutVars>
      </dgm:prSet>
      <dgm:spPr/>
    </dgm:pt>
    <dgm:pt modelId="{DEFEA95E-49A1-4CE1-8725-84307674E5CD}" type="pres">
      <dgm:prSet presAssocID="{E8AD0D55-F0F1-4D51-AFBE-9049A77D70FF}" presName="compNode" presStyleCnt="0"/>
      <dgm:spPr/>
    </dgm:pt>
    <dgm:pt modelId="{15B9E3CB-D94A-4767-A092-E986E5F8B9DA}" type="pres">
      <dgm:prSet presAssocID="{E8AD0D55-F0F1-4D51-AFBE-9049A77D70F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DFB2CBD2-F282-47D8-B9AB-EFCF5D73F626}" type="pres">
      <dgm:prSet presAssocID="{E8AD0D55-F0F1-4D51-AFBE-9049A77D70FF}" presName="spaceRect" presStyleCnt="0"/>
      <dgm:spPr/>
    </dgm:pt>
    <dgm:pt modelId="{63128D21-1FDA-495F-BCDD-5E040C9A69BA}" type="pres">
      <dgm:prSet presAssocID="{E8AD0D55-F0F1-4D51-AFBE-9049A77D70FF}" presName="textRect" presStyleLbl="revTx" presStyleIdx="0" presStyleCnt="2" custScaleY="156726" custLinFactNeighborX="-122" custLinFactNeighborY="-10115">
        <dgm:presLayoutVars>
          <dgm:chMax val="1"/>
          <dgm:chPref val="1"/>
        </dgm:presLayoutVars>
      </dgm:prSet>
      <dgm:spPr/>
    </dgm:pt>
    <dgm:pt modelId="{594C97C7-4484-4758-99CD-6B9B1B3BECC3}" type="pres">
      <dgm:prSet presAssocID="{8D7F9A9A-5BEB-4806-B078-17709426F064}" presName="sibTrans" presStyleCnt="0"/>
      <dgm:spPr/>
    </dgm:pt>
    <dgm:pt modelId="{B6B736F2-5A93-497F-B254-835E5659E867}" type="pres">
      <dgm:prSet presAssocID="{0C1C9B12-17D3-481F-B2D6-1C16C0F9BEE8}" presName="compNode" presStyleCnt="0"/>
      <dgm:spPr/>
    </dgm:pt>
    <dgm:pt modelId="{0E10BDD9-E3F5-4BC7-96D9-85D6FD21905C}" type="pres">
      <dgm:prSet presAssocID="{0C1C9B12-17D3-481F-B2D6-1C16C0F9BEE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B50D796A-360D-4F56-82DF-F04E5E067F9F}" type="pres">
      <dgm:prSet presAssocID="{0C1C9B12-17D3-481F-B2D6-1C16C0F9BEE8}" presName="spaceRect" presStyleCnt="0"/>
      <dgm:spPr/>
    </dgm:pt>
    <dgm:pt modelId="{4C991166-D62C-406C-A82F-CD8B80BA71F6}" type="pres">
      <dgm:prSet presAssocID="{0C1C9B12-17D3-481F-B2D6-1C16C0F9BEE8}" presName="textRect" presStyleLbl="revTx" presStyleIdx="1" presStyleCnt="2" custScaleX="106168" custScaleY="175132">
        <dgm:presLayoutVars>
          <dgm:chMax val="1"/>
          <dgm:chPref val="1"/>
        </dgm:presLayoutVars>
      </dgm:prSet>
      <dgm:spPr/>
    </dgm:pt>
  </dgm:ptLst>
  <dgm:cxnLst>
    <dgm:cxn modelId="{E7903838-39F6-45E6-9C83-771BDAF1353D}" srcId="{44EBB39E-F105-4996-9C9C-F850B66348A6}" destId="{E8AD0D55-F0F1-4D51-AFBE-9049A77D70FF}" srcOrd="0" destOrd="0" parTransId="{023CA24D-065B-4DAA-A5F2-77DD492AAAE4}" sibTransId="{8D7F9A9A-5BEB-4806-B078-17709426F064}"/>
    <dgm:cxn modelId="{19A8965E-AFE3-4480-A36C-E7659A2055B4}" srcId="{44EBB39E-F105-4996-9C9C-F850B66348A6}" destId="{0C1C9B12-17D3-481F-B2D6-1C16C0F9BEE8}" srcOrd="1" destOrd="0" parTransId="{2AC45ECF-311D-415D-AFDF-2E81DB893442}" sibTransId="{1C639E57-2F7B-4B91-B499-F667D12F72BF}"/>
    <dgm:cxn modelId="{38E5678C-775A-4BA6-9665-669E0A5F06DF}" type="presOf" srcId="{E8AD0D55-F0F1-4D51-AFBE-9049A77D70FF}" destId="{63128D21-1FDA-495F-BCDD-5E040C9A69BA}" srcOrd="0" destOrd="0" presId="urn:microsoft.com/office/officeart/2018/2/layout/IconLabelList"/>
    <dgm:cxn modelId="{8DC90C9B-6A96-4627-A458-2A7FC213D3FB}" type="presOf" srcId="{44EBB39E-F105-4996-9C9C-F850B66348A6}" destId="{17394786-588A-4DE1-B88D-AE1F058B47B1}" srcOrd="0" destOrd="0" presId="urn:microsoft.com/office/officeart/2018/2/layout/IconLabelList"/>
    <dgm:cxn modelId="{AA66EFDE-AB9B-4A47-8591-42D0DDA94470}" type="presOf" srcId="{0C1C9B12-17D3-481F-B2D6-1C16C0F9BEE8}" destId="{4C991166-D62C-406C-A82F-CD8B80BA71F6}" srcOrd="0" destOrd="0" presId="urn:microsoft.com/office/officeart/2018/2/layout/IconLabelList"/>
    <dgm:cxn modelId="{AE35CB2C-2942-416A-BE67-431BF5394C12}" type="presParOf" srcId="{17394786-588A-4DE1-B88D-AE1F058B47B1}" destId="{DEFEA95E-49A1-4CE1-8725-84307674E5CD}" srcOrd="0" destOrd="0" presId="urn:microsoft.com/office/officeart/2018/2/layout/IconLabelList"/>
    <dgm:cxn modelId="{F3F039B1-3F81-41CD-9708-06FE093F9A4A}" type="presParOf" srcId="{DEFEA95E-49A1-4CE1-8725-84307674E5CD}" destId="{15B9E3CB-D94A-4767-A092-E986E5F8B9DA}" srcOrd="0" destOrd="0" presId="urn:microsoft.com/office/officeart/2018/2/layout/IconLabelList"/>
    <dgm:cxn modelId="{6208B707-4695-4D03-AF18-AF0E19A3BB8F}" type="presParOf" srcId="{DEFEA95E-49A1-4CE1-8725-84307674E5CD}" destId="{DFB2CBD2-F282-47D8-B9AB-EFCF5D73F626}" srcOrd="1" destOrd="0" presId="urn:microsoft.com/office/officeart/2018/2/layout/IconLabelList"/>
    <dgm:cxn modelId="{7273F9E2-2917-4676-A4B2-AFE13E2E95FE}" type="presParOf" srcId="{DEFEA95E-49A1-4CE1-8725-84307674E5CD}" destId="{63128D21-1FDA-495F-BCDD-5E040C9A69BA}" srcOrd="2" destOrd="0" presId="urn:microsoft.com/office/officeart/2018/2/layout/IconLabelList"/>
    <dgm:cxn modelId="{F5DDCE56-8CEC-4EC2-B700-BE5CC7698614}" type="presParOf" srcId="{17394786-588A-4DE1-B88D-AE1F058B47B1}" destId="{594C97C7-4484-4758-99CD-6B9B1B3BECC3}" srcOrd="1" destOrd="0" presId="urn:microsoft.com/office/officeart/2018/2/layout/IconLabelList"/>
    <dgm:cxn modelId="{A80B3601-8BA6-48A6-9DDC-96ECE051E42A}" type="presParOf" srcId="{17394786-588A-4DE1-B88D-AE1F058B47B1}" destId="{B6B736F2-5A93-497F-B254-835E5659E867}" srcOrd="2" destOrd="0" presId="urn:microsoft.com/office/officeart/2018/2/layout/IconLabelList"/>
    <dgm:cxn modelId="{D7165498-A7C6-41FF-A813-2DEADC75E3AE}" type="presParOf" srcId="{B6B736F2-5A93-497F-B254-835E5659E867}" destId="{0E10BDD9-E3F5-4BC7-96D9-85D6FD21905C}" srcOrd="0" destOrd="0" presId="urn:microsoft.com/office/officeart/2018/2/layout/IconLabelList"/>
    <dgm:cxn modelId="{3800FB78-21E3-456D-ADDA-5C616A1E0B50}" type="presParOf" srcId="{B6B736F2-5A93-497F-B254-835E5659E867}" destId="{B50D796A-360D-4F56-82DF-F04E5E067F9F}" srcOrd="1" destOrd="0" presId="urn:microsoft.com/office/officeart/2018/2/layout/IconLabelList"/>
    <dgm:cxn modelId="{EE3F392C-FED1-48D7-AD20-49FD3F757BC0}" type="presParOf" srcId="{B6B736F2-5A93-497F-B254-835E5659E867}" destId="{4C991166-D62C-406C-A82F-CD8B80BA71F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A47AA-B49B-47F2-8B9C-2BAD23A7B113}">
      <dsp:nvSpPr>
        <dsp:cNvPr id="0" name=""/>
        <dsp:cNvSpPr/>
      </dsp:nvSpPr>
      <dsp:spPr>
        <a:xfrm>
          <a:off x="321560" y="0"/>
          <a:ext cx="5337050" cy="533705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A49BEF-F6CA-4266-8492-4BBF816ED455}">
      <dsp:nvSpPr>
        <dsp:cNvPr id="0" name=""/>
        <dsp:cNvSpPr/>
      </dsp:nvSpPr>
      <dsp:spPr>
        <a:xfrm>
          <a:off x="828579" y="507019"/>
          <a:ext cx="2081449" cy="20814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Social Work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MSW final year interns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DSW 2</a:t>
          </a:r>
          <a:r>
            <a:rPr lang="en-US" sz="1500" kern="1200" baseline="30000" dirty="0"/>
            <a:t>nd</a:t>
          </a:r>
          <a:r>
            <a:rPr lang="en-US" sz="1500" kern="1200" dirty="0"/>
            <a:t> year or beyond</a:t>
          </a:r>
        </a:p>
      </dsp:txBody>
      <dsp:txXfrm>
        <a:off x="930187" y="608627"/>
        <a:ext cx="1878233" cy="1878233"/>
      </dsp:txXfrm>
    </dsp:sp>
    <dsp:sp modelId="{D9FF13C0-629F-49BC-9086-AE14969911E7}">
      <dsp:nvSpPr>
        <dsp:cNvPr id="0" name=""/>
        <dsp:cNvSpPr/>
      </dsp:nvSpPr>
      <dsp:spPr>
        <a:xfrm>
          <a:off x="3070140" y="507019"/>
          <a:ext cx="2081449" cy="208144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Counseling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MS School Counseling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MS Clinical Mental Health Counseling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PhD Counseling Psychology</a:t>
          </a:r>
        </a:p>
      </dsp:txBody>
      <dsp:txXfrm>
        <a:off x="3171748" y="608627"/>
        <a:ext cx="1878233" cy="1878233"/>
      </dsp:txXfrm>
    </dsp:sp>
    <dsp:sp modelId="{606226F2-CF47-4C7D-BACE-AEBAD1B992CE}">
      <dsp:nvSpPr>
        <dsp:cNvPr id="0" name=""/>
        <dsp:cNvSpPr/>
      </dsp:nvSpPr>
      <dsp:spPr>
        <a:xfrm>
          <a:off x="828579" y="2748580"/>
          <a:ext cx="2081449" cy="208144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Psychiatry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Psychiatry residents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</dsp:txBody>
      <dsp:txXfrm>
        <a:off x="930187" y="2850188"/>
        <a:ext cx="1878233" cy="1878233"/>
      </dsp:txXfrm>
    </dsp:sp>
    <dsp:sp modelId="{2C250CE8-124E-4CE7-BE6C-25BD2BEE03EB}">
      <dsp:nvSpPr>
        <dsp:cNvPr id="0" name=""/>
        <dsp:cNvSpPr/>
      </dsp:nvSpPr>
      <dsp:spPr>
        <a:xfrm>
          <a:off x="3070140" y="2748580"/>
          <a:ext cx="2081449" cy="20814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Occupational Therapy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MOT</a:t>
          </a:r>
        </a:p>
      </dsp:txBody>
      <dsp:txXfrm>
        <a:off x="3171748" y="2850188"/>
        <a:ext cx="1878233" cy="18782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889A3-C321-4F8D-AB04-96D58276BA05}">
      <dsp:nvSpPr>
        <dsp:cNvPr id="0" name=""/>
        <dsp:cNvSpPr/>
      </dsp:nvSpPr>
      <dsp:spPr>
        <a:xfrm>
          <a:off x="0" y="62991"/>
          <a:ext cx="5980170" cy="16909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Six synchronous or asynchronous training sessions. Synchronous trainings held on Fridays.</a:t>
          </a:r>
        </a:p>
      </dsp:txBody>
      <dsp:txXfrm>
        <a:off x="82545" y="145536"/>
        <a:ext cx="5815080" cy="1525852"/>
      </dsp:txXfrm>
    </dsp:sp>
    <dsp:sp modelId="{D3A2B586-F8E7-49FD-8CFF-64B714010268}">
      <dsp:nvSpPr>
        <dsp:cNvPr id="0" name=""/>
        <dsp:cNvSpPr/>
      </dsp:nvSpPr>
      <dsp:spPr>
        <a:xfrm>
          <a:off x="0" y="1823053"/>
          <a:ext cx="5980170" cy="1690942"/>
        </a:xfrm>
        <a:prstGeom prst="roundRect">
          <a:avLst/>
        </a:prstGeom>
        <a:solidFill>
          <a:schemeClr val="accent2">
            <a:hueOff val="748384"/>
            <a:satOff val="-337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Practicum, internship, or residency working with children, adolescents, or young adults (under age 25). DSW students will use </a:t>
          </a:r>
          <a:r>
            <a:rPr lang="en-US" sz="2400" kern="1200"/>
            <a:t>their employment.</a:t>
          </a:r>
        </a:p>
      </dsp:txBody>
      <dsp:txXfrm>
        <a:off x="82545" y="1905598"/>
        <a:ext cx="5815080" cy="1525852"/>
      </dsp:txXfrm>
    </dsp:sp>
    <dsp:sp modelId="{E756099E-C564-4DEE-ACDC-560CA7BBF01F}">
      <dsp:nvSpPr>
        <dsp:cNvPr id="0" name=""/>
        <dsp:cNvSpPr/>
      </dsp:nvSpPr>
      <dsp:spPr>
        <a:xfrm>
          <a:off x="0" y="3583116"/>
          <a:ext cx="5980170" cy="1690942"/>
        </a:xfrm>
        <a:prstGeom prst="roundRect">
          <a:avLst/>
        </a:prstGeom>
        <a:solidFill>
          <a:schemeClr val="accent2">
            <a:hueOff val="1496767"/>
            <a:satOff val="-674"/>
            <a:lumOff val="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Culminating case competition.</a:t>
          </a:r>
        </a:p>
      </dsp:txBody>
      <dsp:txXfrm>
        <a:off x="82545" y="3665661"/>
        <a:ext cx="5815080" cy="15258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E656D-EB99-4C48-AFB7-6FE64D0A67E8}">
      <dsp:nvSpPr>
        <dsp:cNvPr id="0" name=""/>
        <dsp:cNvSpPr/>
      </dsp:nvSpPr>
      <dsp:spPr>
        <a:xfrm>
          <a:off x="1614785" y="715"/>
          <a:ext cx="3542109" cy="21252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Social Work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Susan Neely-Barnes, PhD, MSW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Gregory Washington, PhD, LCSW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Elena Delavega, PhD, MSW</a:t>
          </a:r>
        </a:p>
      </dsp:txBody>
      <dsp:txXfrm>
        <a:off x="1614785" y="715"/>
        <a:ext cx="3542109" cy="2125265"/>
      </dsp:txXfrm>
    </dsp:sp>
    <dsp:sp modelId="{FAE42505-A097-472B-BD23-F8C08CE5C181}">
      <dsp:nvSpPr>
        <dsp:cNvPr id="0" name=""/>
        <dsp:cNvSpPr/>
      </dsp:nvSpPr>
      <dsp:spPr>
        <a:xfrm>
          <a:off x="5511105" y="715"/>
          <a:ext cx="3542109" cy="212526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Counseling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Michelle Brasfield, EdD, LPSC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Frances Ellmo, PhD, LPC</a:t>
          </a:r>
        </a:p>
      </dsp:txBody>
      <dsp:txXfrm>
        <a:off x="5511105" y="715"/>
        <a:ext cx="3542109" cy="2125265"/>
      </dsp:txXfrm>
    </dsp:sp>
    <dsp:sp modelId="{F446E1DD-BBBD-45D2-9177-AD27F04EA767}">
      <dsp:nvSpPr>
        <dsp:cNvPr id="0" name=""/>
        <dsp:cNvSpPr/>
      </dsp:nvSpPr>
      <dsp:spPr>
        <a:xfrm>
          <a:off x="1614785" y="2480191"/>
          <a:ext cx="3542109" cy="212526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Psychiatry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Alicia Barnes, DO, MPH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Allison Ford, MD</a:t>
          </a:r>
        </a:p>
      </dsp:txBody>
      <dsp:txXfrm>
        <a:off x="1614785" y="2480191"/>
        <a:ext cx="3542109" cy="2125265"/>
      </dsp:txXfrm>
    </dsp:sp>
    <dsp:sp modelId="{EE6123D9-0F14-436E-8F43-548E59CDEAA2}">
      <dsp:nvSpPr>
        <dsp:cNvPr id="0" name=""/>
        <dsp:cNvSpPr/>
      </dsp:nvSpPr>
      <dsp:spPr>
        <a:xfrm>
          <a:off x="5511105" y="2480191"/>
          <a:ext cx="3542109" cy="212526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Occupational Therapy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Anne Zachry, PhD, OTR/L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April </a:t>
          </a:r>
          <a:r>
            <a:rPr lang="en-US" sz="1900" kern="1200" dirty="0" err="1"/>
            <a:t>Hildson</a:t>
          </a:r>
          <a:r>
            <a:rPr lang="en-US" sz="1900" kern="1200" dirty="0"/>
            <a:t>, MOT, OTR/L</a:t>
          </a:r>
        </a:p>
      </dsp:txBody>
      <dsp:txXfrm>
        <a:off x="5511105" y="2480191"/>
        <a:ext cx="3542109" cy="21252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9E3CB-D94A-4767-A092-E986E5F8B9DA}">
      <dsp:nvSpPr>
        <dsp:cNvPr id="0" name=""/>
        <dsp:cNvSpPr/>
      </dsp:nvSpPr>
      <dsp:spPr>
        <a:xfrm>
          <a:off x="1128010" y="298351"/>
          <a:ext cx="1837687" cy="1837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28D21-1FDA-495F-BCDD-5E040C9A69BA}">
      <dsp:nvSpPr>
        <dsp:cNvPr id="0" name=""/>
        <dsp:cNvSpPr/>
      </dsp:nvSpPr>
      <dsp:spPr>
        <a:xfrm>
          <a:off x="0" y="2310393"/>
          <a:ext cx="4083750" cy="1128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Must be a US Citizen or Permanent Resident (Green Card)</a:t>
          </a:r>
        </a:p>
      </dsp:txBody>
      <dsp:txXfrm>
        <a:off x="0" y="2310393"/>
        <a:ext cx="4083750" cy="1128427"/>
      </dsp:txXfrm>
    </dsp:sp>
    <dsp:sp modelId="{0E10BDD9-E3F5-4BC7-96D9-85D6FD21905C}">
      <dsp:nvSpPr>
        <dsp:cNvPr id="0" name=""/>
        <dsp:cNvSpPr/>
      </dsp:nvSpPr>
      <dsp:spPr>
        <a:xfrm>
          <a:off x="6052359" y="265220"/>
          <a:ext cx="1837687" cy="1837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991166-D62C-406C-A82F-CD8B80BA71F6}">
      <dsp:nvSpPr>
        <dsp:cNvPr id="0" name=""/>
        <dsp:cNvSpPr/>
      </dsp:nvSpPr>
      <dsp:spPr>
        <a:xfrm>
          <a:off x="4803385" y="2283828"/>
          <a:ext cx="4335635" cy="1260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Cannot participate in any other Federal programs in the same year such as INTEGRATE, MSW-SDS, UT LEND, VA training stipend</a:t>
          </a:r>
        </a:p>
      </dsp:txBody>
      <dsp:txXfrm>
        <a:off x="4803385" y="2283828"/>
        <a:ext cx="4335635" cy="1260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10/5/2023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5111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7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4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4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1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2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49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5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1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5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10/5/2023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6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snlybrns@memphis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penclipart.org/detail/10535/question-by-yves_guillou-1053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memphis.co1.qualtrics.com/jfe/form/SV_9HmQDZ3Q77OTQp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okay-ok-hands-interpreter-fingers-29395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03171-EBA4-0787-77EA-69626D1F5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/>
          </a:bodyPr>
          <a:lstStyle/>
          <a:p>
            <a:pPr algn="l"/>
            <a:r>
              <a:rPr lang="en-US"/>
              <a:t>RISE-CAY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12E26-3C77-994B-B015-C42B42D6C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7980" y="4691564"/>
            <a:ext cx="5068121" cy="1136029"/>
          </a:xfrm>
        </p:spPr>
        <p:txBody>
          <a:bodyPr>
            <a:normAutofit/>
          </a:bodyPr>
          <a:lstStyle/>
          <a:p>
            <a:pPr algn="l"/>
            <a:r>
              <a:rPr lang="en-US" sz="2200" dirty="0"/>
              <a:t>Recruiting Interdisciplinary Scholars for Excellence in Childhood, Adolescence, and Young Adulthood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5EFCA7-6325-B1B4-67E2-018738759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992" r="13893" b="1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12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05B437B7-8977-4FCB-A046-84E7F8E29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1" cy="6168789"/>
          </a:xfrm>
          <a:custGeom>
            <a:avLst/>
            <a:gdLst>
              <a:gd name="connsiteX0" fmla="*/ 0 w 11430001"/>
              <a:gd name="connsiteY0" fmla="*/ 0 h 6168789"/>
              <a:gd name="connsiteX1" fmla="*/ 5334002 w 11430001"/>
              <a:gd name="connsiteY1" fmla="*/ 0 h 6168789"/>
              <a:gd name="connsiteX2" fmla="*/ 5334002 w 11430001"/>
              <a:gd name="connsiteY2" fmla="*/ 771523 h 6168789"/>
              <a:gd name="connsiteX3" fmla="*/ 11430001 w 11430001"/>
              <a:gd name="connsiteY3" fmla="*/ 771523 h 6168789"/>
              <a:gd name="connsiteX4" fmla="*/ 11430001 w 11430001"/>
              <a:gd name="connsiteY4" fmla="*/ 6168789 h 6168789"/>
              <a:gd name="connsiteX5" fmla="*/ 0 w 11430001"/>
              <a:gd name="connsiteY5" fmla="*/ 6168789 h 616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30001" h="6168789">
                <a:moveTo>
                  <a:pt x="0" y="0"/>
                </a:moveTo>
                <a:lnTo>
                  <a:pt x="5334002" y="0"/>
                </a:lnTo>
                <a:lnTo>
                  <a:pt x="5334002" y="771523"/>
                </a:lnTo>
                <a:lnTo>
                  <a:pt x="11430001" y="771523"/>
                </a:lnTo>
                <a:lnTo>
                  <a:pt x="11430001" y="6168789"/>
                </a:lnTo>
                <a:lnTo>
                  <a:pt x="0" y="6168789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084EF8-4A1B-8D59-8FDE-44143F4E1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2616" y="1517904"/>
            <a:ext cx="4579288" cy="27969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8A513-F5FF-82C0-CC27-BD25AD48D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2616" y="4570807"/>
            <a:ext cx="4579288" cy="1524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/>
              <a:t>Email Susan Neely-Barnes at </a:t>
            </a:r>
            <a:r>
              <a:rPr lang="en-US" sz="2400">
                <a:hlinkClick r:id="rId2"/>
              </a:rPr>
              <a:t>snlybrns@memphis.edu</a:t>
            </a:r>
            <a:r>
              <a:rPr lang="en-US" sz="2400"/>
              <a:t> </a:t>
            </a:r>
            <a:endParaRPr lang="en-US" sz="2400" dirty="0"/>
          </a:p>
        </p:txBody>
      </p:sp>
      <p:pic>
        <p:nvPicPr>
          <p:cNvPr id="5" name="Picture 4" descr="A green question mark on a black background&#10;&#10;Description automatically generated">
            <a:extLst>
              <a:ext uri="{FF2B5EF4-FFF2-40B4-BE49-F238E27FC236}">
                <a16:creationId xmlns:a16="http://schemas.microsoft.com/office/drawing/2014/main" id="{73469ACC-706F-6582-27BD-C1418B5B8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604249" y="758953"/>
            <a:ext cx="2868019" cy="533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1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843B56B-DD63-40AB-85E1-E18901E13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9344E4-CB02-427C-9FF0-E06375167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20E33D0-A190-4F8A-9DB6-C531C95CA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2000" cy="6099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62739F-6024-7225-CDEB-B8DDB606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48536"/>
            <a:ext cx="10668000" cy="96407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What is RISE-CAY?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2D5F1-0C0A-98E1-E314-4859D440C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952" y="2112614"/>
            <a:ext cx="10668000" cy="4806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en-US" sz="1700"/>
              <a:t>Collaboration between University of Memphis and University of Tennessee Health Sciences Center.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44618F-344A-6C9D-09A5-0DE5818F5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53" y="2884805"/>
            <a:ext cx="4002434" cy="31063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236E7C-3090-D10F-F658-53328CC476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2428" y="2884805"/>
            <a:ext cx="4359813" cy="310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89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45592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1333D8-94E8-CFC7-5F64-DC1848ECB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3" y="1517903"/>
            <a:ext cx="3308621" cy="4578096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RISE-CAY?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44D69-7589-4223-FEBB-CEB51064E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6088" y="1517904"/>
            <a:ext cx="5315815" cy="4578096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Funded by the Health Resources and Services Administration (HRSA) Behavioral Health, Workforce Education, and Training-Children, Adolescents, and Young Adults (BHWET-CAY) Program for Professionals. </a:t>
            </a:r>
          </a:p>
          <a:p>
            <a:pPr>
              <a:lnSpc>
                <a:spcPct val="95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Focus of the Grant</a:t>
            </a:r>
          </a:p>
          <a:p>
            <a:pPr marL="70866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Integrated Behavioral Health</a:t>
            </a:r>
          </a:p>
          <a:p>
            <a:pPr marL="70866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Cultural Humility &amp; Competency</a:t>
            </a:r>
          </a:p>
          <a:p>
            <a:pPr marL="70866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Adverse Childhood Experiences</a:t>
            </a:r>
          </a:p>
          <a:p>
            <a:pPr marL="70866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Telehealth</a:t>
            </a:r>
          </a:p>
          <a:p>
            <a:pPr marL="70866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Social Determinants of Health</a:t>
            </a:r>
          </a:p>
          <a:p>
            <a:pPr marL="70866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Rural &amp; Underserved Communities</a:t>
            </a:r>
          </a:p>
          <a:p>
            <a:pPr marL="0" indent="0">
              <a:lnSpc>
                <a:spcPct val="95000"/>
              </a:lnSpc>
              <a:buNone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005809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577187-0A68-3876-62F6-FFCE7A6B5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Who is eligible for RISE-CAY?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4 disciplines, 7degree programs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93DC43-82E5-C03B-29DC-B6FE39D949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236164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262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F63A6A-6188-3512-17FA-101DFC69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What’s involved?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57C94E-57E2-F60D-6361-562D4B8DE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138818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2538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8B6E23-8493-4A0F-9409-1BB1B3567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9238EC-3EDA-4FF6-9F43-081294A93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9524"/>
            <a:ext cx="12192000" cy="6105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993D4D-98B3-40A7-986E-15AB6E631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1999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CEF562-5957-8DCF-A198-BC2E404C5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33183"/>
            <a:ext cx="9144000" cy="924218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Who are the participating faculty?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4544E77-A357-5650-CB0E-0B658B832F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422439"/>
              </p:ext>
            </p:extLst>
          </p:nvPr>
        </p:nvGraphicFramePr>
        <p:xfrm>
          <a:off x="761999" y="2171699"/>
          <a:ext cx="10668000" cy="4606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2015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358B6E23-8493-4A0F-9409-1BB1B3567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99238EC-3EDA-4FF6-9F43-081294A93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9524"/>
            <a:ext cx="12192000" cy="6105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F4993D4D-98B3-40A7-986E-15AB6E631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1999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693FDE-3C11-67FB-7862-F0F32F58C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33183"/>
            <a:ext cx="9144000" cy="924218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are the other requirements?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F30344B-AB4E-D197-F836-AAD2D1AE3D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065137"/>
              </p:ext>
            </p:extLst>
          </p:nvPr>
        </p:nvGraphicFramePr>
        <p:xfrm>
          <a:off x="1524000" y="2286000"/>
          <a:ext cx="91440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868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192000" cy="6095999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C705C7-661E-78ED-3C49-4EC6C437C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940" y="1517650"/>
            <a:ext cx="5998059" cy="1344613"/>
          </a:xfrm>
        </p:spPr>
        <p:txBody>
          <a:bodyPr>
            <a:normAutofit/>
          </a:bodyPr>
          <a:lstStyle/>
          <a:p>
            <a:r>
              <a:rPr lang="en-US" dirty="0"/>
              <a:t>Stipends</a:t>
            </a:r>
          </a:p>
        </p:txBody>
      </p:sp>
      <p:pic>
        <p:nvPicPr>
          <p:cNvPr id="7" name="Graphic 6" descr="Money">
            <a:extLst>
              <a:ext uri="{FF2B5EF4-FFF2-40B4-BE49-F238E27FC236}">
                <a16:creationId xmlns:a16="http://schemas.microsoft.com/office/drawing/2014/main" id="{72309CB3-9DE6-30C0-4D47-4E065979F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000" y="1863852"/>
            <a:ext cx="3892291" cy="389229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F529F-800E-1F03-85DF-0D3819624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940" y="2970213"/>
            <a:ext cx="5998059" cy="3125787"/>
          </a:xfrm>
        </p:spPr>
        <p:txBody>
          <a:bodyPr>
            <a:normAutofit/>
          </a:bodyPr>
          <a:lstStyle/>
          <a:p>
            <a:r>
              <a:rPr lang="en-US" dirty="0"/>
              <a:t>$15,000 for MSW, MS Counseling, and MOT</a:t>
            </a:r>
          </a:p>
          <a:p>
            <a:r>
              <a:rPr lang="en-US" dirty="0"/>
              <a:t>$25,000 for DSW and PhD Counseling Psychology</a:t>
            </a:r>
          </a:p>
          <a:p>
            <a:r>
              <a:rPr lang="en-US" dirty="0"/>
              <a:t>$48,804 for psychiatry residents*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0E2109-5183-4D46-9DBC-EED02E0FA996}"/>
              </a:ext>
            </a:extLst>
          </p:cNvPr>
          <p:cNvSpPr txBox="1"/>
          <p:nvPr/>
        </p:nvSpPr>
        <p:spPr>
          <a:xfrm>
            <a:off x="5791200" y="5386811"/>
            <a:ext cx="5806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*Stipends will be paid on a 1099 and subject to taxes.</a:t>
            </a:r>
          </a:p>
        </p:txBody>
      </p:sp>
    </p:spTree>
    <p:extLst>
      <p:ext uri="{BB962C8B-B14F-4D97-AF65-F5344CB8AC3E}">
        <p14:creationId xmlns:p14="http://schemas.microsoft.com/office/powerpoint/2010/main" val="4116290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18E670AF-873F-44DB-9862-796E652EE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175613"/>
          </a:xfrm>
          <a:custGeom>
            <a:avLst/>
            <a:gdLst>
              <a:gd name="connsiteX0" fmla="*/ 0 w 11430001"/>
              <a:gd name="connsiteY0" fmla="*/ 0 h 6175613"/>
              <a:gd name="connsiteX1" fmla="*/ 5638031 w 11430001"/>
              <a:gd name="connsiteY1" fmla="*/ 0 h 6175613"/>
              <a:gd name="connsiteX2" fmla="*/ 5638031 w 11430001"/>
              <a:gd name="connsiteY2" fmla="*/ 758954 h 6175613"/>
              <a:gd name="connsiteX3" fmla="*/ 11430001 w 11430001"/>
              <a:gd name="connsiteY3" fmla="*/ 758954 h 6175613"/>
              <a:gd name="connsiteX4" fmla="*/ 11430001 w 11430001"/>
              <a:gd name="connsiteY4" fmla="*/ 6175613 h 6175613"/>
              <a:gd name="connsiteX5" fmla="*/ 5638031 w 11430001"/>
              <a:gd name="connsiteY5" fmla="*/ 6175613 h 6175613"/>
              <a:gd name="connsiteX6" fmla="*/ 5240741 w 11430001"/>
              <a:gd name="connsiteY6" fmla="*/ 6175613 h 6175613"/>
              <a:gd name="connsiteX7" fmla="*/ 0 w 11430001"/>
              <a:gd name="connsiteY7" fmla="*/ 6175613 h 617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75613">
                <a:moveTo>
                  <a:pt x="0" y="0"/>
                </a:moveTo>
                <a:lnTo>
                  <a:pt x="5638031" y="0"/>
                </a:lnTo>
                <a:lnTo>
                  <a:pt x="5638031" y="758954"/>
                </a:lnTo>
                <a:lnTo>
                  <a:pt x="11430001" y="758954"/>
                </a:lnTo>
                <a:lnTo>
                  <a:pt x="11430001" y="6175613"/>
                </a:lnTo>
                <a:lnTo>
                  <a:pt x="5638031" y="6175613"/>
                </a:lnTo>
                <a:lnTo>
                  <a:pt x="5240741" y="6175613"/>
                </a:lnTo>
                <a:lnTo>
                  <a:pt x="0" y="617561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E261DA-C615-293A-EFD0-4111DFC0F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58953"/>
            <a:ext cx="4089779" cy="2028388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do I apply?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6D48C-0825-5C3E-53F8-29BCBA98C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893326"/>
            <a:ext cx="4089779" cy="3202674"/>
          </a:xfrm>
        </p:spPr>
        <p:txBody>
          <a:bodyPr anchor="t">
            <a:normAutofit/>
          </a:bodyPr>
          <a:lstStyle/>
          <a:p>
            <a:pPr>
              <a:lnSpc>
                <a:spcPct val="95000"/>
              </a:lnSpc>
            </a:pPr>
            <a:r>
              <a:rPr lang="en-US" sz="2400"/>
              <a:t>RISE-CAY is open for the 2023-24 academic year. </a:t>
            </a:r>
          </a:p>
          <a:p>
            <a:pPr>
              <a:lnSpc>
                <a:spcPct val="95000"/>
              </a:lnSpc>
            </a:pPr>
            <a:r>
              <a:rPr lang="en-US" sz="2400"/>
              <a:t>Apply by November 1, 2023 at the following link: </a:t>
            </a:r>
            <a:r>
              <a:rPr lang="en-US" sz="2400" b="0" i="0">
                <a:effectLst/>
                <a:latin typeface="72"/>
                <a:hlinkClick r:id="rId2"/>
              </a:rPr>
              <a:t>https://memphis.co1.qualtrics.com/jfe/form/SV_9HmQDZ3Q77OTQpM</a:t>
            </a:r>
            <a:r>
              <a:rPr lang="en-US" sz="2400" b="0" i="0">
                <a:effectLst/>
                <a:latin typeface="72"/>
              </a:rPr>
              <a:t> </a:t>
            </a:r>
            <a:endParaRPr lang="en-US" sz="2400"/>
          </a:p>
        </p:txBody>
      </p:sp>
      <p:pic>
        <p:nvPicPr>
          <p:cNvPr id="5" name="Picture 4" descr="A green check mark on a black background&#10;&#10;Description automatically generated">
            <a:extLst>
              <a:ext uri="{FF2B5EF4-FFF2-40B4-BE49-F238E27FC236}">
                <a16:creationId xmlns:a16="http://schemas.microsoft.com/office/drawing/2014/main" id="{3B103768-8D33-497F-5DED-F4FA747635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957121" y="1522145"/>
            <a:ext cx="4394835" cy="457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579075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RightStep">
      <a:dk1>
        <a:srgbClr val="000000"/>
      </a:dk1>
      <a:lt1>
        <a:srgbClr val="FFFFFF"/>
      </a:lt1>
      <a:dk2>
        <a:srgbClr val="1B2C30"/>
      </a:dk2>
      <a:lt2>
        <a:srgbClr val="F3F0F1"/>
      </a:lt2>
      <a:accent1>
        <a:srgbClr val="20B695"/>
      </a:accent1>
      <a:accent2>
        <a:srgbClr val="17B0D5"/>
      </a:accent2>
      <a:accent3>
        <a:srgbClr val="2973E7"/>
      </a:accent3>
      <a:accent4>
        <a:srgbClr val="423DDC"/>
      </a:accent4>
      <a:accent5>
        <a:srgbClr val="7E29E7"/>
      </a:accent5>
      <a:accent6>
        <a:srgbClr val="BB17D5"/>
      </a:accent6>
      <a:hlink>
        <a:srgbClr val="BF3F5B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378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72</vt:lpstr>
      <vt:lpstr>Aharoni</vt:lpstr>
      <vt:lpstr>Arial</vt:lpstr>
      <vt:lpstr>Avenir Next LT Pro</vt:lpstr>
      <vt:lpstr>PrismaticVTI</vt:lpstr>
      <vt:lpstr>RISE-CAY</vt:lpstr>
      <vt:lpstr>What is RISE-CAY?</vt:lpstr>
      <vt:lpstr>What is RISE-CAY?</vt:lpstr>
      <vt:lpstr>Who is eligible for RISE-CAY?  4 disciplines, 7degree programs</vt:lpstr>
      <vt:lpstr>What’s involved?</vt:lpstr>
      <vt:lpstr>Who are the participating faculty?</vt:lpstr>
      <vt:lpstr>What are the other requirements?</vt:lpstr>
      <vt:lpstr>Stipends</vt:lpstr>
      <vt:lpstr>How do I apply?</vt:lpstr>
      <vt:lpstr>Questions?</vt:lpstr>
    </vt:vector>
  </TitlesOfParts>
  <Company>The University of Memphis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RISE-CAY</dc:title>
  <dc:creator>Susan L Neely-Barnes (snlybrns)</dc:creator>
  <cp:lastModifiedBy>Valerie Lynn Wince (vwince)</cp:lastModifiedBy>
  <cp:revision>2</cp:revision>
  <dcterms:created xsi:type="dcterms:W3CDTF">2023-10-03T15:54:19Z</dcterms:created>
  <dcterms:modified xsi:type="dcterms:W3CDTF">2023-10-05T15:43:20Z</dcterms:modified>
</cp:coreProperties>
</file>