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4" r:id="rId6"/>
    <p:sldId id="260" r:id="rId7"/>
    <p:sldId id="265" r:id="rId8"/>
    <p:sldId id="263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4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2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89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9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00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12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24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62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5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5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9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9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8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5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5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5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2B04E9-C979-4A1A-A1B2-6981F668430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53AF16-CDEF-4426-94D6-C2A1D35C9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7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dlavega@memphi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mphis.edu/socialwork/students/scholarships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mphis.edu/socialwork/programs/doctoral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9E5D-3716-03E9-8349-A015CC6E6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Doctor of Social Work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F147E-CE47-EA8B-F883-EB42901D2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 the University </a:t>
            </a:r>
            <a:r>
              <a:rPr lang="en-US"/>
              <a:t>of Memphis</a:t>
            </a:r>
          </a:p>
        </p:txBody>
      </p:sp>
    </p:spTree>
    <p:extLst>
      <p:ext uri="{BB962C8B-B14F-4D97-AF65-F5344CB8AC3E}">
        <p14:creationId xmlns:p14="http://schemas.microsoft.com/office/powerpoint/2010/main" val="35196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5D7C-57F6-43A8-009F-D98289E6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CONTACT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8B40C-B9A3-8234-E070-9FC0636D5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774" y="2666999"/>
            <a:ext cx="9833249" cy="3124201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Dr. Elena Delavega, DSW Program Director, at </a:t>
            </a:r>
            <a:r>
              <a:rPr lang="en-US" sz="4800" dirty="0">
                <a:solidFill>
                  <a:srgbClr val="00589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mdlavega@memphis.edu</a:t>
            </a:r>
            <a:endParaRPr lang="en-US" sz="4800" dirty="0">
              <a:solidFill>
                <a:srgbClr val="00589A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63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932A5-E2A4-EBE1-EFFB-01E6511F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PROGRAM MISSION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B96A9-0587-6BBB-5727-C77D0B301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b="0" i="0" dirty="0">
                <a:solidFill>
                  <a:srgbClr val="212529"/>
                </a:solidFill>
                <a:effectLst/>
                <a:latin typeface="proxima-nova"/>
              </a:rPr>
              <a:t>To prepare practitioner-scholars who can generate new social work knowledge and respond to increasingly complex practice environments.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3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C7995-9FF9-60DB-F33B-4B17FFE97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44217"/>
          </a:xfrm>
        </p:spPr>
        <p:txBody>
          <a:bodyPr/>
          <a:lstStyle/>
          <a:p>
            <a:r>
              <a:rPr lang="en-US" b="1" dirty="0">
                <a:solidFill>
                  <a:srgbClr val="00589A"/>
                </a:solidFill>
                <a:latin typeface="proxima-nova"/>
              </a:rPr>
              <a:t>DSW PROGRAM LEARNING OUTCOMES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F7C7E-BC1A-E178-F9DF-C79F775C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14330"/>
            <a:ext cx="10270368" cy="445273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Evaluate social work services and practice environments using twenty-first century skills in data-driven analysis and informatics.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Demonstrate social work leadership and management skills to respond to complex practice environments locally, nationally, and globally.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Educate the next generation of social workers through supervision and training to be leaders in a changing practice environment.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>
                <a:solidFill>
                  <a:srgbClr val="212529"/>
                </a:solidFill>
                <a:latin typeface="proxima-nova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emonstrate leadership skills in interdisciplinary environments in collaboration with diverse clients and communities.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Contribute to social work knowledge through research and practice.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0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E119-AD73-9E1B-1A86-C0FDC212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PROGRAM REQUIREMENTS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28142-7931-B41B-C167-10B4924D3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92627"/>
            <a:ext cx="10018713" cy="3498574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3 years, 48 credit hours online</a:t>
            </a:r>
          </a:p>
          <a:p>
            <a:pPr lvl="1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30 hours of required courses</a:t>
            </a:r>
          </a:p>
          <a:p>
            <a:pPr lvl="1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12 hours of electives</a:t>
            </a:r>
          </a:p>
          <a:p>
            <a:pPr lvl="1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6 hours of capstone project </a:t>
            </a:r>
          </a:p>
          <a:p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Coursework in statistics, research, evaluation, management, and supervision. </a:t>
            </a:r>
          </a:p>
          <a:p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Electives may be used to pursue additional coursework or certificates in teaching, qualitative methods, quantitative methods, or clinical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0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E119-AD73-9E1B-1A86-C0FDC212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PROGRAM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28142-7931-B41B-C167-10B4924D3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92627"/>
            <a:ext cx="10018713" cy="34985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12529"/>
                </a:solidFill>
                <a:latin typeface="proxima-nova"/>
              </a:rPr>
              <a:t>The program is entirely online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proxima-nova"/>
              </a:rPr>
              <a:t>Cohort model 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proxima-nova"/>
              </a:rPr>
              <a:t>Some classes may require synchronous online meetings </a:t>
            </a:r>
          </a:p>
          <a:p>
            <a:r>
              <a:rPr lang="en-US" dirty="0">
                <a:solidFill>
                  <a:srgbClr val="212529"/>
                </a:solidFill>
                <a:latin typeface="proxima-nova"/>
              </a:rPr>
              <a:t>Two days of in-person Residency Week in Memphis are required every year</a:t>
            </a:r>
          </a:p>
          <a:p>
            <a:pPr lvl="1"/>
            <a:r>
              <a:rPr lang="en-US" dirty="0">
                <a:solidFill>
                  <a:srgbClr val="212529"/>
                </a:solidFill>
                <a:latin typeface="proxima-nova"/>
              </a:rPr>
              <a:t>August every year</a:t>
            </a:r>
            <a:endParaRPr lang="en-US" b="0" i="0" dirty="0">
              <a:solidFill>
                <a:srgbClr val="212529"/>
              </a:solidFill>
              <a:effectLst/>
              <a:latin typeface="proxima-nova"/>
            </a:endParaRPr>
          </a:p>
        </p:txBody>
      </p:sp>
    </p:spTree>
    <p:extLst>
      <p:ext uri="{BB962C8B-B14F-4D97-AF65-F5344CB8AC3E}">
        <p14:creationId xmlns:p14="http://schemas.microsoft.com/office/powerpoint/2010/main" val="415799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BFC97-6000-25C2-6814-40B9AE2E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76739"/>
          </a:xfrm>
        </p:spPr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ADMISSIONS ELIGIBILITY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053CC-6B04-185C-3710-B53A6A5E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2539"/>
            <a:ext cx="10018713" cy="4678018"/>
          </a:xfrm>
        </p:spPr>
        <p:txBody>
          <a:bodyPr>
            <a:normAutofit fontScale="92500"/>
          </a:bodyPr>
          <a:lstStyle/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An MSW degree from a CSWE-accredited program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A minimum of three-year post-MSW work experience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A completed application to the Graduate School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Non-refundable fee ($35 domestic, $60 international)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Official transcripts from ALL universities you have attended (MSW degree required)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Three professional references on the online application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Completed professional goal statement (submitted as part of the online application)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A writing sample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6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BFC97-6000-25C2-6814-40B9AE2E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76739"/>
          </a:xfrm>
        </p:spPr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ADMISSIONS DEADLINE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053CC-6B04-185C-3710-B53A6A5E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2539"/>
            <a:ext cx="10018713" cy="4678018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Deadline for PRIORITY admission to the DSW program: April 1</a:t>
            </a:r>
            <a:r>
              <a:rPr lang="en-US" b="0" i="0" baseline="30000" dirty="0">
                <a:solidFill>
                  <a:srgbClr val="212529"/>
                </a:solidFill>
                <a:effectLst/>
                <a:latin typeface="proxima-nova"/>
              </a:rPr>
              <a:t>st</a:t>
            </a:r>
            <a:r>
              <a:rPr lang="en-US" b="0" i="0" dirty="0">
                <a:solidFill>
                  <a:srgbClr val="212529"/>
                </a:solidFill>
                <a:effectLst/>
                <a:latin typeface="proxima-nova"/>
              </a:rPr>
              <a:t> </a:t>
            </a:r>
          </a:p>
          <a:p>
            <a:pPr lvl="1"/>
            <a:r>
              <a:rPr lang="en-US">
                <a:solidFill>
                  <a:srgbClr val="212529"/>
                </a:solidFill>
                <a:latin typeface="proxima-nova"/>
              </a:rPr>
              <a:t>Regular deadline: May 31</a:t>
            </a:r>
            <a:r>
              <a:rPr lang="en-US" baseline="30000">
                <a:solidFill>
                  <a:srgbClr val="212529"/>
                </a:solidFill>
                <a:latin typeface="proxima-nova"/>
              </a:rPr>
              <a:t>st</a:t>
            </a:r>
            <a:r>
              <a:rPr lang="en-US">
                <a:solidFill>
                  <a:srgbClr val="212529"/>
                </a:solidFill>
                <a:latin typeface="proxima-nova"/>
              </a:rPr>
              <a:t> </a:t>
            </a:r>
            <a:endParaRPr lang="en-US" b="0" i="0" dirty="0">
              <a:solidFill>
                <a:srgbClr val="212529"/>
              </a:solidFill>
              <a:effectLst/>
              <a:latin typeface="proxima-nova"/>
            </a:endParaRPr>
          </a:p>
          <a:p>
            <a:pPr algn="l"/>
            <a:endParaRPr lang="en-US" dirty="0">
              <a:solidFill>
                <a:srgbClr val="212529"/>
              </a:solidFill>
              <a:latin typeface="proxima-nova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proxima-nova"/>
              </a:rPr>
              <a:t>Deadline for Graduate Assistantship application: March 1</a:t>
            </a:r>
            <a:r>
              <a:rPr lang="en-US" baseline="30000" dirty="0">
                <a:solidFill>
                  <a:srgbClr val="212529"/>
                </a:solidFill>
                <a:latin typeface="proxima-nova"/>
              </a:rPr>
              <a:t>st</a:t>
            </a:r>
            <a:r>
              <a:rPr lang="en-US" dirty="0">
                <a:solidFill>
                  <a:srgbClr val="212529"/>
                </a:solidFill>
                <a:latin typeface="proxima-nova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3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27E31-B480-EDD0-D66C-F56E5422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98F"/>
                </a:solidFill>
                <a:latin typeface="proxima-nova"/>
              </a:rPr>
              <a:t>FUNDING 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EB5E7-CAD9-CF86-6328-AAEE66F43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Graduate Assistantship (GA). </a:t>
            </a:r>
          </a:p>
          <a:p>
            <a:r>
              <a:rPr lang="en-US" dirty="0"/>
              <a:t>Other funding opportunities/scholarships available here: </a:t>
            </a:r>
            <a:r>
              <a:rPr lang="en-US" dirty="0">
                <a:hlinkClick r:id="rId2"/>
              </a:rPr>
              <a:t>https://www.memphis.edu/socialwork/students/scholarships.php</a:t>
            </a:r>
            <a:endParaRPr lang="en-US" dirty="0"/>
          </a:p>
          <a:p>
            <a:r>
              <a:rPr lang="en-US" dirty="0"/>
              <a:t>Funding may be available through research or dissertation grants. </a:t>
            </a:r>
          </a:p>
        </p:txBody>
      </p:sp>
    </p:spTree>
    <p:extLst>
      <p:ext uri="{BB962C8B-B14F-4D97-AF65-F5344CB8AC3E}">
        <p14:creationId xmlns:p14="http://schemas.microsoft.com/office/powerpoint/2010/main" val="3540744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4DA-CE57-B05C-CAF0-C73C93F5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498F"/>
                </a:solidFill>
                <a:effectLst/>
                <a:latin typeface="proxima-nova"/>
              </a:rPr>
              <a:t>FOR MORE INFORMATION &amp; TO APPLY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3F26D-3156-72DD-FF38-F79E67620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hlinkClick r:id="rId2"/>
              </a:rPr>
              <a:t>https://www.memphis.edu/socialwork/programs/doctoral.php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154</TotalTime>
  <Words>378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proxima-nova</vt:lpstr>
      <vt:lpstr>Arial</vt:lpstr>
      <vt:lpstr>Corbel</vt:lpstr>
      <vt:lpstr>Parallax</vt:lpstr>
      <vt:lpstr>Doctor of Social Work Program</vt:lpstr>
      <vt:lpstr>PROGRAM MISSION</vt:lpstr>
      <vt:lpstr>DSW PROGRAM LEARNING OUTCOMES </vt:lpstr>
      <vt:lpstr>PROGRAM REQUIREMENTS</vt:lpstr>
      <vt:lpstr>PROGRAM FORMAT</vt:lpstr>
      <vt:lpstr>ADMISSIONS ELIGIBILITY</vt:lpstr>
      <vt:lpstr>ADMISSIONS DEADLINE</vt:lpstr>
      <vt:lpstr>FUNDING OPPORTUNITIES</vt:lpstr>
      <vt:lpstr>FOR MORE INFORMATION &amp; TO APPLY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 of Social Work Program</dc:title>
  <dc:creator>Elena Delavega (mdlavega)</dc:creator>
  <cp:lastModifiedBy>Valerie Lynn Wince (vwince)</cp:lastModifiedBy>
  <cp:revision>3</cp:revision>
  <dcterms:created xsi:type="dcterms:W3CDTF">2023-09-20T18:25:21Z</dcterms:created>
  <dcterms:modified xsi:type="dcterms:W3CDTF">2024-03-22T13:37:40Z</dcterms:modified>
</cp:coreProperties>
</file>