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2" r:id="rId5"/>
    <p:sldId id="273" r:id="rId6"/>
    <p:sldId id="274" r:id="rId7"/>
    <p:sldId id="268" r:id="rId8"/>
    <p:sldId id="277" r:id="rId9"/>
    <p:sldId id="269" r:id="rId10"/>
    <p:sldId id="259" r:id="rId11"/>
    <p:sldId id="260" r:id="rId12"/>
    <p:sldId id="275" r:id="rId13"/>
    <p:sldId id="276" r:id="rId14"/>
    <p:sldId id="278" r:id="rId15"/>
    <p:sldId id="261" r:id="rId16"/>
    <p:sldId id="279" r:id="rId17"/>
    <p:sldId id="280" r:id="rId18"/>
    <p:sldId id="281" r:id="rId19"/>
    <p:sldId id="282" r:id="rId20"/>
    <p:sldId id="271" r:id="rId21"/>
    <p:sldId id="266" r:id="rId22"/>
    <p:sldId id="267" r:id="rId23"/>
    <p:sldId id="270" r:id="rId24"/>
    <p:sldId id="264" r:id="rId25"/>
    <p:sldId id="26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73D4F2-5318-4A2A-B356-96DEF3061FC7}" v="15" dt="2020-05-14T14:28:30.4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Hendrick Elswick" userId="443088af4d4770b7" providerId="LiveId" clId="{AC4383AE-FBB4-48CA-9DD1-02616059DA4A}"/>
    <pc:docChg chg="undo custSel mod addSld delSld modSld">
      <pc:chgData name="Susan Hendrick Elswick" userId="443088af4d4770b7" providerId="LiveId" clId="{AC4383AE-FBB4-48CA-9DD1-02616059DA4A}" dt="2020-05-12T17:01:07.637" v="3371" actId="20577"/>
      <pc:docMkLst>
        <pc:docMk/>
      </pc:docMkLst>
      <pc:sldChg chg="modSp mod">
        <pc:chgData name="Susan Hendrick Elswick" userId="443088af4d4770b7" providerId="LiveId" clId="{AC4383AE-FBB4-48CA-9DD1-02616059DA4A}" dt="2020-05-12T16:08:43.734" v="213" actId="20577"/>
        <pc:sldMkLst>
          <pc:docMk/>
          <pc:sldMk cId="2188767363" sldId="257"/>
        </pc:sldMkLst>
        <pc:spChg chg="mod">
          <ac:chgData name="Susan Hendrick Elswick" userId="443088af4d4770b7" providerId="LiveId" clId="{AC4383AE-FBB4-48CA-9DD1-02616059DA4A}" dt="2020-05-12T16:08:43.734" v="213" actId="20577"/>
          <ac:spMkLst>
            <pc:docMk/>
            <pc:sldMk cId="2188767363" sldId="257"/>
            <ac:spMk id="3" creationId="{1F4178C9-D7E8-4C40-B5D5-ABDE0AB90ED2}"/>
          </ac:spMkLst>
        </pc:spChg>
      </pc:sldChg>
      <pc:sldChg chg="addSp modSp mod setBg setClrOvrMap">
        <pc:chgData name="Susan Hendrick Elswick" userId="443088af4d4770b7" providerId="LiveId" clId="{AC4383AE-FBB4-48CA-9DD1-02616059DA4A}" dt="2020-05-12T16:10:47.531" v="467" actId="26606"/>
        <pc:sldMkLst>
          <pc:docMk/>
          <pc:sldMk cId="983383111" sldId="258"/>
        </pc:sldMkLst>
        <pc:spChg chg="mod">
          <ac:chgData name="Susan Hendrick Elswick" userId="443088af4d4770b7" providerId="LiveId" clId="{AC4383AE-FBB4-48CA-9DD1-02616059DA4A}" dt="2020-05-12T16:10:47.531" v="467" actId="26606"/>
          <ac:spMkLst>
            <pc:docMk/>
            <pc:sldMk cId="983383111" sldId="258"/>
            <ac:spMk id="2" creationId="{967A1BEF-0329-486C-B2A2-8A8392535C44}"/>
          </ac:spMkLst>
        </pc:spChg>
        <pc:spChg chg="mod">
          <ac:chgData name="Susan Hendrick Elswick" userId="443088af4d4770b7" providerId="LiveId" clId="{AC4383AE-FBB4-48CA-9DD1-02616059DA4A}" dt="2020-05-12T16:10:47.531" v="467" actId="26606"/>
          <ac:spMkLst>
            <pc:docMk/>
            <pc:sldMk cId="983383111" sldId="258"/>
            <ac:spMk id="3" creationId="{5FC0EBB0-ACCA-4637-B4A2-FDE1934ED848}"/>
          </ac:spMkLst>
        </pc:spChg>
        <pc:picChg chg="add mod">
          <ac:chgData name="Susan Hendrick Elswick" userId="443088af4d4770b7" providerId="LiveId" clId="{AC4383AE-FBB4-48CA-9DD1-02616059DA4A}" dt="2020-05-12T16:10:47.531" v="467" actId="26606"/>
          <ac:picMkLst>
            <pc:docMk/>
            <pc:sldMk cId="983383111" sldId="258"/>
            <ac:picMk id="4" creationId="{B5B0DB8C-D996-4A18-8338-B786572B68B1}"/>
          </ac:picMkLst>
        </pc:picChg>
      </pc:sldChg>
      <pc:sldChg chg="addSp delSp modSp mod setClrOvrMap">
        <pc:chgData name="Susan Hendrick Elswick" userId="443088af4d4770b7" providerId="LiveId" clId="{AC4383AE-FBB4-48CA-9DD1-02616059DA4A}" dt="2020-05-12T16:51:24.923" v="2864" actId="20577"/>
        <pc:sldMkLst>
          <pc:docMk/>
          <pc:sldMk cId="830435024" sldId="259"/>
        </pc:sldMkLst>
        <pc:spChg chg="mod">
          <ac:chgData name="Susan Hendrick Elswick" userId="443088af4d4770b7" providerId="LiveId" clId="{AC4383AE-FBB4-48CA-9DD1-02616059DA4A}" dt="2020-05-12T16:51:13.909" v="2856" actId="26606"/>
          <ac:spMkLst>
            <pc:docMk/>
            <pc:sldMk cId="830435024" sldId="259"/>
            <ac:spMk id="2" creationId="{5035AA12-2DE6-45B5-83A2-3CFA20B34D6D}"/>
          </ac:spMkLst>
        </pc:spChg>
        <pc:spChg chg="mod">
          <ac:chgData name="Susan Hendrick Elswick" userId="443088af4d4770b7" providerId="LiveId" clId="{AC4383AE-FBB4-48CA-9DD1-02616059DA4A}" dt="2020-05-12T16:51:24.923" v="2864" actId="20577"/>
          <ac:spMkLst>
            <pc:docMk/>
            <pc:sldMk cId="830435024" sldId="259"/>
            <ac:spMk id="3" creationId="{CEF3D709-1AB0-4F5E-890C-CE2073FF429D}"/>
          </ac:spMkLst>
        </pc:spChg>
        <pc:spChg chg="del">
          <ac:chgData name="Susan Hendrick Elswick" userId="443088af4d4770b7" providerId="LiveId" clId="{AC4383AE-FBB4-48CA-9DD1-02616059DA4A}" dt="2020-05-12T16:50:49.545" v="2855" actId="26606"/>
          <ac:spMkLst>
            <pc:docMk/>
            <pc:sldMk cId="830435024" sldId="259"/>
            <ac:spMk id="8" creationId="{2CB6C291-6CAF-46DF-ACFF-AADF0FD03F58}"/>
          </ac:spMkLst>
        </pc:spChg>
        <pc:spChg chg="del">
          <ac:chgData name="Susan Hendrick Elswick" userId="443088af4d4770b7" providerId="LiveId" clId="{AC4383AE-FBB4-48CA-9DD1-02616059DA4A}" dt="2020-05-12T16:50:49.545" v="2855" actId="26606"/>
          <ac:spMkLst>
            <pc:docMk/>
            <pc:sldMk cId="830435024" sldId="259"/>
            <ac:spMk id="12" creationId="{4735DC46-5663-471D-AADB-81E00E65BCC6}"/>
          </ac:spMkLst>
        </pc:spChg>
        <pc:spChg chg="add del">
          <ac:chgData name="Susan Hendrick Elswick" userId="443088af4d4770b7" providerId="LiveId" clId="{AC4383AE-FBB4-48CA-9DD1-02616059DA4A}" dt="2020-05-12T16:51:13.909" v="2856" actId="26606"/>
          <ac:spMkLst>
            <pc:docMk/>
            <pc:sldMk cId="830435024" sldId="259"/>
            <ac:spMk id="17" creationId="{33CD251C-A887-4D2F-925B-FC097198538B}"/>
          </ac:spMkLst>
        </pc:spChg>
        <pc:spChg chg="add del">
          <ac:chgData name="Susan Hendrick Elswick" userId="443088af4d4770b7" providerId="LiveId" clId="{AC4383AE-FBB4-48CA-9DD1-02616059DA4A}" dt="2020-05-12T16:51:13.909" v="2856" actId="26606"/>
          <ac:spMkLst>
            <pc:docMk/>
            <pc:sldMk cId="830435024" sldId="259"/>
            <ac:spMk id="19" creationId="{3B2069EE-A08E-44F0-B3F9-3CF8CC2DCAD5}"/>
          </ac:spMkLst>
        </pc:spChg>
        <pc:spChg chg="add">
          <ac:chgData name="Susan Hendrick Elswick" userId="443088af4d4770b7" providerId="LiveId" clId="{AC4383AE-FBB4-48CA-9DD1-02616059DA4A}" dt="2020-05-12T16:51:13.909" v="2856" actId="26606"/>
          <ac:spMkLst>
            <pc:docMk/>
            <pc:sldMk cId="830435024" sldId="259"/>
            <ac:spMk id="28" creationId="{33CD251C-A887-4D2F-925B-FC097198538B}"/>
          </ac:spMkLst>
        </pc:spChg>
        <pc:spChg chg="add">
          <ac:chgData name="Susan Hendrick Elswick" userId="443088af4d4770b7" providerId="LiveId" clId="{AC4383AE-FBB4-48CA-9DD1-02616059DA4A}" dt="2020-05-12T16:51:13.909" v="2856" actId="26606"/>
          <ac:spMkLst>
            <pc:docMk/>
            <pc:sldMk cId="830435024" sldId="259"/>
            <ac:spMk id="34" creationId="{662A3FAA-D056-4098-8115-EA61EAF068CF}"/>
          </ac:spMkLst>
        </pc:spChg>
        <pc:grpChg chg="add del">
          <ac:chgData name="Susan Hendrick Elswick" userId="443088af4d4770b7" providerId="LiveId" clId="{AC4383AE-FBB4-48CA-9DD1-02616059DA4A}" dt="2020-05-12T16:51:13.909" v="2856" actId="26606"/>
          <ac:grpSpMkLst>
            <pc:docMk/>
            <pc:sldMk cId="830435024" sldId="259"/>
            <ac:grpSpMk id="21" creationId="{E12BF2FB-8A96-4B53-86A0-04755C545EB8}"/>
          </ac:grpSpMkLst>
        </pc:grpChg>
        <pc:grpChg chg="add">
          <ac:chgData name="Susan Hendrick Elswick" userId="443088af4d4770b7" providerId="LiveId" clId="{AC4383AE-FBB4-48CA-9DD1-02616059DA4A}" dt="2020-05-12T16:51:13.909" v="2856" actId="26606"/>
          <ac:grpSpMkLst>
            <pc:docMk/>
            <pc:sldMk cId="830435024" sldId="259"/>
            <ac:grpSpMk id="30" creationId="{2C3846A5-A498-4C9E-B4DC-13532657D717}"/>
          </ac:grpSpMkLst>
        </pc:grpChg>
        <pc:picChg chg="del">
          <ac:chgData name="Susan Hendrick Elswick" userId="443088af4d4770b7" providerId="LiveId" clId="{AC4383AE-FBB4-48CA-9DD1-02616059DA4A}" dt="2020-05-12T16:50:49.545" v="2855" actId="26606"/>
          <ac:picMkLst>
            <pc:docMk/>
            <pc:sldMk cId="830435024" sldId="259"/>
            <ac:picMk id="10" creationId="{1EBADBCA-DA20-4279-93C6-011DEF18AA71}"/>
          </ac:picMkLst>
        </pc:picChg>
      </pc:sldChg>
      <pc:sldChg chg="modSp mod">
        <pc:chgData name="Susan Hendrick Elswick" userId="443088af4d4770b7" providerId="LiveId" clId="{AC4383AE-FBB4-48CA-9DD1-02616059DA4A}" dt="2020-05-12T16:34:51.215" v="2314" actId="115"/>
        <pc:sldMkLst>
          <pc:docMk/>
          <pc:sldMk cId="1127917602" sldId="260"/>
        </pc:sldMkLst>
        <pc:spChg chg="mod">
          <ac:chgData name="Susan Hendrick Elswick" userId="443088af4d4770b7" providerId="LiveId" clId="{AC4383AE-FBB4-48CA-9DD1-02616059DA4A}" dt="2020-05-12T16:34:51.215" v="2314" actId="115"/>
          <ac:spMkLst>
            <pc:docMk/>
            <pc:sldMk cId="1127917602" sldId="260"/>
            <ac:spMk id="3" creationId="{1F8F69B1-26AF-4A53-8CCE-ABD461A8CA73}"/>
          </ac:spMkLst>
        </pc:spChg>
      </pc:sldChg>
      <pc:sldChg chg="modSp del mod">
        <pc:chgData name="Susan Hendrick Elswick" userId="443088af4d4770b7" providerId="LiveId" clId="{AC4383AE-FBB4-48CA-9DD1-02616059DA4A}" dt="2020-05-12T16:43:36.307" v="2830" actId="2696"/>
        <pc:sldMkLst>
          <pc:docMk/>
          <pc:sldMk cId="2551100549" sldId="262"/>
        </pc:sldMkLst>
        <pc:spChg chg="mod">
          <ac:chgData name="Susan Hendrick Elswick" userId="443088af4d4770b7" providerId="LiveId" clId="{AC4383AE-FBB4-48CA-9DD1-02616059DA4A}" dt="2020-05-12T16:40:57.900" v="2798" actId="20577"/>
          <ac:spMkLst>
            <pc:docMk/>
            <pc:sldMk cId="2551100549" sldId="262"/>
            <ac:spMk id="2" creationId="{460C7C4F-5D66-4884-BC57-EC56E86CFBAE}"/>
          </ac:spMkLst>
        </pc:spChg>
      </pc:sldChg>
      <pc:sldChg chg="modSp mod">
        <pc:chgData name="Susan Hendrick Elswick" userId="443088af4d4770b7" providerId="LiveId" clId="{AC4383AE-FBB4-48CA-9DD1-02616059DA4A}" dt="2020-05-12T16:14:06.126" v="1133" actId="20577"/>
        <pc:sldMkLst>
          <pc:docMk/>
          <pc:sldMk cId="291616642" sldId="263"/>
        </pc:sldMkLst>
        <pc:spChg chg="mod">
          <ac:chgData name="Susan Hendrick Elswick" userId="443088af4d4770b7" providerId="LiveId" clId="{AC4383AE-FBB4-48CA-9DD1-02616059DA4A}" dt="2020-05-12T16:14:06.126" v="1133" actId="20577"/>
          <ac:spMkLst>
            <pc:docMk/>
            <pc:sldMk cId="291616642" sldId="263"/>
            <ac:spMk id="2" creationId="{FCD17CB3-48CC-4D4E-B8F3-18FAF060F0EA}"/>
          </ac:spMkLst>
        </pc:spChg>
      </pc:sldChg>
      <pc:sldChg chg="modSp mod">
        <pc:chgData name="Susan Hendrick Elswick" userId="443088af4d4770b7" providerId="LiveId" clId="{AC4383AE-FBB4-48CA-9DD1-02616059DA4A}" dt="2020-05-12T17:00:52.611" v="3345" actId="27636"/>
        <pc:sldMkLst>
          <pc:docMk/>
          <pc:sldMk cId="3204070875" sldId="264"/>
        </pc:sldMkLst>
        <pc:spChg chg="mod">
          <ac:chgData name="Susan Hendrick Elswick" userId="443088af4d4770b7" providerId="LiveId" clId="{AC4383AE-FBB4-48CA-9DD1-02616059DA4A}" dt="2020-05-12T16:55:52.632" v="3277" actId="20577"/>
          <ac:spMkLst>
            <pc:docMk/>
            <pc:sldMk cId="3204070875" sldId="264"/>
            <ac:spMk id="2" creationId="{0AD3FC2F-8E86-4237-8B0D-4C5026A05522}"/>
          </ac:spMkLst>
        </pc:spChg>
        <pc:spChg chg="mod">
          <ac:chgData name="Susan Hendrick Elswick" userId="443088af4d4770b7" providerId="LiveId" clId="{AC4383AE-FBB4-48CA-9DD1-02616059DA4A}" dt="2020-05-12T17:00:52.611" v="3345" actId="27636"/>
          <ac:spMkLst>
            <pc:docMk/>
            <pc:sldMk cId="3204070875" sldId="264"/>
            <ac:spMk id="3" creationId="{0B68FDC1-387F-412F-9673-4DA5A224C1BF}"/>
          </ac:spMkLst>
        </pc:spChg>
      </pc:sldChg>
      <pc:sldChg chg="modSp mod">
        <pc:chgData name="Susan Hendrick Elswick" userId="443088af4d4770b7" providerId="LiveId" clId="{AC4383AE-FBB4-48CA-9DD1-02616059DA4A}" dt="2020-05-12T16:46:33.384" v="2843" actId="20577"/>
        <pc:sldMkLst>
          <pc:docMk/>
          <pc:sldMk cId="4208628282" sldId="266"/>
        </pc:sldMkLst>
        <pc:spChg chg="mod">
          <ac:chgData name="Susan Hendrick Elswick" userId="443088af4d4770b7" providerId="LiveId" clId="{AC4383AE-FBB4-48CA-9DD1-02616059DA4A}" dt="2020-05-12T16:46:33.384" v="2843" actId="20577"/>
          <ac:spMkLst>
            <pc:docMk/>
            <pc:sldMk cId="4208628282" sldId="266"/>
            <ac:spMk id="3" creationId="{16E0F6AE-1901-4776-A21B-AE454EF9101C}"/>
          </ac:spMkLst>
        </pc:spChg>
      </pc:sldChg>
      <pc:sldChg chg="modSp mod">
        <pc:chgData name="Susan Hendrick Elswick" userId="443088af4d4770b7" providerId="LiveId" clId="{AC4383AE-FBB4-48CA-9DD1-02616059DA4A}" dt="2020-05-12T16:46:59.574" v="2848" actId="27636"/>
        <pc:sldMkLst>
          <pc:docMk/>
          <pc:sldMk cId="2705269389" sldId="267"/>
        </pc:sldMkLst>
        <pc:spChg chg="mod">
          <ac:chgData name="Susan Hendrick Elswick" userId="443088af4d4770b7" providerId="LiveId" clId="{AC4383AE-FBB4-48CA-9DD1-02616059DA4A}" dt="2020-05-12T16:46:59.574" v="2848" actId="27636"/>
          <ac:spMkLst>
            <pc:docMk/>
            <pc:sldMk cId="2705269389" sldId="267"/>
            <ac:spMk id="3" creationId="{9535D87F-0CD3-4BC3-9063-6C12914434AF}"/>
          </ac:spMkLst>
        </pc:spChg>
      </pc:sldChg>
      <pc:sldChg chg="modSp mod">
        <pc:chgData name="Susan Hendrick Elswick" userId="443088af4d4770b7" providerId="LiveId" clId="{AC4383AE-FBB4-48CA-9DD1-02616059DA4A}" dt="2020-05-12T16:16:57.297" v="1528" actId="20577"/>
        <pc:sldMkLst>
          <pc:docMk/>
          <pc:sldMk cId="232473424" sldId="268"/>
        </pc:sldMkLst>
        <pc:spChg chg="mod">
          <ac:chgData name="Susan Hendrick Elswick" userId="443088af4d4770b7" providerId="LiveId" clId="{AC4383AE-FBB4-48CA-9DD1-02616059DA4A}" dt="2020-05-12T16:16:57.297" v="1528" actId="20577"/>
          <ac:spMkLst>
            <pc:docMk/>
            <pc:sldMk cId="232473424" sldId="268"/>
            <ac:spMk id="3" creationId="{DCDDA112-56D4-4CE4-8CA0-1F7709D18A4C}"/>
          </ac:spMkLst>
        </pc:spChg>
      </pc:sldChg>
      <pc:sldChg chg="addSp delSp modSp mod setClrOvrMap">
        <pc:chgData name="Susan Hendrick Elswick" userId="443088af4d4770b7" providerId="LiveId" clId="{AC4383AE-FBB4-48CA-9DD1-02616059DA4A}" dt="2020-05-12T16:53:02.477" v="2873" actId="113"/>
        <pc:sldMkLst>
          <pc:docMk/>
          <pc:sldMk cId="2850535734" sldId="269"/>
        </pc:sldMkLst>
        <pc:spChg chg="mod">
          <ac:chgData name="Susan Hendrick Elswick" userId="443088af4d4770b7" providerId="LiveId" clId="{AC4383AE-FBB4-48CA-9DD1-02616059DA4A}" dt="2020-05-12T16:50:22.718" v="2852" actId="26606"/>
          <ac:spMkLst>
            <pc:docMk/>
            <pc:sldMk cId="2850535734" sldId="269"/>
            <ac:spMk id="2" creationId="{39371C21-EDD6-4C3D-80B7-A2B713B3C47C}"/>
          </ac:spMkLst>
        </pc:spChg>
        <pc:spChg chg="mod">
          <ac:chgData name="Susan Hendrick Elswick" userId="443088af4d4770b7" providerId="LiveId" clId="{AC4383AE-FBB4-48CA-9DD1-02616059DA4A}" dt="2020-05-12T16:53:02.477" v="2873" actId="113"/>
          <ac:spMkLst>
            <pc:docMk/>
            <pc:sldMk cId="2850535734" sldId="269"/>
            <ac:spMk id="3" creationId="{50907F4C-758F-4F49-BE5A-2F6D90013622}"/>
          </ac:spMkLst>
        </pc:spChg>
        <pc:spChg chg="del">
          <ac:chgData name="Susan Hendrick Elswick" userId="443088af4d4770b7" providerId="LiveId" clId="{AC4383AE-FBB4-48CA-9DD1-02616059DA4A}" dt="2020-05-12T16:50:22.718" v="2852" actId="26606"/>
          <ac:spMkLst>
            <pc:docMk/>
            <pc:sldMk cId="2850535734" sldId="269"/>
            <ac:spMk id="8" creationId="{D3FFFA32-D9F4-4AF9-A025-CD128AC85E32}"/>
          </ac:spMkLst>
        </pc:spChg>
        <pc:spChg chg="add">
          <ac:chgData name="Susan Hendrick Elswick" userId="443088af4d4770b7" providerId="LiveId" clId="{AC4383AE-FBB4-48CA-9DD1-02616059DA4A}" dt="2020-05-12T16:50:22.718" v="2852" actId="26606"/>
          <ac:spMkLst>
            <pc:docMk/>
            <pc:sldMk cId="2850535734" sldId="269"/>
            <ac:spMk id="17" creationId="{33CD251C-A887-4D2F-925B-FC097198538B}"/>
          </ac:spMkLst>
        </pc:spChg>
        <pc:spChg chg="add">
          <ac:chgData name="Susan Hendrick Elswick" userId="443088af4d4770b7" providerId="LiveId" clId="{AC4383AE-FBB4-48CA-9DD1-02616059DA4A}" dt="2020-05-12T16:50:22.718" v="2852" actId="26606"/>
          <ac:spMkLst>
            <pc:docMk/>
            <pc:sldMk cId="2850535734" sldId="269"/>
            <ac:spMk id="19" creationId="{3B2069EE-A08E-44F0-B3F9-3CF8CC2DCAD5}"/>
          </ac:spMkLst>
        </pc:spChg>
        <pc:grpChg chg="del">
          <ac:chgData name="Susan Hendrick Elswick" userId="443088af4d4770b7" providerId="LiveId" clId="{AC4383AE-FBB4-48CA-9DD1-02616059DA4A}" dt="2020-05-12T16:50:22.718" v="2852" actId="26606"/>
          <ac:grpSpMkLst>
            <pc:docMk/>
            <pc:sldMk cId="2850535734" sldId="269"/>
            <ac:grpSpMk id="10" creationId="{2823A416-999C-4FA3-A853-0AE48404B5D7}"/>
          </ac:grpSpMkLst>
        </pc:grpChg>
        <pc:grpChg chg="add">
          <ac:chgData name="Susan Hendrick Elswick" userId="443088af4d4770b7" providerId="LiveId" clId="{AC4383AE-FBB4-48CA-9DD1-02616059DA4A}" dt="2020-05-12T16:50:22.718" v="2852" actId="26606"/>
          <ac:grpSpMkLst>
            <pc:docMk/>
            <pc:sldMk cId="2850535734" sldId="269"/>
            <ac:grpSpMk id="21" creationId="{E12BF2FB-8A96-4B53-86A0-04755C545EB8}"/>
          </ac:grpSpMkLst>
        </pc:grpChg>
      </pc:sldChg>
      <pc:sldChg chg="modSp mod">
        <pc:chgData name="Susan Hendrick Elswick" userId="443088af4d4770b7" providerId="LiveId" clId="{AC4383AE-FBB4-48CA-9DD1-02616059DA4A}" dt="2020-05-12T17:01:07.637" v="3371" actId="20577"/>
        <pc:sldMkLst>
          <pc:docMk/>
          <pc:sldMk cId="2199691765" sldId="270"/>
        </pc:sldMkLst>
        <pc:spChg chg="mod">
          <ac:chgData name="Susan Hendrick Elswick" userId="443088af4d4770b7" providerId="LiveId" clId="{AC4383AE-FBB4-48CA-9DD1-02616059DA4A}" dt="2020-05-12T17:01:07.637" v="3371" actId="20577"/>
          <ac:spMkLst>
            <pc:docMk/>
            <pc:sldMk cId="2199691765" sldId="270"/>
            <ac:spMk id="3" creationId="{4BAE1431-2DB1-490D-B289-8F79C79F0DA7}"/>
          </ac:spMkLst>
        </pc:spChg>
      </pc:sldChg>
      <pc:sldChg chg="modSp new mod">
        <pc:chgData name="Susan Hendrick Elswick" userId="443088af4d4770b7" providerId="LiveId" clId="{AC4383AE-FBB4-48CA-9DD1-02616059DA4A}" dt="2020-05-12T16:18:05.439" v="1581" actId="115"/>
        <pc:sldMkLst>
          <pc:docMk/>
          <pc:sldMk cId="4289187198" sldId="271"/>
        </pc:sldMkLst>
        <pc:spChg chg="mod">
          <ac:chgData name="Susan Hendrick Elswick" userId="443088af4d4770b7" providerId="LiveId" clId="{AC4383AE-FBB4-48CA-9DD1-02616059DA4A}" dt="2020-05-12T16:17:36.343" v="1566" actId="20577"/>
          <ac:spMkLst>
            <pc:docMk/>
            <pc:sldMk cId="4289187198" sldId="271"/>
            <ac:spMk id="2" creationId="{D29CC572-C6D3-453C-B969-09A6035E10A7}"/>
          </ac:spMkLst>
        </pc:spChg>
        <pc:spChg chg="mod">
          <ac:chgData name="Susan Hendrick Elswick" userId="443088af4d4770b7" providerId="LiveId" clId="{AC4383AE-FBB4-48CA-9DD1-02616059DA4A}" dt="2020-05-12T16:18:05.439" v="1581" actId="115"/>
          <ac:spMkLst>
            <pc:docMk/>
            <pc:sldMk cId="4289187198" sldId="271"/>
            <ac:spMk id="3" creationId="{96DA3795-D94E-4635-ABC3-BAD680D49159}"/>
          </ac:spMkLst>
        </pc:spChg>
        <pc:spChg chg="mod">
          <ac:chgData name="Susan Hendrick Elswick" userId="443088af4d4770b7" providerId="LiveId" clId="{AC4383AE-FBB4-48CA-9DD1-02616059DA4A}" dt="2020-05-12T16:17:57.638" v="1578" actId="115"/>
          <ac:spMkLst>
            <pc:docMk/>
            <pc:sldMk cId="4289187198" sldId="271"/>
            <ac:spMk id="4" creationId="{B5491881-578F-4DE1-B007-572EA59C1867}"/>
          </ac:spMkLst>
        </pc:spChg>
      </pc:sldChg>
      <pc:sldChg chg="addSp modSp new mod setBg">
        <pc:chgData name="Susan Hendrick Elswick" userId="443088af4d4770b7" providerId="LiveId" clId="{AC4383AE-FBB4-48CA-9DD1-02616059DA4A}" dt="2020-05-12T16:47:49.037" v="2849" actId="26606"/>
        <pc:sldMkLst>
          <pc:docMk/>
          <pc:sldMk cId="1388865817" sldId="272"/>
        </pc:sldMkLst>
        <pc:spChg chg="mod">
          <ac:chgData name="Susan Hendrick Elswick" userId="443088af4d4770b7" providerId="LiveId" clId="{AC4383AE-FBB4-48CA-9DD1-02616059DA4A}" dt="2020-05-12T16:47:49.037" v="2849" actId="26606"/>
          <ac:spMkLst>
            <pc:docMk/>
            <pc:sldMk cId="1388865817" sldId="272"/>
            <ac:spMk id="2" creationId="{F878C58C-A303-4BC9-9C7D-1D2C050E020C}"/>
          </ac:spMkLst>
        </pc:spChg>
        <pc:spChg chg="mod">
          <ac:chgData name="Susan Hendrick Elswick" userId="443088af4d4770b7" providerId="LiveId" clId="{AC4383AE-FBB4-48CA-9DD1-02616059DA4A}" dt="2020-05-12T16:47:49.037" v="2849" actId="26606"/>
          <ac:spMkLst>
            <pc:docMk/>
            <pc:sldMk cId="1388865817" sldId="272"/>
            <ac:spMk id="3" creationId="{75FAB9C1-E172-44BC-98CB-8D20147DD450}"/>
          </ac:spMkLst>
        </pc:spChg>
        <pc:spChg chg="add">
          <ac:chgData name="Susan Hendrick Elswick" userId="443088af4d4770b7" providerId="LiveId" clId="{AC4383AE-FBB4-48CA-9DD1-02616059DA4A}" dt="2020-05-12T16:47:49.037" v="2849" actId="26606"/>
          <ac:spMkLst>
            <pc:docMk/>
            <pc:sldMk cId="1388865817" sldId="272"/>
            <ac:spMk id="10" creationId="{59A309A7-1751-4ABE-A3C1-EEC40366AD89}"/>
          </ac:spMkLst>
        </pc:spChg>
        <pc:spChg chg="add">
          <ac:chgData name="Susan Hendrick Elswick" userId="443088af4d4770b7" providerId="LiveId" clId="{AC4383AE-FBB4-48CA-9DD1-02616059DA4A}" dt="2020-05-12T16:47:49.037" v="2849" actId="26606"/>
          <ac:spMkLst>
            <pc:docMk/>
            <pc:sldMk cId="1388865817" sldId="272"/>
            <ac:spMk id="12" creationId="{967D8EB6-EAE1-4F9C-B398-83321E287204}"/>
          </ac:spMkLst>
        </pc:spChg>
        <pc:picChg chg="add">
          <ac:chgData name="Susan Hendrick Elswick" userId="443088af4d4770b7" providerId="LiveId" clId="{AC4383AE-FBB4-48CA-9DD1-02616059DA4A}" dt="2020-05-12T16:47:49.037" v="2849" actId="26606"/>
          <ac:picMkLst>
            <pc:docMk/>
            <pc:sldMk cId="1388865817" sldId="272"/>
            <ac:picMk id="7" creationId="{93144B19-30B7-4000-ACE7-1FE0C620F769}"/>
          </ac:picMkLst>
        </pc:picChg>
      </pc:sldChg>
      <pc:sldChg chg="addSp delSp modSp new mod setBg">
        <pc:chgData name="Susan Hendrick Elswick" userId="443088af4d4770b7" providerId="LiveId" clId="{AC4383AE-FBB4-48CA-9DD1-02616059DA4A}" dt="2020-05-12T16:48:00.586" v="2850" actId="26606"/>
        <pc:sldMkLst>
          <pc:docMk/>
          <pc:sldMk cId="2933515373" sldId="273"/>
        </pc:sldMkLst>
        <pc:spChg chg="mod">
          <ac:chgData name="Susan Hendrick Elswick" userId="443088af4d4770b7" providerId="LiveId" clId="{AC4383AE-FBB4-48CA-9DD1-02616059DA4A}" dt="2020-05-12T16:48:00.586" v="2850" actId="26606"/>
          <ac:spMkLst>
            <pc:docMk/>
            <pc:sldMk cId="2933515373" sldId="273"/>
            <ac:spMk id="2" creationId="{D1EB2B1A-524B-4943-BE4E-575EC4E976B1}"/>
          </ac:spMkLst>
        </pc:spChg>
        <pc:spChg chg="del mod">
          <ac:chgData name="Susan Hendrick Elswick" userId="443088af4d4770b7" providerId="LiveId" clId="{AC4383AE-FBB4-48CA-9DD1-02616059DA4A}" dt="2020-05-12T16:48:00.586" v="2850" actId="26606"/>
          <ac:spMkLst>
            <pc:docMk/>
            <pc:sldMk cId="2933515373" sldId="273"/>
            <ac:spMk id="3" creationId="{A3C6A109-4D9F-483D-9114-8FC6CA18AB24}"/>
          </ac:spMkLst>
        </pc:spChg>
        <pc:spChg chg="add">
          <ac:chgData name="Susan Hendrick Elswick" userId="443088af4d4770b7" providerId="LiveId" clId="{AC4383AE-FBB4-48CA-9DD1-02616059DA4A}" dt="2020-05-12T16:48:00.586" v="2850" actId="26606"/>
          <ac:spMkLst>
            <pc:docMk/>
            <pc:sldMk cId="2933515373" sldId="273"/>
            <ac:spMk id="10" creationId="{53B021B3-DE93-4AB7-8A18-CF5F1CED88B8}"/>
          </ac:spMkLst>
        </pc:spChg>
        <pc:spChg chg="add">
          <ac:chgData name="Susan Hendrick Elswick" userId="443088af4d4770b7" providerId="LiveId" clId="{AC4383AE-FBB4-48CA-9DD1-02616059DA4A}" dt="2020-05-12T16:48:00.586" v="2850" actId="26606"/>
          <ac:spMkLst>
            <pc:docMk/>
            <pc:sldMk cId="2933515373" sldId="273"/>
            <ac:spMk id="12" creationId="{52D502E5-F6B4-4D58-B4AE-FC466FF15EE8}"/>
          </ac:spMkLst>
        </pc:spChg>
        <pc:spChg chg="add">
          <ac:chgData name="Susan Hendrick Elswick" userId="443088af4d4770b7" providerId="LiveId" clId="{AC4383AE-FBB4-48CA-9DD1-02616059DA4A}" dt="2020-05-12T16:48:00.586" v="2850" actId="26606"/>
          <ac:spMkLst>
            <pc:docMk/>
            <pc:sldMk cId="2933515373" sldId="273"/>
            <ac:spMk id="14" creationId="{9DECDBF4-02B6-4BB4-B65B-B8107AD6A9E8}"/>
          </ac:spMkLst>
        </pc:spChg>
        <pc:graphicFrameChg chg="add">
          <ac:chgData name="Susan Hendrick Elswick" userId="443088af4d4770b7" providerId="LiveId" clId="{AC4383AE-FBB4-48CA-9DD1-02616059DA4A}" dt="2020-05-12T16:48:00.586" v="2850" actId="26606"/>
          <ac:graphicFrameMkLst>
            <pc:docMk/>
            <pc:sldMk cId="2933515373" sldId="273"/>
            <ac:graphicFrameMk id="5" creationId="{BF816420-F8B7-478F-8D29-B17376C1C092}"/>
          </ac:graphicFrameMkLst>
        </pc:graphicFrameChg>
      </pc:sldChg>
      <pc:sldChg chg="addSp modSp new mod setBg">
        <pc:chgData name="Susan Hendrick Elswick" userId="443088af4d4770b7" providerId="LiveId" clId="{AC4383AE-FBB4-48CA-9DD1-02616059DA4A}" dt="2020-05-12T16:50:13.621" v="2851" actId="26606"/>
        <pc:sldMkLst>
          <pc:docMk/>
          <pc:sldMk cId="1665917574" sldId="274"/>
        </pc:sldMkLst>
        <pc:spChg chg="mod">
          <ac:chgData name="Susan Hendrick Elswick" userId="443088af4d4770b7" providerId="LiveId" clId="{AC4383AE-FBB4-48CA-9DD1-02616059DA4A}" dt="2020-05-12T16:50:13.621" v="2851" actId="26606"/>
          <ac:spMkLst>
            <pc:docMk/>
            <pc:sldMk cId="1665917574" sldId="274"/>
            <ac:spMk id="2" creationId="{5D19C8DF-0F62-4A7A-A0A0-43F768DF1A69}"/>
          </ac:spMkLst>
        </pc:spChg>
        <pc:spChg chg="mod">
          <ac:chgData name="Susan Hendrick Elswick" userId="443088af4d4770b7" providerId="LiveId" clId="{AC4383AE-FBB4-48CA-9DD1-02616059DA4A}" dt="2020-05-12T16:50:13.621" v="2851" actId="26606"/>
          <ac:spMkLst>
            <pc:docMk/>
            <pc:sldMk cId="1665917574" sldId="274"/>
            <ac:spMk id="3" creationId="{F4766599-5523-495E-9BB6-98444081C7BA}"/>
          </ac:spMkLst>
        </pc:spChg>
        <pc:spChg chg="mod">
          <ac:chgData name="Susan Hendrick Elswick" userId="443088af4d4770b7" providerId="LiveId" clId="{AC4383AE-FBB4-48CA-9DD1-02616059DA4A}" dt="2020-05-12T16:50:13.621" v="2851" actId="26606"/>
          <ac:spMkLst>
            <pc:docMk/>
            <pc:sldMk cId="1665917574" sldId="274"/>
            <ac:spMk id="4" creationId="{43D4F572-DAD9-497E-9513-CA56218C97F9}"/>
          </ac:spMkLst>
        </pc:spChg>
        <pc:spChg chg="add">
          <ac:chgData name="Susan Hendrick Elswick" userId="443088af4d4770b7" providerId="LiveId" clId="{AC4383AE-FBB4-48CA-9DD1-02616059DA4A}" dt="2020-05-12T16:50:13.621" v="2851" actId="26606"/>
          <ac:spMkLst>
            <pc:docMk/>
            <pc:sldMk cId="1665917574" sldId="274"/>
            <ac:spMk id="9" creationId="{4C608BEB-860E-4094-8511-78603564A75E}"/>
          </ac:spMkLst>
        </pc:spChg>
        <pc:cxnChg chg="add">
          <ac:chgData name="Susan Hendrick Elswick" userId="443088af4d4770b7" providerId="LiveId" clId="{AC4383AE-FBB4-48CA-9DD1-02616059DA4A}" dt="2020-05-12T16:50:13.621" v="2851" actId="26606"/>
          <ac:cxnSpMkLst>
            <pc:docMk/>
            <pc:sldMk cId="1665917574" sldId="274"/>
            <ac:cxnSpMk id="11" creationId="{1F16A8D4-FE87-4604-88B2-394B5D1EB437}"/>
          </ac:cxnSpMkLst>
        </pc:cxnChg>
      </pc:sldChg>
      <pc:sldChg chg="modSp new mod">
        <pc:chgData name="Susan Hendrick Elswick" userId="443088af4d4770b7" providerId="LiveId" clId="{AC4383AE-FBB4-48CA-9DD1-02616059DA4A}" dt="2020-05-12T16:38:18.487" v="2652" actId="113"/>
        <pc:sldMkLst>
          <pc:docMk/>
          <pc:sldMk cId="1438316697" sldId="275"/>
        </pc:sldMkLst>
        <pc:spChg chg="mod">
          <ac:chgData name="Susan Hendrick Elswick" userId="443088af4d4770b7" providerId="LiveId" clId="{AC4383AE-FBB4-48CA-9DD1-02616059DA4A}" dt="2020-05-12T16:37:01.852" v="2609" actId="20577"/>
          <ac:spMkLst>
            <pc:docMk/>
            <pc:sldMk cId="1438316697" sldId="275"/>
            <ac:spMk id="2" creationId="{93ABB59D-BF2F-4DB1-A9C0-B5CC85DDD221}"/>
          </ac:spMkLst>
        </pc:spChg>
        <pc:spChg chg="mod">
          <ac:chgData name="Susan Hendrick Elswick" userId="443088af4d4770b7" providerId="LiveId" clId="{AC4383AE-FBB4-48CA-9DD1-02616059DA4A}" dt="2020-05-12T16:38:18.487" v="2652" actId="113"/>
          <ac:spMkLst>
            <pc:docMk/>
            <pc:sldMk cId="1438316697" sldId="275"/>
            <ac:spMk id="3" creationId="{C9FD4AD1-EBC5-4ED2-A900-E8945DAF8EF3}"/>
          </ac:spMkLst>
        </pc:spChg>
        <pc:spChg chg="mod">
          <ac:chgData name="Susan Hendrick Elswick" userId="443088af4d4770b7" providerId="LiveId" clId="{AC4383AE-FBB4-48CA-9DD1-02616059DA4A}" dt="2020-05-12T16:36:31.617" v="2546" actId="20577"/>
          <ac:spMkLst>
            <pc:docMk/>
            <pc:sldMk cId="1438316697" sldId="275"/>
            <ac:spMk id="4" creationId="{AEE47072-61A7-4513-9CAD-98463B3164E2}"/>
          </ac:spMkLst>
        </pc:spChg>
      </pc:sldChg>
      <pc:sldChg chg="modSp new mod">
        <pc:chgData name="Susan Hendrick Elswick" userId="443088af4d4770b7" providerId="LiveId" clId="{AC4383AE-FBB4-48CA-9DD1-02616059DA4A}" dt="2020-05-12T16:40:45.375" v="2780" actId="20577"/>
        <pc:sldMkLst>
          <pc:docMk/>
          <pc:sldMk cId="2844288346" sldId="276"/>
        </pc:sldMkLst>
        <pc:spChg chg="mod">
          <ac:chgData name="Susan Hendrick Elswick" userId="443088af4d4770b7" providerId="LiveId" clId="{AC4383AE-FBB4-48CA-9DD1-02616059DA4A}" dt="2020-05-12T16:40:45.375" v="2780" actId="20577"/>
          <ac:spMkLst>
            <pc:docMk/>
            <pc:sldMk cId="2844288346" sldId="276"/>
            <ac:spMk id="2" creationId="{3642CC10-7738-4ACA-90F2-6CCD38663892}"/>
          </ac:spMkLst>
        </pc:spChg>
        <pc:spChg chg="mod">
          <ac:chgData name="Susan Hendrick Elswick" userId="443088af4d4770b7" providerId="LiveId" clId="{AC4383AE-FBB4-48CA-9DD1-02616059DA4A}" dt="2020-05-12T16:39:59.384" v="2752" actId="27636"/>
          <ac:spMkLst>
            <pc:docMk/>
            <pc:sldMk cId="2844288346" sldId="276"/>
            <ac:spMk id="3" creationId="{EA4F5E1C-6429-4C0D-B04A-AF5F9E757864}"/>
          </ac:spMkLst>
        </pc:spChg>
        <pc:spChg chg="mod">
          <ac:chgData name="Susan Hendrick Elswick" userId="443088af4d4770b7" providerId="LiveId" clId="{AC4383AE-FBB4-48CA-9DD1-02616059DA4A}" dt="2020-05-12T16:40:09.006" v="2771" actId="20577"/>
          <ac:spMkLst>
            <pc:docMk/>
            <pc:sldMk cId="2844288346" sldId="276"/>
            <ac:spMk id="4" creationId="{A49F9B3D-D3C8-4EA6-8536-CAE75D226E83}"/>
          </ac:spMkLst>
        </pc:spChg>
      </pc:sldChg>
      <pc:sldChg chg="addSp modSp new mod setBg setClrOvrMap">
        <pc:chgData name="Susan Hendrick Elswick" userId="443088af4d4770b7" providerId="LiveId" clId="{AC4383AE-FBB4-48CA-9DD1-02616059DA4A}" dt="2020-05-12T16:51:39.939" v="2866" actId="255"/>
        <pc:sldMkLst>
          <pc:docMk/>
          <pc:sldMk cId="4218830956" sldId="277"/>
        </pc:sldMkLst>
        <pc:spChg chg="mod">
          <ac:chgData name="Susan Hendrick Elswick" userId="443088af4d4770b7" providerId="LiveId" clId="{AC4383AE-FBB4-48CA-9DD1-02616059DA4A}" dt="2020-05-12T16:34:38.433" v="2312" actId="26606"/>
          <ac:spMkLst>
            <pc:docMk/>
            <pc:sldMk cId="4218830956" sldId="277"/>
            <ac:spMk id="2" creationId="{6CA099B7-56B7-4CC3-8D2A-8E59D34096F2}"/>
          </ac:spMkLst>
        </pc:spChg>
        <pc:spChg chg="mod">
          <ac:chgData name="Susan Hendrick Elswick" userId="443088af4d4770b7" providerId="LiveId" clId="{AC4383AE-FBB4-48CA-9DD1-02616059DA4A}" dt="2020-05-12T16:51:39.939" v="2866" actId="255"/>
          <ac:spMkLst>
            <pc:docMk/>
            <pc:sldMk cId="4218830956" sldId="277"/>
            <ac:spMk id="3" creationId="{A62DA3DA-6F56-47DB-8490-3C46059F31DA}"/>
          </ac:spMkLst>
        </pc:spChg>
        <pc:picChg chg="add">
          <ac:chgData name="Susan Hendrick Elswick" userId="443088af4d4770b7" providerId="LiveId" clId="{AC4383AE-FBB4-48CA-9DD1-02616059DA4A}" dt="2020-05-12T16:34:38.433" v="2312" actId="26606"/>
          <ac:picMkLst>
            <pc:docMk/>
            <pc:sldMk cId="4218830956" sldId="277"/>
            <ac:picMk id="5" creationId="{E79572A1-7164-4042-A356-8DBE7422CC4F}"/>
          </ac:picMkLst>
        </pc:picChg>
      </pc:sldChg>
      <pc:sldChg chg="modSp new mod">
        <pc:chgData name="Susan Hendrick Elswick" userId="443088af4d4770b7" providerId="LiveId" clId="{AC4383AE-FBB4-48CA-9DD1-02616059DA4A}" dt="2020-05-12T16:52:07.047" v="2869" actId="113"/>
        <pc:sldMkLst>
          <pc:docMk/>
          <pc:sldMk cId="4106210620" sldId="278"/>
        </pc:sldMkLst>
        <pc:spChg chg="mod">
          <ac:chgData name="Susan Hendrick Elswick" userId="443088af4d4770b7" providerId="LiveId" clId="{AC4383AE-FBB4-48CA-9DD1-02616059DA4A}" dt="2020-05-12T16:41:57.672" v="2811"/>
          <ac:spMkLst>
            <pc:docMk/>
            <pc:sldMk cId="4106210620" sldId="278"/>
            <ac:spMk id="2" creationId="{C6F1718C-CF96-4282-A332-8736A365DEBA}"/>
          </ac:spMkLst>
        </pc:spChg>
        <pc:spChg chg="mod">
          <ac:chgData name="Susan Hendrick Elswick" userId="443088af4d4770b7" providerId="LiveId" clId="{AC4383AE-FBB4-48CA-9DD1-02616059DA4A}" dt="2020-05-12T16:52:07.047" v="2869" actId="113"/>
          <ac:spMkLst>
            <pc:docMk/>
            <pc:sldMk cId="4106210620" sldId="278"/>
            <ac:spMk id="3" creationId="{3959DE15-AA82-46E8-BF94-7668819992DC}"/>
          </ac:spMkLst>
        </pc:spChg>
        <pc:spChg chg="mod">
          <ac:chgData name="Susan Hendrick Elswick" userId="443088af4d4770b7" providerId="LiveId" clId="{AC4383AE-FBB4-48CA-9DD1-02616059DA4A}" dt="2020-05-12T16:43:19.943" v="2829" actId="20577"/>
          <ac:spMkLst>
            <pc:docMk/>
            <pc:sldMk cId="4106210620" sldId="278"/>
            <ac:spMk id="4" creationId="{B9382938-C99C-4A94-9BD7-D05BCF52DDA2}"/>
          </ac:spMkLst>
        </pc:spChg>
      </pc:sldChg>
    </pc:docChg>
  </pc:docChgLst>
  <pc:docChgLst>
    <pc:chgData name="Susan Hendrick Elswick" userId="443088af4d4770b7" providerId="LiveId" clId="{7D73D4F2-5318-4A2A-B356-96DEF3061FC7}"/>
    <pc:docChg chg="undo custSel mod addSld delSld modSld">
      <pc:chgData name="Susan Hendrick Elswick" userId="443088af4d4770b7" providerId="LiveId" clId="{7D73D4F2-5318-4A2A-B356-96DEF3061FC7}" dt="2020-05-14T14:29:08.753" v="963" actId="20577"/>
      <pc:docMkLst>
        <pc:docMk/>
      </pc:docMkLst>
      <pc:sldChg chg="addSp delSp modSp mod">
        <pc:chgData name="Susan Hendrick Elswick" userId="443088af4d4770b7" providerId="LiveId" clId="{7D73D4F2-5318-4A2A-B356-96DEF3061FC7}" dt="2020-05-14T14:29:08.753" v="963" actId="20577"/>
        <pc:sldMkLst>
          <pc:docMk/>
          <pc:sldMk cId="2509852179" sldId="256"/>
        </pc:sldMkLst>
        <pc:spChg chg="mod">
          <ac:chgData name="Susan Hendrick Elswick" userId="443088af4d4770b7" providerId="LiveId" clId="{7D73D4F2-5318-4A2A-B356-96DEF3061FC7}" dt="2020-05-14T14:29:08.753" v="963" actId="20577"/>
          <ac:spMkLst>
            <pc:docMk/>
            <pc:sldMk cId="2509852179" sldId="256"/>
            <ac:spMk id="2" creationId="{2BFD4837-ECD8-4EE4-B4A1-7D24B29BD364}"/>
          </ac:spMkLst>
        </pc:spChg>
        <pc:spChg chg="mod">
          <ac:chgData name="Susan Hendrick Elswick" userId="443088af4d4770b7" providerId="LiveId" clId="{7D73D4F2-5318-4A2A-B356-96DEF3061FC7}" dt="2020-05-14T14:29:00.393" v="955" actId="26606"/>
          <ac:spMkLst>
            <pc:docMk/>
            <pc:sldMk cId="2509852179" sldId="256"/>
            <ac:spMk id="3" creationId="{B6B0A4A9-AE15-4F32-BA75-2D8FCB7E6CFD}"/>
          </ac:spMkLst>
        </pc:spChg>
        <pc:spChg chg="add del">
          <ac:chgData name="Susan Hendrick Elswick" userId="443088af4d4770b7" providerId="LiveId" clId="{7D73D4F2-5318-4A2A-B356-96DEF3061FC7}" dt="2020-05-14T14:29:00.393" v="955" actId="26606"/>
          <ac:spMkLst>
            <pc:docMk/>
            <pc:sldMk cId="2509852179" sldId="256"/>
            <ac:spMk id="9" creationId="{0BC9EFE1-D8CB-4668-9980-DB108327A794}"/>
          </ac:spMkLst>
        </pc:spChg>
        <pc:spChg chg="add del">
          <ac:chgData name="Susan Hendrick Elswick" userId="443088af4d4770b7" providerId="LiveId" clId="{7D73D4F2-5318-4A2A-B356-96DEF3061FC7}" dt="2020-05-14T14:29:00.393" v="955" actId="26606"/>
          <ac:spMkLst>
            <pc:docMk/>
            <pc:sldMk cId="2509852179" sldId="256"/>
            <ac:spMk id="13" creationId="{77DA6D33-2D62-458C-BF5D-DBF612FD557E}"/>
          </ac:spMkLst>
        </pc:spChg>
        <pc:spChg chg="add del">
          <ac:chgData name="Susan Hendrick Elswick" userId="443088af4d4770b7" providerId="LiveId" clId="{7D73D4F2-5318-4A2A-B356-96DEF3061FC7}" dt="2020-05-14T14:29:00.393" v="955" actId="26606"/>
          <ac:spMkLst>
            <pc:docMk/>
            <pc:sldMk cId="2509852179" sldId="256"/>
            <ac:spMk id="18" creationId="{27BDFED6-6E33-4606-AFE2-886ADB1C018E}"/>
          </ac:spMkLst>
        </pc:spChg>
        <pc:spChg chg="add del">
          <ac:chgData name="Susan Hendrick Elswick" userId="443088af4d4770b7" providerId="LiveId" clId="{7D73D4F2-5318-4A2A-B356-96DEF3061FC7}" dt="2020-05-14T14:29:00.393" v="955" actId="26606"/>
          <ac:spMkLst>
            <pc:docMk/>
            <pc:sldMk cId="2509852179" sldId="256"/>
            <ac:spMk id="20" creationId="{890DEF05-784E-4B61-89E4-04C4ECF4E5A0}"/>
          </ac:spMkLst>
        </pc:spChg>
        <pc:picChg chg="add mod ord">
          <ac:chgData name="Susan Hendrick Elswick" userId="443088af4d4770b7" providerId="LiveId" clId="{7D73D4F2-5318-4A2A-B356-96DEF3061FC7}" dt="2020-05-14T14:29:00.393" v="955" actId="26606"/>
          <ac:picMkLst>
            <pc:docMk/>
            <pc:sldMk cId="2509852179" sldId="256"/>
            <ac:picMk id="4" creationId="{D89711E8-2F71-4AFB-B390-42E294C13978}"/>
          </ac:picMkLst>
        </pc:picChg>
        <pc:picChg chg="mod ord">
          <ac:chgData name="Susan Hendrick Elswick" userId="443088af4d4770b7" providerId="LiveId" clId="{7D73D4F2-5318-4A2A-B356-96DEF3061FC7}" dt="2020-05-14T14:29:00.393" v="955" actId="26606"/>
          <ac:picMkLst>
            <pc:docMk/>
            <pc:sldMk cId="2509852179" sldId="256"/>
            <ac:picMk id="5" creationId="{63C40308-4A3E-433E-A624-2A6D6F17A78C}"/>
          </ac:picMkLst>
        </pc:picChg>
        <pc:picChg chg="add del">
          <ac:chgData name="Susan Hendrick Elswick" userId="443088af4d4770b7" providerId="LiveId" clId="{7D73D4F2-5318-4A2A-B356-96DEF3061FC7}" dt="2020-05-14T14:29:00.393" v="955" actId="26606"/>
          <ac:picMkLst>
            <pc:docMk/>
            <pc:sldMk cId="2509852179" sldId="256"/>
            <ac:picMk id="11" creationId="{7CBAE1BD-B8E4-4029-8AA2-C77E4FED9864}"/>
          </ac:picMkLst>
        </pc:picChg>
        <pc:cxnChg chg="add del">
          <ac:chgData name="Susan Hendrick Elswick" userId="443088af4d4770b7" providerId="LiveId" clId="{7D73D4F2-5318-4A2A-B356-96DEF3061FC7}" dt="2020-05-14T14:29:00.393" v="955" actId="26606"/>
          <ac:cxnSpMkLst>
            <pc:docMk/>
            <pc:sldMk cId="2509852179" sldId="256"/>
            <ac:cxnSpMk id="22" creationId="{C41BAEC7-F7B0-4224-8B18-8F74B7D87F0B}"/>
          </ac:cxnSpMkLst>
        </pc:cxnChg>
      </pc:sldChg>
      <pc:sldChg chg="modSp mod">
        <pc:chgData name="Susan Hendrick Elswick" userId="443088af4d4770b7" providerId="LiveId" clId="{7D73D4F2-5318-4A2A-B356-96DEF3061FC7}" dt="2020-05-13T01:18:26.254" v="21" actId="20577"/>
        <pc:sldMkLst>
          <pc:docMk/>
          <pc:sldMk cId="349944087" sldId="261"/>
        </pc:sldMkLst>
        <pc:spChg chg="mod">
          <ac:chgData name="Susan Hendrick Elswick" userId="443088af4d4770b7" providerId="LiveId" clId="{7D73D4F2-5318-4A2A-B356-96DEF3061FC7}" dt="2020-05-13T01:18:26.254" v="21" actId="20577"/>
          <ac:spMkLst>
            <pc:docMk/>
            <pc:sldMk cId="349944087" sldId="261"/>
            <ac:spMk id="3" creationId="{E9982534-3C82-41D5-8C4C-3BA1A20C09D1}"/>
          </ac:spMkLst>
        </pc:spChg>
      </pc:sldChg>
      <pc:sldChg chg="del">
        <pc:chgData name="Susan Hendrick Elswick" userId="443088af4d4770b7" providerId="LiveId" clId="{7D73D4F2-5318-4A2A-B356-96DEF3061FC7}" dt="2020-05-13T01:27:11.273" v="597" actId="47"/>
        <pc:sldMkLst>
          <pc:docMk/>
          <pc:sldMk cId="291616642" sldId="263"/>
        </pc:sldMkLst>
      </pc:sldChg>
      <pc:sldChg chg="modSp mod">
        <pc:chgData name="Susan Hendrick Elswick" userId="443088af4d4770b7" providerId="LiveId" clId="{7D73D4F2-5318-4A2A-B356-96DEF3061FC7}" dt="2020-05-14T14:24:00.588" v="925" actId="113"/>
        <pc:sldMkLst>
          <pc:docMk/>
          <pc:sldMk cId="232473424" sldId="268"/>
        </pc:sldMkLst>
        <pc:spChg chg="mod">
          <ac:chgData name="Susan Hendrick Elswick" userId="443088af4d4770b7" providerId="LiveId" clId="{7D73D4F2-5318-4A2A-B356-96DEF3061FC7}" dt="2020-05-14T14:24:00.588" v="925" actId="113"/>
          <ac:spMkLst>
            <pc:docMk/>
            <pc:sldMk cId="232473424" sldId="268"/>
            <ac:spMk id="3" creationId="{DCDDA112-56D4-4CE4-8CA0-1F7709D18A4C}"/>
          </ac:spMkLst>
        </pc:spChg>
      </pc:sldChg>
      <pc:sldChg chg="delSp add setBg delDesignElem">
        <pc:chgData name="Susan Hendrick Elswick" userId="443088af4d4770b7" providerId="LiveId" clId="{7D73D4F2-5318-4A2A-B356-96DEF3061FC7}" dt="2020-05-14T14:24:51.228" v="931"/>
        <pc:sldMkLst>
          <pc:docMk/>
          <pc:sldMk cId="321781904" sldId="273"/>
        </pc:sldMkLst>
        <pc:spChg chg="del">
          <ac:chgData name="Susan Hendrick Elswick" userId="443088af4d4770b7" providerId="LiveId" clId="{7D73D4F2-5318-4A2A-B356-96DEF3061FC7}" dt="2020-05-14T14:24:51.228" v="931"/>
          <ac:spMkLst>
            <pc:docMk/>
            <pc:sldMk cId="321781904" sldId="273"/>
            <ac:spMk id="10" creationId="{53B021B3-DE93-4AB7-8A18-CF5F1CED88B8}"/>
          </ac:spMkLst>
        </pc:spChg>
        <pc:spChg chg="del">
          <ac:chgData name="Susan Hendrick Elswick" userId="443088af4d4770b7" providerId="LiveId" clId="{7D73D4F2-5318-4A2A-B356-96DEF3061FC7}" dt="2020-05-14T14:24:51.228" v="931"/>
          <ac:spMkLst>
            <pc:docMk/>
            <pc:sldMk cId="321781904" sldId="273"/>
            <ac:spMk id="12" creationId="{52D502E5-F6B4-4D58-B4AE-FC466FF15EE8}"/>
          </ac:spMkLst>
        </pc:spChg>
        <pc:spChg chg="del">
          <ac:chgData name="Susan Hendrick Elswick" userId="443088af4d4770b7" providerId="LiveId" clId="{7D73D4F2-5318-4A2A-B356-96DEF3061FC7}" dt="2020-05-14T14:24:51.228" v="931"/>
          <ac:spMkLst>
            <pc:docMk/>
            <pc:sldMk cId="321781904" sldId="273"/>
            <ac:spMk id="14" creationId="{9DECDBF4-02B6-4BB4-B65B-B8107AD6A9E8}"/>
          </ac:spMkLst>
        </pc:spChg>
      </pc:sldChg>
      <pc:sldChg chg="del">
        <pc:chgData name="Susan Hendrick Elswick" userId="443088af4d4770b7" providerId="LiveId" clId="{7D73D4F2-5318-4A2A-B356-96DEF3061FC7}" dt="2020-05-14T14:24:44.722" v="928" actId="2696"/>
        <pc:sldMkLst>
          <pc:docMk/>
          <pc:sldMk cId="2933515373" sldId="273"/>
        </pc:sldMkLst>
      </pc:sldChg>
      <pc:sldChg chg="modSp del mod">
        <pc:chgData name="Susan Hendrick Elswick" userId="443088af4d4770b7" providerId="LiveId" clId="{7D73D4F2-5318-4A2A-B356-96DEF3061FC7}" dt="2020-05-14T14:24:44.722" v="928" actId="2696"/>
        <pc:sldMkLst>
          <pc:docMk/>
          <pc:sldMk cId="1665917574" sldId="274"/>
        </pc:sldMkLst>
        <pc:spChg chg="mod">
          <ac:chgData name="Susan Hendrick Elswick" userId="443088af4d4770b7" providerId="LiveId" clId="{7D73D4F2-5318-4A2A-B356-96DEF3061FC7}" dt="2020-05-14T14:22:51.406" v="918" actId="113"/>
          <ac:spMkLst>
            <pc:docMk/>
            <pc:sldMk cId="1665917574" sldId="274"/>
            <ac:spMk id="3" creationId="{F4766599-5523-495E-9BB6-98444081C7BA}"/>
          </ac:spMkLst>
        </pc:spChg>
        <pc:spChg chg="mod">
          <ac:chgData name="Susan Hendrick Elswick" userId="443088af4d4770b7" providerId="LiveId" clId="{7D73D4F2-5318-4A2A-B356-96DEF3061FC7}" dt="2020-05-14T14:23:23.542" v="921" actId="113"/>
          <ac:spMkLst>
            <pc:docMk/>
            <pc:sldMk cId="1665917574" sldId="274"/>
            <ac:spMk id="4" creationId="{43D4F572-DAD9-497E-9513-CA56218C97F9}"/>
          </ac:spMkLst>
        </pc:spChg>
      </pc:sldChg>
      <pc:sldChg chg="addSp delSp modSp add mod setBg delDesignElem">
        <pc:chgData name="Susan Hendrick Elswick" userId="443088af4d4770b7" providerId="LiveId" clId="{7D73D4F2-5318-4A2A-B356-96DEF3061FC7}" dt="2020-05-14T14:25:55.192" v="945" actId="1076"/>
        <pc:sldMkLst>
          <pc:docMk/>
          <pc:sldMk cId="2323755111" sldId="274"/>
        </pc:sldMkLst>
        <pc:spChg chg="mod">
          <ac:chgData name="Susan Hendrick Elswick" userId="443088af4d4770b7" providerId="LiveId" clId="{7D73D4F2-5318-4A2A-B356-96DEF3061FC7}" dt="2020-05-14T14:25:06.918" v="932" actId="26606"/>
          <ac:spMkLst>
            <pc:docMk/>
            <pc:sldMk cId="2323755111" sldId="274"/>
            <ac:spMk id="2" creationId="{5D19C8DF-0F62-4A7A-A0A0-43F768DF1A69}"/>
          </ac:spMkLst>
        </pc:spChg>
        <pc:spChg chg="mod">
          <ac:chgData name="Susan Hendrick Elswick" userId="443088af4d4770b7" providerId="LiveId" clId="{7D73D4F2-5318-4A2A-B356-96DEF3061FC7}" dt="2020-05-14T14:25:55.192" v="945" actId="1076"/>
          <ac:spMkLst>
            <pc:docMk/>
            <pc:sldMk cId="2323755111" sldId="274"/>
            <ac:spMk id="3" creationId="{F4766599-5523-495E-9BB6-98444081C7BA}"/>
          </ac:spMkLst>
        </pc:spChg>
        <pc:spChg chg="mod">
          <ac:chgData name="Susan Hendrick Elswick" userId="443088af4d4770b7" providerId="LiveId" clId="{7D73D4F2-5318-4A2A-B356-96DEF3061FC7}" dt="2020-05-14T14:25:49.731" v="944" actId="1076"/>
          <ac:spMkLst>
            <pc:docMk/>
            <pc:sldMk cId="2323755111" sldId="274"/>
            <ac:spMk id="4" creationId="{43D4F572-DAD9-497E-9513-CA56218C97F9}"/>
          </ac:spMkLst>
        </pc:spChg>
        <pc:spChg chg="add">
          <ac:chgData name="Susan Hendrick Elswick" userId="443088af4d4770b7" providerId="LiveId" clId="{7D73D4F2-5318-4A2A-B356-96DEF3061FC7}" dt="2020-05-14T14:25:06.918" v="932" actId="26606"/>
          <ac:spMkLst>
            <pc:docMk/>
            <pc:sldMk cId="2323755111" sldId="274"/>
            <ac:spMk id="6" creationId="{42285737-90EE-47DC-AC80-8AE156B11969}"/>
          </ac:spMkLst>
        </pc:spChg>
        <pc:spChg chg="del">
          <ac:chgData name="Susan Hendrick Elswick" userId="443088af4d4770b7" providerId="LiveId" clId="{7D73D4F2-5318-4A2A-B356-96DEF3061FC7}" dt="2020-05-14T14:24:51.228" v="931"/>
          <ac:spMkLst>
            <pc:docMk/>
            <pc:sldMk cId="2323755111" sldId="274"/>
            <ac:spMk id="9" creationId="{4C608BEB-860E-4094-8511-78603564A75E}"/>
          </ac:spMkLst>
        </pc:spChg>
        <pc:grpChg chg="add">
          <ac:chgData name="Susan Hendrick Elswick" userId="443088af4d4770b7" providerId="LiveId" clId="{7D73D4F2-5318-4A2A-B356-96DEF3061FC7}" dt="2020-05-14T14:25:06.918" v="932" actId="26606"/>
          <ac:grpSpMkLst>
            <pc:docMk/>
            <pc:sldMk cId="2323755111" sldId="274"/>
            <ac:grpSpMk id="7" creationId="{B57BDC17-F1B3-455F-BBF1-680AA1F25C06}"/>
          </ac:grpSpMkLst>
        </pc:grpChg>
        <pc:cxnChg chg="del">
          <ac:chgData name="Susan Hendrick Elswick" userId="443088af4d4770b7" providerId="LiveId" clId="{7D73D4F2-5318-4A2A-B356-96DEF3061FC7}" dt="2020-05-14T14:24:51.228" v="931"/>
          <ac:cxnSpMkLst>
            <pc:docMk/>
            <pc:sldMk cId="2323755111" sldId="274"/>
            <ac:cxnSpMk id="11" creationId="{1F16A8D4-FE87-4604-88B2-394B5D1EB437}"/>
          </ac:cxnSpMkLst>
        </pc:cxnChg>
      </pc:sldChg>
      <pc:sldChg chg="modSp mod">
        <pc:chgData name="Susan Hendrick Elswick" userId="443088af4d4770b7" providerId="LiveId" clId="{7D73D4F2-5318-4A2A-B356-96DEF3061FC7}" dt="2020-05-14T14:26:43.553" v="948" actId="113"/>
        <pc:sldMkLst>
          <pc:docMk/>
          <pc:sldMk cId="1438316697" sldId="275"/>
        </pc:sldMkLst>
        <pc:spChg chg="mod">
          <ac:chgData name="Susan Hendrick Elswick" userId="443088af4d4770b7" providerId="LiveId" clId="{7D73D4F2-5318-4A2A-B356-96DEF3061FC7}" dt="2020-05-14T14:26:34.907" v="947" actId="113"/>
          <ac:spMkLst>
            <pc:docMk/>
            <pc:sldMk cId="1438316697" sldId="275"/>
            <ac:spMk id="3" creationId="{C9FD4AD1-EBC5-4ED2-A900-E8945DAF8EF3}"/>
          </ac:spMkLst>
        </pc:spChg>
        <pc:spChg chg="mod">
          <ac:chgData name="Susan Hendrick Elswick" userId="443088af4d4770b7" providerId="LiveId" clId="{7D73D4F2-5318-4A2A-B356-96DEF3061FC7}" dt="2020-05-14T14:26:43.553" v="948" actId="113"/>
          <ac:spMkLst>
            <pc:docMk/>
            <pc:sldMk cId="1438316697" sldId="275"/>
            <ac:spMk id="4" creationId="{AEE47072-61A7-4513-9CAD-98463B3164E2}"/>
          </ac:spMkLst>
        </pc:spChg>
      </pc:sldChg>
      <pc:sldChg chg="add setBg">
        <pc:chgData name="Susan Hendrick Elswick" userId="443088af4d4770b7" providerId="LiveId" clId="{7D73D4F2-5318-4A2A-B356-96DEF3061FC7}" dt="2020-05-14T14:24:33.394" v="927"/>
        <pc:sldMkLst>
          <pc:docMk/>
          <pc:sldMk cId="2200543225" sldId="277"/>
        </pc:sldMkLst>
      </pc:sldChg>
      <pc:sldChg chg="del">
        <pc:chgData name="Susan Hendrick Elswick" userId="443088af4d4770b7" providerId="LiveId" clId="{7D73D4F2-5318-4A2A-B356-96DEF3061FC7}" dt="2020-05-14T14:24:16.992" v="926" actId="2696"/>
        <pc:sldMkLst>
          <pc:docMk/>
          <pc:sldMk cId="4218830956" sldId="277"/>
        </pc:sldMkLst>
      </pc:sldChg>
      <pc:sldChg chg="modSp new mod">
        <pc:chgData name="Susan Hendrick Elswick" userId="443088af4d4770b7" providerId="LiveId" clId="{7D73D4F2-5318-4A2A-B356-96DEF3061FC7}" dt="2020-05-14T14:27:15.593" v="949" actId="113"/>
        <pc:sldMkLst>
          <pc:docMk/>
          <pc:sldMk cId="1439849592" sldId="279"/>
        </pc:sldMkLst>
        <pc:spChg chg="mod">
          <ac:chgData name="Susan Hendrick Elswick" userId="443088af4d4770b7" providerId="LiveId" clId="{7D73D4F2-5318-4A2A-B356-96DEF3061FC7}" dt="2020-05-13T01:18:51.662" v="36" actId="20577"/>
          <ac:spMkLst>
            <pc:docMk/>
            <pc:sldMk cId="1439849592" sldId="279"/>
            <ac:spMk id="2" creationId="{0F6A70EC-2080-44BA-923C-DF4025BB367D}"/>
          </ac:spMkLst>
        </pc:spChg>
        <pc:spChg chg="mod">
          <ac:chgData name="Susan Hendrick Elswick" userId="443088af4d4770b7" providerId="LiveId" clId="{7D73D4F2-5318-4A2A-B356-96DEF3061FC7}" dt="2020-05-13T01:22:14.502" v="502" actId="20577"/>
          <ac:spMkLst>
            <pc:docMk/>
            <pc:sldMk cId="1439849592" sldId="279"/>
            <ac:spMk id="3" creationId="{9C0F29D5-E409-46E5-910E-CA7E103B67AC}"/>
          </ac:spMkLst>
        </pc:spChg>
        <pc:spChg chg="mod">
          <ac:chgData name="Susan Hendrick Elswick" userId="443088af4d4770b7" providerId="LiveId" clId="{7D73D4F2-5318-4A2A-B356-96DEF3061FC7}" dt="2020-05-14T14:27:15.593" v="949" actId="113"/>
          <ac:spMkLst>
            <pc:docMk/>
            <pc:sldMk cId="1439849592" sldId="279"/>
            <ac:spMk id="4" creationId="{FEE98A71-2499-432F-BFCC-2BF4FB8F134F}"/>
          </ac:spMkLst>
        </pc:spChg>
      </pc:sldChg>
      <pc:sldChg chg="modSp new del mod">
        <pc:chgData name="Susan Hendrick Elswick" userId="443088af4d4770b7" providerId="LiveId" clId="{7D73D4F2-5318-4A2A-B356-96DEF3061FC7}" dt="2020-05-13T01:23:14.869" v="520" actId="2696"/>
        <pc:sldMkLst>
          <pc:docMk/>
          <pc:sldMk cId="978372981" sldId="280"/>
        </pc:sldMkLst>
        <pc:spChg chg="mod">
          <ac:chgData name="Susan Hendrick Elswick" userId="443088af4d4770b7" providerId="LiveId" clId="{7D73D4F2-5318-4A2A-B356-96DEF3061FC7}" dt="2020-05-13T01:23:11.967" v="519" actId="20577"/>
          <ac:spMkLst>
            <pc:docMk/>
            <pc:sldMk cId="978372981" sldId="280"/>
            <ac:spMk id="2" creationId="{346BFD31-66C8-47E8-8417-78AAB35A2F0D}"/>
          </ac:spMkLst>
        </pc:spChg>
        <pc:spChg chg="mod">
          <ac:chgData name="Susan Hendrick Elswick" userId="443088af4d4770b7" providerId="LiveId" clId="{7D73D4F2-5318-4A2A-B356-96DEF3061FC7}" dt="2020-05-13T01:22:49.969" v="505" actId="113"/>
          <ac:spMkLst>
            <pc:docMk/>
            <pc:sldMk cId="978372981" sldId="280"/>
            <ac:spMk id="3" creationId="{D196936C-BBF3-44E6-ADF7-68140BBD4C57}"/>
          </ac:spMkLst>
        </pc:spChg>
      </pc:sldChg>
      <pc:sldChg chg="modSp add mod">
        <pc:chgData name="Susan Hendrick Elswick" userId="443088af4d4770b7" providerId="LiveId" clId="{7D73D4F2-5318-4A2A-B356-96DEF3061FC7}" dt="2020-05-13T01:26:50.736" v="596" actId="5793"/>
        <pc:sldMkLst>
          <pc:docMk/>
          <pc:sldMk cId="2061496691" sldId="280"/>
        </pc:sldMkLst>
        <pc:spChg chg="mod">
          <ac:chgData name="Susan Hendrick Elswick" userId="443088af4d4770b7" providerId="LiveId" clId="{7D73D4F2-5318-4A2A-B356-96DEF3061FC7}" dt="2020-05-13T01:26:50.736" v="596" actId="5793"/>
          <ac:spMkLst>
            <pc:docMk/>
            <pc:sldMk cId="2061496691" sldId="280"/>
            <ac:spMk id="3" creationId="{D196936C-BBF3-44E6-ADF7-68140BBD4C57}"/>
          </ac:spMkLst>
        </pc:spChg>
        <pc:spChg chg="mod">
          <ac:chgData name="Susan Hendrick Elswick" userId="443088af4d4770b7" providerId="LiveId" clId="{7D73D4F2-5318-4A2A-B356-96DEF3061FC7}" dt="2020-05-13T01:25:37.714" v="575" actId="20577"/>
          <ac:spMkLst>
            <pc:docMk/>
            <pc:sldMk cId="2061496691" sldId="280"/>
            <ac:spMk id="4" creationId="{EDB5551D-A1A9-4849-BF25-FB249A24F6F7}"/>
          </ac:spMkLst>
        </pc:spChg>
      </pc:sldChg>
      <pc:sldChg chg="modSp add mod">
        <pc:chgData name="Susan Hendrick Elswick" userId="443088af4d4770b7" providerId="LiveId" clId="{7D73D4F2-5318-4A2A-B356-96DEF3061FC7}" dt="2020-05-14T14:27:48.911" v="950" actId="113"/>
        <pc:sldMkLst>
          <pc:docMk/>
          <pc:sldMk cId="829100919" sldId="281"/>
        </pc:sldMkLst>
        <pc:spChg chg="mod">
          <ac:chgData name="Susan Hendrick Elswick" userId="443088af4d4770b7" providerId="LiveId" clId="{7D73D4F2-5318-4A2A-B356-96DEF3061FC7}" dt="2020-05-14T14:27:48.911" v="950" actId="113"/>
          <ac:spMkLst>
            <pc:docMk/>
            <pc:sldMk cId="829100919" sldId="281"/>
            <ac:spMk id="3" creationId="{2B4C4E4D-BA39-48DE-96D5-3C1BD15816D4}"/>
          </ac:spMkLst>
        </pc:spChg>
      </pc:sldChg>
      <pc:sldChg chg="modSp new del mod">
        <pc:chgData name="Susan Hendrick Elswick" userId="443088af4d4770b7" providerId="LiveId" clId="{7D73D4F2-5318-4A2A-B356-96DEF3061FC7}" dt="2020-05-13T01:24:57.363" v="556" actId="2696"/>
        <pc:sldMkLst>
          <pc:docMk/>
          <pc:sldMk cId="964040708" sldId="281"/>
        </pc:sldMkLst>
        <pc:spChg chg="mod">
          <ac:chgData name="Susan Hendrick Elswick" userId="443088af4d4770b7" providerId="LiveId" clId="{7D73D4F2-5318-4A2A-B356-96DEF3061FC7}" dt="2020-05-13T01:24:52.788" v="555" actId="20577"/>
          <ac:spMkLst>
            <pc:docMk/>
            <pc:sldMk cId="964040708" sldId="281"/>
            <ac:spMk id="2" creationId="{2D433E7F-0142-4E78-BEBE-682AA794B9E4}"/>
          </ac:spMkLst>
        </pc:spChg>
        <pc:spChg chg="mod">
          <ac:chgData name="Susan Hendrick Elswick" userId="443088af4d4770b7" providerId="LiveId" clId="{7D73D4F2-5318-4A2A-B356-96DEF3061FC7}" dt="2020-05-13T01:24:43.093" v="529" actId="20577"/>
          <ac:spMkLst>
            <pc:docMk/>
            <pc:sldMk cId="964040708" sldId="281"/>
            <ac:spMk id="3" creationId="{2B4C4E4D-BA39-48DE-96D5-3C1BD15816D4}"/>
          </ac:spMkLst>
        </pc:spChg>
      </pc:sldChg>
      <pc:sldChg chg="modSp add mod">
        <pc:chgData name="Susan Hendrick Elswick" userId="443088af4d4770b7" providerId="LiveId" clId="{7D73D4F2-5318-4A2A-B356-96DEF3061FC7}" dt="2020-05-13T01:29:54.110" v="899" actId="14100"/>
        <pc:sldMkLst>
          <pc:docMk/>
          <pc:sldMk cId="1584641854" sldId="282"/>
        </pc:sldMkLst>
        <pc:spChg chg="mod">
          <ac:chgData name="Susan Hendrick Elswick" userId="443088af4d4770b7" providerId="LiveId" clId="{7D73D4F2-5318-4A2A-B356-96DEF3061FC7}" dt="2020-05-13T01:27:25.635" v="615" actId="20577"/>
          <ac:spMkLst>
            <pc:docMk/>
            <pc:sldMk cId="1584641854" sldId="282"/>
            <ac:spMk id="2" creationId="{C6F1718C-CF96-4282-A332-8736A365DEBA}"/>
          </ac:spMkLst>
        </pc:spChg>
        <pc:spChg chg="mod">
          <ac:chgData name="Susan Hendrick Elswick" userId="443088af4d4770b7" providerId="LiveId" clId="{7D73D4F2-5318-4A2A-B356-96DEF3061FC7}" dt="2020-05-13T01:29:46.573" v="897" actId="27636"/>
          <ac:spMkLst>
            <pc:docMk/>
            <pc:sldMk cId="1584641854" sldId="282"/>
            <ac:spMk id="3" creationId="{3959DE15-AA82-46E8-BF94-7668819992DC}"/>
          </ac:spMkLst>
        </pc:spChg>
        <pc:spChg chg="mod">
          <ac:chgData name="Susan Hendrick Elswick" userId="443088af4d4770b7" providerId="LiveId" clId="{7D73D4F2-5318-4A2A-B356-96DEF3061FC7}" dt="2020-05-13T01:29:54.110" v="899" actId="14100"/>
          <ac:spMkLst>
            <pc:docMk/>
            <pc:sldMk cId="1584641854" sldId="282"/>
            <ac:spMk id="4" creationId="{B9382938-C99C-4A94-9BD7-D05BCF52DDA2}"/>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E8EEFD01-B16B-4774-985D-A300B14D189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4C4EC3E-F326-4080-A663-7019FA47C929}">
      <dgm:prSet/>
      <dgm:spPr/>
      <dgm:t>
        <a:bodyPr/>
        <a:lstStyle/>
        <a:p>
          <a:r>
            <a:rPr lang="en-US"/>
            <a:t>Prospective school social workers will complete studies in school social work. </a:t>
          </a:r>
        </a:p>
      </dgm:t>
    </dgm:pt>
    <dgm:pt modelId="{CC7C7D44-BAC0-4449-BC14-8D792D234C0A}" type="parTrans" cxnId="{0E9D210E-2E19-4879-A51A-12ED745C783B}">
      <dgm:prSet/>
      <dgm:spPr/>
      <dgm:t>
        <a:bodyPr/>
        <a:lstStyle/>
        <a:p>
          <a:endParaRPr lang="en-US"/>
        </a:p>
      </dgm:t>
    </dgm:pt>
    <dgm:pt modelId="{A9CE6EC0-2933-46BF-B1F2-2B39ADFEA4F6}" type="sibTrans" cxnId="{0E9D210E-2E19-4879-A51A-12ED745C783B}">
      <dgm:prSet/>
      <dgm:spPr/>
      <dgm:t>
        <a:bodyPr/>
        <a:lstStyle/>
        <a:p>
          <a:endParaRPr lang="en-US"/>
        </a:p>
      </dgm:t>
    </dgm:pt>
    <dgm:pt modelId="{525B7172-F6C2-40F9-B416-64F46C460460}">
      <dgm:prSet/>
      <dgm:spPr/>
      <dgm:t>
        <a:bodyPr/>
        <a:lstStyle/>
        <a:p>
          <a:r>
            <a:rPr lang="en-US"/>
            <a:t>The education and professional development of a school social worker is initiated in undergraduate or graduate level course work, refined in field experiences, and enhanced during professional practice in schools, with families, and in the community.</a:t>
          </a:r>
        </a:p>
      </dgm:t>
    </dgm:pt>
    <dgm:pt modelId="{6BA4E9F9-915D-4FC1-8A4D-E73BBEDB598E}" type="parTrans" cxnId="{B12EDFE8-76A0-48F2-8F1C-B5412BE75175}">
      <dgm:prSet/>
      <dgm:spPr/>
      <dgm:t>
        <a:bodyPr/>
        <a:lstStyle/>
        <a:p>
          <a:endParaRPr lang="en-US"/>
        </a:p>
      </dgm:t>
    </dgm:pt>
    <dgm:pt modelId="{315151DE-AD6A-4BD8-97DE-F33D1078B8DF}" type="sibTrans" cxnId="{B12EDFE8-76A0-48F2-8F1C-B5412BE75175}">
      <dgm:prSet/>
      <dgm:spPr/>
      <dgm:t>
        <a:bodyPr/>
        <a:lstStyle/>
        <a:p>
          <a:endParaRPr lang="en-US"/>
        </a:p>
      </dgm:t>
    </dgm:pt>
    <dgm:pt modelId="{B1B884B6-BB57-4EE8-A4D3-633EC218204D}">
      <dgm:prSet/>
      <dgm:spPr/>
      <dgm:t>
        <a:bodyPr/>
        <a:lstStyle/>
        <a:p>
          <a:r>
            <a:rPr lang="en-US"/>
            <a:t>In addition to the knowledge, skills, and values developed in social work programs, a program of study in school social work will provide the prospective school social worker the knowledge and skills to develop the following Standards of Practice…</a:t>
          </a:r>
        </a:p>
      </dgm:t>
    </dgm:pt>
    <dgm:pt modelId="{90AF323F-0A8A-45D7-A1CE-C864C1D79439}" type="parTrans" cxnId="{8C4DE5F0-A504-4E08-81F5-1609B1C16523}">
      <dgm:prSet/>
      <dgm:spPr/>
      <dgm:t>
        <a:bodyPr/>
        <a:lstStyle/>
        <a:p>
          <a:endParaRPr lang="en-US"/>
        </a:p>
      </dgm:t>
    </dgm:pt>
    <dgm:pt modelId="{34A743BA-24C8-4CFF-A809-262F281D4F12}" type="sibTrans" cxnId="{8C4DE5F0-A504-4E08-81F5-1609B1C16523}">
      <dgm:prSet/>
      <dgm:spPr/>
      <dgm:t>
        <a:bodyPr/>
        <a:lstStyle/>
        <a:p>
          <a:endParaRPr lang="en-US"/>
        </a:p>
      </dgm:t>
    </dgm:pt>
    <dgm:pt modelId="{E759843E-4C14-48EA-AC96-ADD1173BAE06}" type="pres">
      <dgm:prSet presAssocID="{E8EEFD01-B16B-4774-985D-A300B14D189B}" presName="root" presStyleCnt="0">
        <dgm:presLayoutVars>
          <dgm:dir/>
          <dgm:resizeHandles val="exact"/>
        </dgm:presLayoutVars>
      </dgm:prSet>
      <dgm:spPr/>
    </dgm:pt>
    <dgm:pt modelId="{AE89517E-CC80-43B7-BF85-EEEB1283A179}" type="pres">
      <dgm:prSet presAssocID="{B4C4EC3E-F326-4080-A663-7019FA47C929}" presName="compNode" presStyleCnt="0"/>
      <dgm:spPr/>
    </dgm:pt>
    <dgm:pt modelId="{13BD3946-AB8B-4B65-8479-1393ED01B712}" type="pres">
      <dgm:prSet presAssocID="{B4C4EC3E-F326-4080-A663-7019FA47C929}" presName="bgRect" presStyleLbl="bgShp" presStyleIdx="0" presStyleCnt="3"/>
      <dgm:spPr/>
    </dgm:pt>
    <dgm:pt modelId="{82449DEF-F48F-454A-B430-7EF347C3DD02}" type="pres">
      <dgm:prSet presAssocID="{B4C4EC3E-F326-4080-A663-7019FA47C92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nboarding"/>
        </a:ext>
      </dgm:extLst>
    </dgm:pt>
    <dgm:pt modelId="{B5239C84-8073-48CB-8E6E-5AD8F76F5E62}" type="pres">
      <dgm:prSet presAssocID="{B4C4EC3E-F326-4080-A663-7019FA47C929}" presName="spaceRect" presStyleCnt="0"/>
      <dgm:spPr/>
    </dgm:pt>
    <dgm:pt modelId="{5E315033-6F61-4D04-8296-66C459C1B7FB}" type="pres">
      <dgm:prSet presAssocID="{B4C4EC3E-F326-4080-A663-7019FA47C929}" presName="parTx" presStyleLbl="revTx" presStyleIdx="0" presStyleCnt="3">
        <dgm:presLayoutVars>
          <dgm:chMax val="0"/>
          <dgm:chPref val="0"/>
        </dgm:presLayoutVars>
      </dgm:prSet>
      <dgm:spPr/>
    </dgm:pt>
    <dgm:pt modelId="{79C9FE9D-A87E-40BA-A616-2320A1D6FFAA}" type="pres">
      <dgm:prSet presAssocID="{A9CE6EC0-2933-46BF-B1F2-2B39ADFEA4F6}" presName="sibTrans" presStyleCnt="0"/>
      <dgm:spPr/>
    </dgm:pt>
    <dgm:pt modelId="{63245170-1DD2-49AA-AC11-22A0E357D8C6}" type="pres">
      <dgm:prSet presAssocID="{525B7172-F6C2-40F9-B416-64F46C460460}" presName="compNode" presStyleCnt="0"/>
      <dgm:spPr/>
    </dgm:pt>
    <dgm:pt modelId="{6ECDD8C2-4E72-4906-8431-94F3D1CBF05A}" type="pres">
      <dgm:prSet presAssocID="{525B7172-F6C2-40F9-B416-64F46C460460}" presName="bgRect" presStyleLbl="bgShp" presStyleIdx="1" presStyleCnt="3"/>
      <dgm:spPr/>
    </dgm:pt>
    <dgm:pt modelId="{0345FC62-6C8C-4210-9574-56EFE879E37E}" type="pres">
      <dgm:prSet presAssocID="{525B7172-F6C2-40F9-B416-64F46C46046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ducation"/>
        </a:ext>
      </dgm:extLst>
    </dgm:pt>
    <dgm:pt modelId="{91B51D2F-DBAE-4C63-8D11-3664147DC7B4}" type="pres">
      <dgm:prSet presAssocID="{525B7172-F6C2-40F9-B416-64F46C460460}" presName="spaceRect" presStyleCnt="0"/>
      <dgm:spPr/>
    </dgm:pt>
    <dgm:pt modelId="{7EF76213-900A-4295-A488-B6740669042C}" type="pres">
      <dgm:prSet presAssocID="{525B7172-F6C2-40F9-B416-64F46C460460}" presName="parTx" presStyleLbl="revTx" presStyleIdx="1" presStyleCnt="3">
        <dgm:presLayoutVars>
          <dgm:chMax val="0"/>
          <dgm:chPref val="0"/>
        </dgm:presLayoutVars>
      </dgm:prSet>
      <dgm:spPr/>
    </dgm:pt>
    <dgm:pt modelId="{65F871A3-6676-44D9-9445-49E164AEAEB9}" type="pres">
      <dgm:prSet presAssocID="{315151DE-AD6A-4BD8-97DE-F33D1078B8DF}" presName="sibTrans" presStyleCnt="0"/>
      <dgm:spPr/>
    </dgm:pt>
    <dgm:pt modelId="{C065AE4C-2C57-4C90-9400-E4CB53BD620B}" type="pres">
      <dgm:prSet presAssocID="{B1B884B6-BB57-4EE8-A4D3-633EC218204D}" presName="compNode" presStyleCnt="0"/>
      <dgm:spPr/>
    </dgm:pt>
    <dgm:pt modelId="{81A24C01-E9C7-4ABE-AEFE-16D2DB503452}" type="pres">
      <dgm:prSet presAssocID="{B1B884B6-BB57-4EE8-A4D3-633EC218204D}" presName="bgRect" presStyleLbl="bgShp" presStyleIdx="2" presStyleCnt="3"/>
      <dgm:spPr/>
    </dgm:pt>
    <dgm:pt modelId="{C9600491-1C31-435C-A275-0500BF9FB236}" type="pres">
      <dgm:prSet presAssocID="{B1B884B6-BB57-4EE8-A4D3-633EC218204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abric Report Library"/>
        </a:ext>
      </dgm:extLst>
    </dgm:pt>
    <dgm:pt modelId="{716E1600-5D4D-49B4-B3E8-C4C0D7DEBC29}" type="pres">
      <dgm:prSet presAssocID="{B1B884B6-BB57-4EE8-A4D3-633EC218204D}" presName="spaceRect" presStyleCnt="0"/>
      <dgm:spPr/>
    </dgm:pt>
    <dgm:pt modelId="{A23A38D3-2A24-4AD0-A904-CBFDD674F658}" type="pres">
      <dgm:prSet presAssocID="{B1B884B6-BB57-4EE8-A4D3-633EC218204D}" presName="parTx" presStyleLbl="revTx" presStyleIdx="2" presStyleCnt="3">
        <dgm:presLayoutVars>
          <dgm:chMax val="0"/>
          <dgm:chPref val="0"/>
        </dgm:presLayoutVars>
      </dgm:prSet>
      <dgm:spPr/>
    </dgm:pt>
  </dgm:ptLst>
  <dgm:cxnLst>
    <dgm:cxn modelId="{0E9D210E-2E19-4879-A51A-12ED745C783B}" srcId="{E8EEFD01-B16B-4774-985D-A300B14D189B}" destId="{B4C4EC3E-F326-4080-A663-7019FA47C929}" srcOrd="0" destOrd="0" parTransId="{CC7C7D44-BAC0-4449-BC14-8D792D234C0A}" sibTransId="{A9CE6EC0-2933-46BF-B1F2-2B39ADFEA4F6}"/>
    <dgm:cxn modelId="{F710F26B-6704-4EDF-80C0-C2FDD7260D5F}" type="presOf" srcId="{E8EEFD01-B16B-4774-985D-A300B14D189B}" destId="{E759843E-4C14-48EA-AC96-ADD1173BAE06}" srcOrd="0" destOrd="0" presId="urn:microsoft.com/office/officeart/2018/2/layout/IconVerticalSolidList"/>
    <dgm:cxn modelId="{622D4C7E-2599-4C92-8E9C-DFBC4FA9AB9B}" type="presOf" srcId="{525B7172-F6C2-40F9-B416-64F46C460460}" destId="{7EF76213-900A-4295-A488-B6740669042C}" srcOrd="0" destOrd="0" presId="urn:microsoft.com/office/officeart/2018/2/layout/IconVerticalSolidList"/>
    <dgm:cxn modelId="{11CB68AE-0583-49CD-81C0-6FBE60070BDA}" type="presOf" srcId="{B1B884B6-BB57-4EE8-A4D3-633EC218204D}" destId="{A23A38D3-2A24-4AD0-A904-CBFDD674F658}" srcOrd="0" destOrd="0" presId="urn:microsoft.com/office/officeart/2018/2/layout/IconVerticalSolidList"/>
    <dgm:cxn modelId="{778C83C8-68CB-429E-A09E-324086A669C6}" type="presOf" srcId="{B4C4EC3E-F326-4080-A663-7019FA47C929}" destId="{5E315033-6F61-4D04-8296-66C459C1B7FB}" srcOrd="0" destOrd="0" presId="urn:microsoft.com/office/officeart/2018/2/layout/IconVerticalSolidList"/>
    <dgm:cxn modelId="{B12EDFE8-76A0-48F2-8F1C-B5412BE75175}" srcId="{E8EEFD01-B16B-4774-985D-A300B14D189B}" destId="{525B7172-F6C2-40F9-B416-64F46C460460}" srcOrd="1" destOrd="0" parTransId="{6BA4E9F9-915D-4FC1-8A4D-E73BBEDB598E}" sibTransId="{315151DE-AD6A-4BD8-97DE-F33D1078B8DF}"/>
    <dgm:cxn modelId="{8C4DE5F0-A504-4E08-81F5-1609B1C16523}" srcId="{E8EEFD01-B16B-4774-985D-A300B14D189B}" destId="{B1B884B6-BB57-4EE8-A4D3-633EC218204D}" srcOrd="2" destOrd="0" parTransId="{90AF323F-0A8A-45D7-A1CE-C864C1D79439}" sibTransId="{34A743BA-24C8-4CFF-A809-262F281D4F12}"/>
    <dgm:cxn modelId="{771DBF15-65A0-4046-B723-87DAB47C94B8}" type="presParOf" srcId="{E759843E-4C14-48EA-AC96-ADD1173BAE06}" destId="{AE89517E-CC80-43B7-BF85-EEEB1283A179}" srcOrd="0" destOrd="0" presId="urn:microsoft.com/office/officeart/2018/2/layout/IconVerticalSolidList"/>
    <dgm:cxn modelId="{2AD5988D-8E5F-47C2-AF09-06494420AAE6}" type="presParOf" srcId="{AE89517E-CC80-43B7-BF85-EEEB1283A179}" destId="{13BD3946-AB8B-4B65-8479-1393ED01B712}" srcOrd="0" destOrd="0" presId="urn:microsoft.com/office/officeart/2018/2/layout/IconVerticalSolidList"/>
    <dgm:cxn modelId="{394924DA-B4F0-41E4-AC8C-189805F94056}" type="presParOf" srcId="{AE89517E-CC80-43B7-BF85-EEEB1283A179}" destId="{82449DEF-F48F-454A-B430-7EF347C3DD02}" srcOrd="1" destOrd="0" presId="urn:microsoft.com/office/officeart/2018/2/layout/IconVerticalSolidList"/>
    <dgm:cxn modelId="{B5B3C275-C7C6-4762-9FAB-47CFFC9C2B70}" type="presParOf" srcId="{AE89517E-CC80-43B7-BF85-EEEB1283A179}" destId="{B5239C84-8073-48CB-8E6E-5AD8F76F5E62}" srcOrd="2" destOrd="0" presId="urn:microsoft.com/office/officeart/2018/2/layout/IconVerticalSolidList"/>
    <dgm:cxn modelId="{1E648592-598B-43FD-B198-413D35919B9F}" type="presParOf" srcId="{AE89517E-CC80-43B7-BF85-EEEB1283A179}" destId="{5E315033-6F61-4D04-8296-66C459C1B7FB}" srcOrd="3" destOrd="0" presId="urn:microsoft.com/office/officeart/2018/2/layout/IconVerticalSolidList"/>
    <dgm:cxn modelId="{EB0E42B5-5595-4E28-9575-D04DB0DDDCC3}" type="presParOf" srcId="{E759843E-4C14-48EA-AC96-ADD1173BAE06}" destId="{79C9FE9D-A87E-40BA-A616-2320A1D6FFAA}" srcOrd="1" destOrd="0" presId="urn:microsoft.com/office/officeart/2018/2/layout/IconVerticalSolidList"/>
    <dgm:cxn modelId="{C542448B-95CF-498B-AFE9-17EB3D29D045}" type="presParOf" srcId="{E759843E-4C14-48EA-AC96-ADD1173BAE06}" destId="{63245170-1DD2-49AA-AC11-22A0E357D8C6}" srcOrd="2" destOrd="0" presId="urn:microsoft.com/office/officeart/2018/2/layout/IconVerticalSolidList"/>
    <dgm:cxn modelId="{9DC037CD-6879-4CCA-B424-A750F5BE2CBE}" type="presParOf" srcId="{63245170-1DD2-49AA-AC11-22A0E357D8C6}" destId="{6ECDD8C2-4E72-4906-8431-94F3D1CBF05A}" srcOrd="0" destOrd="0" presId="urn:microsoft.com/office/officeart/2018/2/layout/IconVerticalSolidList"/>
    <dgm:cxn modelId="{E1590E3F-63EA-4677-B00A-AFAB471B0952}" type="presParOf" srcId="{63245170-1DD2-49AA-AC11-22A0E357D8C6}" destId="{0345FC62-6C8C-4210-9574-56EFE879E37E}" srcOrd="1" destOrd="0" presId="urn:microsoft.com/office/officeart/2018/2/layout/IconVerticalSolidList"/>
    <dgm:cxn modelId="{369D1BDA-F39B-494A-960F-52430C794964}" type="presParOf" srcId="{63245170-1DD2-49AA-AC11-22A0E357D8C6}" destId="{91B51D2F-DBAE-4C63-8D11-3664147DC7B4}" srcOrd="2" destOrd="0" presId="urn:microsoft.com/office/officeart/2018/2/layout/IconVerticalSolidList"/>
    <dgm:cxn modelId="{33152FEB-38B0-4F8A-8A39-A2073404C857}" type="presParOf" srcId="{63245170-1DD2-49AA-AC11-22A0E357D8C6}" destId="{7EF76213-900A-4295-A488-B6740669042C}" srcOrd="3" destOrd="0" presId="urn:microsoft.com/office/officeart/2018/2/layout/IconVerticalSolidList"/>
    <dgm:cxn modelId="{E68CF175-17C3-4490-B499-A73D51FCAE3D}" type="presParOf" srcId="{E759843E-4C14-48EA-AC96-ADD1173BAE06}" destId="{65F871A3-6676-44D9-9445-49E164AEAEB9}" srcOrd="3" destOrd="0" presId="urn:microsoft.com/office/officeart/2018/2/layout/IconVerticalSolidList"/>
    <dgm:cxn modelId="{583DB938-5F8C-4DCC-936C-B98447A6BDCC}" type="presParOf" srcId="{E759843E-4C14-48EA-AC96-ADD1173BAE06}" destId="{C065AE4C-2C57-4C90-9400-E4CB53BD620B}" srcOrd="4" destOrd="0" presId="urn:microsoft.com/office/officeart/2018/2/layout/IconVerticalSolidList"/>
    <dgm:cxn modelId="{6498E6A4-F297-48ED-9468-7CAB448AEE82}" type="presParOf" srcId="{C065AE4C-2C57-4C90-9400-E4CB53BD620B}" destId="{81A24C01-E9C7-4ABE-AEFE-16D2DB503452}" srcOrd="0" destOrd="0" presId="urn:microsoft.com/office/officeart/2018/2/layout/IconVerticalSolidList"/>
    <dgm:cxn modelId="{3FD6607F-E30F-408A-98F9-BB425F893E10}" type="presParOf" srcId="{C065AE4C-2C57-4C90-9400-E4CB53BD620B}" destId="{C9600491-1C31-435C-A275-0500BF9FB236}" srcOrd="1" destOrd="0" presId="urn:microsoft.com/office/officeart/2018/2/layout/IconVerticalSolidList"/>
    <dgm:cxn modelId="{6456C8CD-3B2B-4B87-A12D-23CD0F043147}" type="presParOf" srcId="{C065AE4C-2C57-4C90-9400-E4CB53BD620B}" destId="{716E1600-5D4D-49B4-B3E8-C4C0D7DEBC29}" srcOrd="2" destOrd="0" presId="urn:microsoft.com/office/officeart/2018/2/layout/IconVerticalSolidList"/>
    <dgm:cxn modelId="{95FAE092-BBC2-474B-AC64-32AB81D19659}" type="presParOf" srcId="{C065AE4C-2C57-4C90-9400-E4CB53BD620B}" destId="{A23A38D3-2A24-4AD0-A904-CBFDD674F65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D3946-AB8B-4B65-8479-1393ED01B712}">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449DEF-F48F-454A-B430-7EF347C3DD02}">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315033-6F61-4D04-8296-66C459C1B7FB}">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44550">
            <a:lnSpc>
              <a:spcPct val="90000"/>
            </a:lnSpc>
            <a:spcBef>
              <a:spcPct val="0"/>
            </a:spcBef>
            <a:spcAft>
              <a:spcPct val="35000"/>
            </a:spcAft>
            <a:buNone/>
          </a:pPr>
          <a:r>
            <a:rPr lang="en-US" sz="1900" kern="1200"/>
            <a:t>Prospective school social workers will complete studies in school social work. </a:t>
          </a:r>
        </a:p>
      </dsp:txBody>
      <dsp:txXfrm>
        <a:off x="1437631" y="531"/>
        <a:ext cx="9077968" cy="1244702"/>
      </dsp:txXfrm>
    </dsp:sp>
    <dsp:sp modelId="{6ECDD8C2-4E72-4906-8431-94F3D1CBF05A}">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45FC62-6C8C-4210-9574-56EFE879E37E}">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F76213-900A-4295-A488-B6740669042C}">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44550">
            <a:lnSpc>
              <a:spcPct val="90000"/>
            </a:lnSpc>
            <a:spcBef>
              <a:spcPct val="0"/>
            </a:spcBef>
            <a:spcAft>
              <a:spcPct val="35000"/>
            </a:spcAft>
            <a:buNone/>
          </a:pPr>
          <a:r>
            <a:rPr lang="en-US" sz="1900" kern="1200"/>
            <a:t>The education and professional development of a school social worker is initiated in undergraduate or graduate level course work, refined in field experiences, and enhanced during professional practice in schools, with families, and in the community.</a:t>
          </a:r>
        </a:p>
      </dsp:txBody>
      <dsp:txXfrm>
        <a:off x="1437631" y="1556410"/>
        <a:ext cx="9077968" cy="1244702"/>
      </dsp:txXfrm>
    </dsp:sp>
    <dsp:sp modelId="{81A24C01-E9C7-4ABE-AEFE-16D2DB503452}">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600491-1C31-435C-A275-0500BF9FB236}">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3A38D3-2A24-4AD0-A904-CBFDD674F658}">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844550">
            <a:lnSpc>
              <a:spcPct val="90000"/>
            </a:lnSpc>
            <a:spcBef>
              <a:spcPct val="0"/>
            </a:spcBef>
            <a:spcAft>
              <a:spcPct val="35000"/>
            </a:spcAft>
            <a:buNone/>
          </a:pPr>
          <a:r>
            <a:rPr lang="en-US" sz="1900" kern="1200"/>
            <a:t>In addition to the knowledge, skills, and values developed in social work programs, a program of study in school social work will provide the prospective school social worker the knowledge and skills to develop the following Standards of Practice…</a:t>
          </a:r>
        </a:p>
      </dsp:txBody>
      <dsp:txXfrm>
        <a:off x="1437631" y="3112289"/>
        <a:ext cx="9077968" cy="124470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5B9C4-40BB-43E7-B1A7-3E2DC6269E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8BF2F51-6071-4416-A19C-A2C0A561EC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E1A04A-292C-4A23-85AE-CF5818654594}"/>
              </a:ext>
            </a:extLst>
          </p:cNvPr>
          <p:cNvSpPr>
            <a:spLocks noGrp="1"/>
          </p:cNvSpPr>
          <p:nvPr>
            <p:ph type="dt" sz="half" idx="10"/>
          </p:nvPr>
        </p:nvSpPr>
        <p:spPr/>
        <p:txBody>
          <a:bodyPr/>
          <a:lstStyle/>
          <a:p>
            <a:fld id="{C8956763-2E86-4AA6-AF62-67AE33B26CDC}" type="datetimeFigureOut">
              <a:rPr lang="en-US" smtClean="0"/>
              <a:t>5/14/2020</a:t>
            </a:fld>
            <a:endParaRPr lang="en-US"/>
          </a:p>
        </p:txBody>
      </p:sp>
      <p:sp>
        <p:nvSpPr>
          <p:cNvPr id="5" name="Footer Placeholder 4">
            <a:extLst>
              <a:ext uri="{FF2B5EF4-FFF2-40B4-BE49-F238E27FC236}">
                <a16:creationId xmlns:a16="http://schemas.microsoft.com/office/drawing/2014/main" id="{B3DFCAA9-FD4A-4CFA-B77E-A2E816D277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35CBE-0516-4902-AD1E-AEBD96EF2D9F}"/>
              </a:ext>
            </a:extLst>
          </p:cNvPr>
          <p:cNvSpPr>
            <a:spLocks noGrp="1"/>
          </p:cNvSpPr>
          <p:nvPr>
            <p:ph type="sldNum" sz="quarter" idx="12"/>
          </p:nvPr>
        </p:nvSpPr>
        <p:spPr/>
        <p:txBody>
          <a:bodyPr/>
          <a:lstStyle/>
          <a:p>
            <a:fld id="{97F5D371-4376-4F7E-AB30-394F67547FF9}" type="slidenum">
              <a:rPr lang="en-US" smtClean="0"/>
              <a:t>‹#›</a:t>
            </a:fld>
            <a:endParaRPr lang="en-US"/>
          </a:p>
        </p:txBody>
      </p:sp>
    </p:spTree>
    <p:extLst>
      <p:ext uri="{BB962C8B-B14F-4D97-AF65-F5344CB8AC3E}">
        <p14:creationId xmlns:p14="http://schemas.microsoft.com/office/powerpoint/2010/main" val="928979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71FBF-70A4-4AB7-9545-15157A3B26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88B9AC-00A2-4EAF-BB99-9722B5260A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B791CC-6578-45AD-A8D1-18267FA3965A}"/>
              </a:ext>
            </a:extLst>
          </p:cNvPr>
          <p:cNvSpPr>
            <a:spLocks noGrp="1"/>
          </p:cNvSpPr>
          <p:nvPr>
            <p:ph type="dt" sz="half" idx="10"/>
          </p:nvPr>
        </p:nvSpPr>
        <p:spPr/>
        <p:txBody>
          <a:bodyPr/>
          <a:lstStyle/>
          <a:p>
            <a:fld id="{C8956763-2E86-4AA6-AF62-67AE33B26CDC}" type="datetimeFigureOut">
              <a:rPr lang="en-US" smtClean="0"/>
              <a:t>5/14/2020</a:t>
            </a:fld>
            <a:endParaRPr lang="en-US"/>
          </a:p>
        </p:txBody>
      </p:sp>
      <p:sp>
        <p:nvSpPr>
          <p:cNvPr id="5" name="Footer Placeholder 4">
            <a:extLst>
              <a:ext uri="{FF2B5EF4-FFF2-40B4-BE49-F238E27FC236}">
                <a16:creationId xmlns:a16="http://schemas.microsoft.com/office/drawing/2014/main" id="{50D4B4A1-15E3-4079-B98D-D7386DFC89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CBA83-116F-4BB4-9E9B-B531262FC1F7}"/>
              </a:ext>
            </a:extLst>
          </p:cNvPr>
          <p:cNvSpPr>
            <a:spLocks noGrp="1"/>
          </p:cNvSpPr>
          <p:nvPr>
            <p:ph type="sldNum" sz="quarter" idx="12"/>
          </p:nvPr>
        </p:nvSpPr>
        <p:spPr/>
        <p:txBody>
          <a:bodyPr/>
          <a:lstStyle/>
          <a:p>
            <a:fld id="{97F5D371-4376-4F7E-AB30-394F67547FF9}" type="slidenum">
              <a:rPr lang="en-US" smtClean="0"/>
              <a:t>‹#›</a:t>
            </a:fld>
            <a:endParaRPr lang="en-US"/>
          </a:p>
        </p:txBody>
      </p:sp>
    </p:spTree>
    <p:extLst>
      <p:ext uri="{BB962C8B-B14F-4D97-AF65-F5344CB8AC3E}">
        <p14:creationId xmlns:p14="http://schemas.microsoft.com/office/powerpoint/2010/main" val="1872829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71F712-5683-4C15-8935-5D55FCA841B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8E51FC-5780-437E-AEAC-AE2DA0AF3A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D9FAC-AD39-43C7-B1BB-63E872D196CE}"/>
              </a:ext>
            </a:extLst>
          </p:cNvPr>
          <p:cNvSpPr>
            <a:spLocks noGrp="1"/>
          </p:cNvSpPr>
          <p:nvPr>
            <p:ph type="dt" sz="half" idx="10"/>
          </p:nvPr>
        </p:nvSpPr>
        <p:spPr/>
        <p:txBody>
          <a:bodyPr/>
          <a:lstStyle/>
          <a:p>
            <a:fld id="{C8956763-2E86-4AA6-AF62-67AE33B26CDC}" type="datetimeFigureOut">
              <a:rPr lang="en-US" smtClean="0"/>
              <a:t>5/14/2020</a:t>
            </a:fld>
            <a:endParaRPr lang="en-US"/>
          </a:p>
        </p:txBody>
      </p:sp>
      <p:sp>
        <p:nvSpPr>
          <p:cNvPr id="5" name="Footer Placeholder 4">
            <a:extLst>
              <a:ext uri="{FF2B5EF4-FFF2-40B4-BE49-F238E27FC236}">
                <a16:creationId xmlns:a16="http://schemas.microsoft.com/office/drawing/2014/main" id="{3289C79A-49BD-4588-97AA-5948560846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697C39-F7CC-4EB5-A6A6-F5EE154FF1D6}"/>
              </a:ext>
            </a:extLst>
          </p:cNvPr>
          <p:cNvSpPr>
            <a:spLocks noGrp="1"/>
          </p:cNvSpPr>
          <p:nvPr>
            <p:ph type="sldNum" sz="quarter" idx="12"/>
          </p:nvPr>
        </p:nvSpPr>
        <p:spPr/>
        <p:txBody>
          <a:bodyPr/>
          <a:lstStyle/>
          <a:p>
            <a:fld id="{97F5D371-4376-4F7E-AB30-394F67547FF9}" type="slidenum">
              <a:rPr lang="en-US" smtClean="0"/>
              <a:t>‹#›</a:t>
            </a:fld>
            <a:endParaRPr lang="en-US"/>
          </a:p>
        </p:txBody>
      </p:sp>
    </p:spTree>
    <p:extLst>
      <p:ext uri="{BB962C8B-B14F-4D97-AF65-F5344CB8AC3E}">
        <p14:creationId xmlns:p14="http://schemas.microsoft.com/office/powerpoint/2010/main" val="420318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9DC46-4C5C-4F12-BF45-90C3A0CA49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16E55D-D187-44AC-9B70-92E47453D9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C09230-2E64-4196-B7B0-8BADFF4D34C4}"/>
              </a:ext>
            </a:extLst>
          </p:cNvPr>
          <p:cNvSpPr>
            <a:spLocks noGrp="1"/>
          </p:cNvSpPr>
          <p:nvPr>
            <p:ph type="dt" sz="half" idx="10"/>
          </p:nvPr>
        </p:nvSpPr>
        <p:spPr/>
        <p:txBody>
          <a:bodyPr/>
          <a:lstStyle/>
          <a:p>
            <a:fld id="{C8956763-2E86-4AA6-AF62-67AE33B26CDC}" type="datetimeFigureOut">
              <a:rPr lang="en-US" smtClean="0"/>
              <a:t>5/14/2020</a:t>
            </a:fld>
            <a:endParaRPr lang="en-US"/>
          </a:p>
        </p:txBody>
      </p:sp>
      <p:sp>
        <p:nvSpPr>
          <p:cNvPr id="5" name="Footer Placeholder 4">
            <a:extLst>
              <a:ext uri="{FF2B5EF4-FFF2-40B4-BE49-F238E27FC236}">
                <a16:creationId xmlns:a16="http://schemas.microsoft.com/office/drawing/2014/main" id="{98278870-C911-468A-A17A-53D7B4D3F7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029180-1687-4BA5-AE82-5F0030662D9D}"/>
              </a:ext>
            </a:extLst>
          </p:cNvPr>
          <p:cNvSpPr>
            <a:spLocks noGrp="1"/>
          </p:cNvSpPr>
          <p:nvPr>
            <p:ph type="sldNum" sz="quarter" idx="12"/>
          </p:nvPr>
        </p:nvSpPr>
        <p:spPr/>
        <p:txBody>
          <a:bodyPr/>
          <a:lstStyle/>
          <a:p>
            <a:fld id="{97F5D371-4376-4F7E-AB30-394F67547FF9}" type="slidenum">
              <a:rPr lang="en-US" smtClean="0"/>
              <a:t>‹#›</a:t>
            </a:fld>
            <a:endParaRPr lang="en-US"/>
          </a:p>
        </p:txBody>
      </p:sp>
    </p:spTree>
    <p:extLst>
      <p:ext uri="{BB962C8B-B14F-4D97-AF65-F5344CB8AC3E}">
        <p14:creationId xmlns:p14="http://schemas.microsoft.com/office/powerpoint/2010/main" val="1112943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E2E7E-DDBD-43F0-BFAD-F0695A6A83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E5762E-DDCC-4A60-B043-07D1939CF7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6B56AD-D414-4148-89F9-24BE3E3446CE}"/>
              </a:ext>
            </a:extLst>
          </p:cNvPr>
          <p:cNvSpPr>
            <a:spLocks noGrp="1"/>
          </p:cNvSpPr>
          <p:nvPr>
            <p:ph type="dt" sz="half" idx="10"/>
          </p:nvPr>
        </p:nvSpPr>
        <p:spPr/>
        <p:txBody>
          <a:bodyPr/>
          <a:lstStyle/>
          <a:p>
            <a:fld id="{C8956763-2E86-4AA6-AF62-67AE33B26CDC}" type="datetimeFigureOut">
              <a:rPr lang="en-US" smtClean="0"/>
              <a:t>5/14/2020</a:t>
            </a:fld>
            <a:endParaRPr lang="en-US"/>
          </a:p>
        </p:txBody>
      </p:sp>
      <p:sp>
        <p:nvSpPr>
          <p:cNvPr id="5" name="Footer Placeholder 4">
            <a:extLst>
              <a:ext uri="{FF2B5EF4-FFF2-40B4-BE49-F238E27FC236}">
                <a16:creationId xmlns:a16="http://schemas.microsoft.com/office/drawing/2014/main" id="{29903ADA-0B9F-4787-8566-0BE0BC8547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977667-AABA-4A2D-8CAC-CDCF536F45BC}"/>
              </a:ext>
            </a:extLst>
          </p:cNvPr>
          <p:cNvSpPr>
            <a:spLocks noGrp="1"/>
          </p:cNvSpPr>
          <p:nvPr>
            <p:ph type="sldNum" sz="quarter" idx="12"/>
          </p:nvPr>
        </p:nvSpPr>
        <p:spPr/>
        <p:txBody>
          <a:bodyPr/>
          <a:lstStyle/>
          <a:p>
            <a:fld id="{97F5D371-4376-4F7E-AB30-394F67547FF9}" type="slidenum">
              <a:rPr lang="en-US" smtClean="0"/>
              <a:t>‹#›</a:t>
            </a:fld>
            <a:endParaRPr lang="en-US"/>
          </a:p>
        </p:txBody>
      </p:sp>
    </p:spTree>
    <p:extLst>
      <p:ext uri="{BB962C8B-B14F-4D97-AF65-F5344CB8AC3E}">
        <p14:creationId xmlns:p14="http://schemas.microsoft.com/office/powerpoint/2010/main" val="331411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65649-A50D-4406-8B35-4D26942126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45F959-2A8F-49CF-8E15-D94EE416F0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C7451D-CABF-48DE-B991-3EED451E57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83D52C-3CC4-4651-BB9E-40AF3175BC8A}"/>
              </a:ext>
            </a:extLst>
          </p:cNvPr>
          <p:cNvSpPr>
            <a:spLocks noGrp="1"/>
          </p:cNvSpPr>
          <p:nvPr>
            <p:ph type="dt" sz="half" idx="10"/>
          </p:nvPr>
        </p:nvSpPr>
        <p:spPr/>
        <p:txBody>
          <a:bodyPr/>
          <a:lstStyle/>
          <a:p>
            <a:fld id="{C8956763-2E86-4AA6-AF62-67AE33B26CDC}" type="datetimeFigureOut">
              <a:rPr lang="en-US" smtClean="0"/>
              <a:t>5/14/2020</a:t>
            </a:fld>
            <a:endParaRPr lang="en-US"/>
          </a:p>
        </p:txBody>
      </p:sp>
      <p:sp>
        <p:nvSpPr>
          <p:cNvPr id="6" name="Footer Placeholder 5">
            <a:extLst>
              <a:ext uri="{FF2B5EF4-FFF2-40B4-BE49-F238E27FC236}">
                <a16:creationId xmlns:a16="http://schemas.microsoft.com/office/drawing/2014/main" id="{ADCDD84D-BA99-4D8E-B115-AF0B639372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E52F32-86F6-4650-BA17-293040ADC184}"/>
              </a:ext>
            </a:extLst>
          </p:cNvPr>
          <p:cNvSpPr>
            <a:spLocks noGrp="1"/>
          </p:cNvSpPr>
          <p:nvPr>
            <p:ph type="sldNum" sz="quarter" idx="12"/>
          </p:nvPr>
        </p:nvSpPr>
        <p:spPr/>
        <p:txBody>
          <a:bodyPr/>
          <a:lstStyle/>
          <a:p>
            <a:fld id="{97F5D371-4376-4F7E-AB30-394F67547FF9}" type="slidenum">
              <a:rPr lang="en-US" smtClean="0"/>
              <a:t>‹#›</a:t>
            </a:fld>
            <a:endParaRPr lang="en-US"/>
          </a:p>
        </p:txBody>
      </p:sp>
    </p:spTree>
    <p:extLst>
      <p:ext uri="{BB962C8B-B14F-4D97-AF65-F5344CB8AC3E}">
        <p14:creationId xmlns:p14="http://schemas.microsoft.com/office/powerpoint/2010/main" val="2979259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F6005-7987-40BE-AB2C-014BA58771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8595C6-E202-4ECD-A1B8-7B0E625A7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5D70D2-4F94-4475-B250-AF556133B8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7ACB5B-4786-47E8-BB1F-F218CF8728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3ED3E9F-6D20-41DC-9FED-0FE9FFF45D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55C7B7-BD3F-4A47-B627-8D668FDAC95F}"/>
              </a:ext>
            </a:extLst>
          </p:cNvPr>
          <p:cNvSpPr>
            <a:spLocks noGrp="1"/>
          </p:cNvSpPr>
          <p:nvPr>
            <p:ph type="dt" sz="half" idx="10"/>
          </p:nvPr>
        </p:nvSpPr>
        <p:spPr/>
        <p:txBody>
          <a:bodyPr/>
          <a:lstStyle/>
          <a:p>
            <a:fld id="{C8956763-2E86-4AA6-AF62-67AE33B26CDC}" type="datetimeFigureOut">
              <a:rPr lang="en-US" smtClean="0"/>
              <a:t>5/14/2020</a:t>
            </a:fld>
            <a:endParaRPr lang="en-US"/>
          </a:p>
        </p:txBody>
      </p:sp>
      <p:sp>
        <p:nvSpPr>
          <p:cNvPr id="8" name="Footer Placeholder 7">
            <a:extLst>
              <a:ext uri="{FF2B5EF4-FFF2-40B4-BE49-F238E27FC236}">
                <a16:creationId xmlns:a16="http://schemas.microsoft.com/office/drawing/2014/main" id="{17809C06-40B7-45E8-8C07-E9D8FBB777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0D215E-044F-4790-B009-F50BD0B40683}"/>
              </a:ext>
            </a:extLst>
          </p:cNvPr>
          <p:cNvSpPr>
            <a:spLocks noGrp="1"/>
          </p:cNvSpPr>
          <p:nvPr>
            <p:ph type="sldNum" sz="quarter" idx="12"/>
          </p:nvPr>
        </p:nvSpPr>
        <p:spPr/>
        <p:txBody>
          <a:bodyPr/>
          <a:lstStyle/>
          <a:p>
            <a:fld id="{97F5D371-4376-4F7E-AB30-394F67547FF9}" type="slidenum">
              <a:rPr lang="en-US" smtClean="0"/>
              <a:t>‹#›</a:t>
            </a:fld>
            <a:endParaRPr lang="en-US"/>
          </a:p>
        </p:txBody>
      </p:sp>
    </p:spTree>
    <p:extLst>
      <p:ext uri="{BB962C8B-B14F-4D97-AF65-F5344CB8AC3E}">
        <p14:creationId xmlns:p14="http://schemas.microsoft.com/office/powerpoint/2010/main" val="3229865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7DC13-9E4D-427C-B7C3-17425EF1A2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F47EC8-44A5-4F98-A300-FA0247658FC5}"/>
              </a:ext>
            </a:extLst>
          </p:cNvPr>
          <p:cNvSpPr>
            <a:spLocks noGrp="1"/>
          </p:cNvSpPr>
          <p:nvPr>
            <p:ph type="dt" sz="half" idx="10"/>
          </p:nvPr>
        </p:nvSpPr>
        <p:spPr/>
        <p:txBody>
          <a:bodyPr/>
          <a:lstStyle/>
          <a:p>
            <a:fld id="{C8956763-2E86-4AA6-AF62-67AE33B26CDC}" type="datetimeFigureOut">
              <a:rPr lang="en-US" smtClean="0"/>
              <a:t>5/14/2020</a:t>
            </a:fld>
            <a:endParaRPr lang="en-US"/>
          </a:p>
        </p:txBody>
      </p:sp>
      <p:sp>
        <p:nvSpPr>
          <p:cNvPr id="4" name="Footer Placeholder 3">
            <a:extLst>
              <a:ext uri="{FF2B5EF4-FFF2-40B4-BE49-F238E27FC236}">
                <a16:creationId xmlns:a16="http://schemas.microsoft.com/office/drawing/2014/main" id="{6E3184A4-0EB2-4A3D-99BC-7413350ACE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CBF5E4-7437-4CA3-9B03-A01497ADAA30}"/>
              </a:ext>
            </a:extLst>
          </p:cNvPr>
          <p:cNvSpPr>
            <a:spLocks noGrp="1"/>
          </p:cNvSpPr>
          <p:nvPr>
            <p:ph type="sldNum" sz="quarter" idx="12"/>
          </p:nvPr>
        </p:nvSpPr>
        <p:spPr/>
        <p:txBody>
          <a:bodyPr/>
          <a:lstStyle/>
          <a:p>
            <a:fld id="{97F5D371-4376-4F7E-AB30-394F67547FF9}" type="slidenum">
              <a:rPr lang="en-US" smtClean="0"/>
              <a:t>‹#›</a:t>
            </a:fld>
            <a:endParaRPr lang="en-US"/>
          </a:p>
        </p:txBody>
      </p:sp>
    </p:spTree>
    <p:extLst>
      <p:ext uri="{BB962C8B-B14F-4D97-AF65-F5344CB8AC3E}">
        <p14:creationId xmlns:p14="http://schemas.microsoft.com/office/powerpoint/2010/main" val="447845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A4E412-ED72-4EBE-A839-5AEA04A2AB7B}"/>
              </a:ext>
            </a:extLst>
          </p:cNvPr>
          <p:cNvSpPr>
            <a:spLocks noGrp="1"/>
          </p:cNvSpPr>
          <p:nvPr>
            <p:ph type="dt" sz="half" idx="10"/>
          </p:nvPr>
        </p:nvSpPr>
        <p:spPr/>
        <p:txBody>
          <a:bodyPr/>
          <a:lstStyle/>
          <a:p>
            <a:fld id="{C8956763-2E86-4AA6-AF62-67AE33B26CDC}" type="datetimeFigureOut">
              <a:rPr lang="en-US" smtClean="0"/>
              <a:t>5/14/2020</a:t>
            </a:fld>
            <a:endParaRPr lang="en-US"/>
          </a:p>
        </p:txBody>
      </p:sp>
      <p:sp>
        <p:nvSpPr>
          <p:cNvPr id="3" name="Footer Placeholder 2">
            <a:extLst>
              <a:ext uri="{FF2B5EF4-FFF2-40B4-BE49-F238E27FC236}">
                <a16:creationId xmlns:a16="http://schemas.microsoft.com/office/drawing/2014/main" id="{2D2DF5C5-1796-4925-95E9-786A0F3153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35C556-411B-4EAE-AD62-E1FFBE093E09}"/>
              </a:ext>
            </a:extLst>
          </p:cNvPr>
          <p:cNvSpPr>
            <a:spLocks noGrp="1"/>
          </p:cNvSpPr>
          <p:nvPr>
            <p:ph type="sldNum" sz="quarter" idx="12"/>
          </p:nvPr>
        </p:nvSpPr>
        <p:spPr/>
        <p:txBody>
          <a:bodyPr/>
          <a:lstStyle/>
          <a:p>
            <a:fld id="{97F5D371-4376-4F7E-AB30-394F67547FF9}" type="slidenum">
              <a:rPr lang="en-US" smtClean="0"/>
              <a:t>‹#›</a:t>
            </a:fld>
            <a:endParaRPr lang="en-US"/>
          </a:p>
        </p:txBody>
      </p:sp>
    </p:spTree>
    <p:extLst>
      <p:ext uri="{BB962C8B-B14F-4D97-AF65-F5344CB8AC3E}">
        <p14:creationId xmlns:p14="http://schemas.microsoft.com/office/powerpoint/2010/main" val="1833727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B56EB-7C1A-4D54-9C1F-10332D0569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AC740A-C444-45AD-8445-09F587795E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106FE5-7662-47DB-AB16-EB46ED7085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D0B527-A0CC-4928-B309-13D8A458EB57}"/>
              </a:ext>
            </a:extLst>
          </p:cNvPr>
          <p:cNvSpPr>
            <a:spLocks noGrp="1"/>
          </p:cNvSpPr>
          <p:nvPr>
            <p:ph type="dt" sz="half" idx="10"/>
          </p:nvPr>
        </p:nvSpPr>
        <p:spPr/>
        <p:txBody>
          <a:bodyPr/>
          <a:lstStyle/>
          <a:p>
            <a:fld id="{C8956763-2E86-4AA6-AF62-67AE33B26CDC}" type="datetimeFigureOut">
              <a:rPr lang="en-US" smtClean="0"/>
              <a:t>5/14/2020</a:t>
            </a:fld>
            <a:endParaRPr lang="en-US"/>
          </a:p>
        </p:txBody>
      </p:sp>
      <p:sp>
        <p:nvSpPr>
          <p:cNvPr id="6" name="Footer Placeholder 5">
            <a:extLst>
              <a:ext uri="{FF2B5EF4-FFF2-40B4-BE49-F238E27FC236}">
                <a16:creationId xmlns:a16="http://schemas.microsoft.com/office/drawing/2014/main" id="{123EEE50-4DEC-4552-BB50-97174269A5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018DAE-E7F0-488C-B3B2-C629695B4E5E}"/>
              </a:ext>
            </a:extLst>
          </p:cNvPr>
          <p:cNvSpPr>
            <a:spLocks noGrp="1"/>
          </p:cNvSpPr>
          <p:nvPr>
            <p:ph type="sldNum" sz="quarter" idx="12"/>
          </p:nvPr>
        </p:nvSpPr>
        <p:spPr/>
        <p:txBody>
          <a:bodyPr/>
          <a:lstStyle/>
          <a:p>
            <a:fld id="{97F5D371-4376-4F7E-AB30-394F67547FF9}" type="slidenum">
              <a:rPr lang="en-US" smtClean="0"/>
              <a:t>‹#›</a:t>
            </a:fld>
            <a:endParaRPr lang="en-US"/>
          </a:p>
        </p:txBody>
      </p:sp>
    </p:spTree>
    <p:extLst>
      <p:ext uri="{BB962C8B-B14F-4D97-AF65-F5344CB8AC3E}">
        <p14:creationId xmlns:p14="http://schemas.microsoft.com/office/powerpoint/2010/main" val="3410008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74115-8B8A-4AF7-9734-859FF22515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E34288-0F4F-42DD-818E-0428BB263A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727CDD-FD25-446F-BEC4-CFAD8AA755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2AA80E-A913-42E7-AD38-088D611FACE4}"/>
              </a:ext>
            </a:extLst>
          </p:cNvPr>
          <p:cNvSpPr>
            <a:spLocks noGrp="1"/>
          </p:cNvSpPr>
          <p:nvPr>
            <p:ph type="dt" sz="half" idx="10"/>
          </p:nvPr>
        </p:nvSpPr>
        <p:spPr/>
        <p:txBody>
          <a:bodyPr/>
          <a:lstStyle/>
          <a:p>
            <a:fld id="{C8956763-2E86-4AA6-AF62-67AE33B26CDC}" type="datetimeFigureOut">
              <a:rPr lang="en-US" smtClean="0"/>
              <a:t>5/14/2020</a:t>
            </a:fld>
            <a:endParaRPr lang="en-US"/>
          </a:p>
        </p:txBody>
      </p:sp>
      <p:sp>
        <p:nvSpPr>
          <p:cNvPr id="6" name="Footer Placeholder 5">
            <a:extLst>
              <a:ext uri="{FF2B5EF4-FFF2-40B4-BE49-F238E27FC236}">
                <a16:creationId xmlns:a16="http://schemas.microsoft.com/office/drawing/2014/main" id="{D49195A1-B555-41C8-8093-54EB3D9D16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33AC30-8DD5-4FE4-9CF3-064F3E1CED42}"/>
              </a:ext>
            </a:extLst>
          </p:cNvPr>
          <p:cNvSpPr>
            <a:spLocks noGrp="1"/>
          </p:cNvSpPr>
          <p:nvPr>
            <p:ph type="sldNum" sz="quarter" idx="12"/>
          </p:nvPr>
        </p:nvSpPr>
        <p:spPr/>
        <p:txBody>
          <a:bodyPr/>
          <a:lstStyle/>
          <a:p>
            <a:fld id="{97F5D371-4376-4F7E-AB30-394F67547FF9}" type="slidenum">
              <a:rPr lang="en-US" smtClean="0"/>
              <a:t>‹#›</a:t>
            </a:fld>
            <a:endParaRPr lang="en-US"/>
          </a:p>
        </p:txBody>
      </p:sp>
    </p:spTree>
    <p:extLst>
      <p:ext uri="{BB962C8B-B14F-4D97-AF65-F5344CB8AC3E}">
        <p14:creationId xmlns:p14="http://schemas.microsoft.com/office/powerpoint/2010/main" val="3245225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A66BBE-A34D-4724-A449-6823230F8D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EBE4B3-888A-4766-95AD-2C41CB3612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D466E2-9D39-46F0-B652-EE7AEC9B88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956763-2E86-4AA6-AF62-67AE33B26CDC}" type="datetimeFigureOut">
              <a:rPr lang="en-US" smtClean="0"/>
              <a:t>5/14/2020</a:t>
            </a:fld>
            <a:endParaRPr lang="en-US"/>
          </a:p>
        </p:txBody>
      </p:sp>
      <p:sp>
        <p:nvSpPr>
          <p:cNvPr id="5" name="Footer Placeholder 4">
            <a:extLst>
              <a:ext uri="{FF2B5EF4-FFF2-40B4-BE49-F238E27FC236}">
                <a16:creationId xmlns:a16="http://schemas.microsoft.com/office/drawing/2014/main" id="{5D4DE719-A52A-410A-93D6-D8A563E38D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F7EC06-8C20-4C4C-B352-43229FE804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5D371-4376-4F7E-AB30-394F67547FF9}" type="slidenum">
              <a:rPr lang="en-US" smtClean="0"/>
              <a:t>‹#›</a:t>
            </a:fld>
            <a:endParaRPr lang="en-US"/>
          </a:p>
        </p:txBody>
      </p:sp>
    </p:spTree>
    <p:extLst>
      <p:ext uri="{BB962C8B-B14F-4D97-AF65-F5344CB8AC3E}">
        <p14:creationId xmlns:p14="http://schemas.microsoft.com/office/powerpoint/2010/main" val="3831945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selswick@memphis.edu"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memphis.edu/socialwork/programs/certificate.php" TargetMode="External"/><Relationship Id="rId2" Type="http://schemas.openxmlformats.org/officeDocument/2006/relationships/hyperlink" Target="https://www.memphis.edu/tep/admission/tep-admissions.php" TargetMode="External"/><Relationship Id="rId1" Type="http://schemas.openxmlformats.org/officeDocument/2006/relationships/slideLayout" Target="../slideLayouts/slideLayout4.xml"/><Relationship Id="rId6" Type="http://schemas.openxmlformats.org/officeDocument/2006/relationships/hyperlink" Target="mailto:selswick@memphis.edu" TargetMode="External"/><Relationship Id="rId5" Type="http://schemas.openxmlformats.org/officeDocument/2006/relationships/hyperlink" Target="https://www.memphis.edu/gradschool/pdfs/forms/graduate_certificate_candidacy_form2.pdf" TargetMode="External"/><Relationship Id="rId4" Type="http://schemas.openxmlformats.org/officeDocument/2006/relationships/hyperlink" Target="https://www.memphis.edu/gradschool/current_students/graduation_information/graduation_deadlines.php"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selswick@memphis.edu"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memphis.edu/socialwork/programs/certificate.php" TargetMode="External"/><Relationship Id="rId2" Type="http://schemas.openxmlformats.org/officeDocument/2006/relationships/hyperlink" Target="https://www.memphis.edu/tep/admission/tep-admissions.php" TargetMode="External"/><Relationship Id="rId1" Type="http://schemas.openxmlformats.org/officeDocument/2006/relationships/slideLayout" Target="../slideLayouts/slideLayout4.xml"/><Relationship Id="rId6" Type="http://schemas.openxmlformats.org/officeDocument/2006/relationships/hyperlink" Target="mailto:selswick@memphis.edu" TargetMode="External"/><Relationship Id="rId5" Type="http://schemas.openxmlformats.org/officeDocument/2006/relationships/hyperlink" Target="https://www.memphis.edu/gradschool/pdfs/forms/graduate_certificate_candidacy_form2.pdf" TargetMode="External"/><Relationship Id="rId4" Type="http://schemas.openxmlformats.org/officeDocument/2006/relationships/hyperlink" Target="https://www.memphis.edu/gradschool/current_students/graduation_information/graduation_deadlines.php"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tncompass.org/Account/Login?ReturnUrl=%2f"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tassw.wildapricot.org/" TargetMode="External"/><Relationship Id="rId7" Type="http://schemas.openxmlformats.org/officeDocument/2006/relationships/hyperlink" Target="https://www.tn.gov/content/dam/tn/stateboardofeducation/documents/massivemeetingsfolder/meetingfiles3/4-15-16_V_J_Educator_Licensure_Policy_5_502_Attachment.pdf" TargetMode="Externa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https://www.sswaa.org/" TargetMode="External"/><Relationship Id="rId5" Type="http://schemas.openxmlformats.org/officeDocument/2006/relationships/hyperlink" Target="https://www.acssw.org/" TargetMode="External"/><Relationship Id="rId4" Type="http://schemas.openxmlformats.org/officeDocument/2006/relationships/hyperlink" Target="https://www.socialworkers.org/Practice/School-Social-Work"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selswick@memphis.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BFD4837-ECD8-4EE4-B4A1-7D24B29BD364}"/>
              </a:ext>
            </a:extLst>
          </p:cNvPr>
          <p:cNvSpPr>
            <a:spLocks noGrp="1"/>
          </p:cNvSpPr>
          <p:nvPr>
            <p:ph type="ctrTitle"/>
          </p:nvPr>
        </p:nvSpPr>
        <p:spPr>
          <a:xfrm>
            <a:off x="6585882" y="4267832"/>
            <a:ext cx="4805996" cy="1401448"/>
          </a:xfrm>
        </p:spPr>
        <p:txBody>
          <a:bodyPr anchor="t">
            <a:normAutofit/>
          </a:bodyPr>
          <a:lstStyle/>
          <a:p>
            <a:pPr algn="l"/>
            <a:r>
              <a:rPr lang="en-US" sz="4400" dirty="0">
                <a:solidFill>
                  <a:srgbClr val="000000"/>
                </a:solidFill>
              </a:rPr>
              <a:t>School Social Work </a:t>
            </a:r>
            <a:r>
              <a:rPr lang="en-US" sz="4400">
                <a:solidFill>
                  <a:srgbClr val="000000"/>
                </a:solidFill>
              </a:rPr>
              <a:t>Certificate Program</a:t>
            </a:r>
          </a:p>
        </p:txBody>
      </p:sp>
      <p:sp>
        <p:nvSpPr>
          <p:cNvPr id="3" name="Subtitle 2">
            <a:extLst>
              <a:ext uri="{FF2B5EF4-FFF2-40B4-BE49-F238E27FC236}">
                <a16:creationId xmlns:a16="http://schemas.microsoft.com/office/drawing/2014/main" id="{B6B0A4A9-AE15-4F32-BA75-2D8FCB7E6CFD}"/>
              </a:ext>
            </a:extLst>
          </p:cNvPr>
          <p:cNvSpPr>
            <a:spLocks noGrp="1"/>
          </p:cNvSpPr>
          <p:nvPr>
            <p:ph type="subTitle" idx="1"/>
          </p:nvPr>
        </p:nvSpPr>
        <p:spPr>
          <a:xfrm>
            <a:off x="6586186" y="3428999"/>
            <a:ext cx="4805691" cy="838831"/>
          </a:xfrm>
        </p:spPr>
        <p:txBody>
          <a:bodyPr anchor="b">
            <a:normAutofit/>
          </a:bodyPr>
          <a:lstStyle/>
          <a:p>
            <a:pPr algn="l"/>
            <a:r>
              <a:rPr lang="en-US" sz="1800">
                <a:solidFill>
                  <a:srgbClr val="000000"/>
                </a:solidFill>
              </a:rPr>
              <a:t>University of Memphis </a:t>
            </a:r>
          </a:p>
          <a:p>
            <a:pPr algn="l"/>
            <a:r>
              <a:rPr lang="en-US" sz="1800">
                <a:solidFill>
                  <a:srgbClr val="000000"/>
                </a:solidFill>
              </a:rPr>
              <a:t>School of Social Work</a:t>
            </a:r>
          </a:p>
          <a:p>
            <a:pPr algn="l"/>
            <a:endParaRPr lang="en-US" sz="1800">
              <a:solidFill>
                <a:srgbClr val="000000"/>
              </a:solidFill>
            </a:endParaRPr>
          </a:p>
        </p:txBody>
      </p:sp>
      <p:sp>
        <p:nvSpPr>
          <p:cNvPr id="13"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63C40308-4A3E-433E-A624-2A6D6F17A78C}"/>
              </a:ext>
            </a:extLst>
          </p:cNvPr>
          <p:cNvPicPr>
            <a:picLocks noChangeAspect="1"/>
          </p:cNvPicPr>
          <p:nvPr/>
        </p:nvPicPr>
        <p:blipFill rotWithShape="1">
          <a:blip r:embed="rId3">
            <a:alphaModFix/>
          </a:blip>
          <a:srcRect l="41994" r="1" b="1"/>
          <a:stretch/>
        </p:blipFill>
        <p:spPr>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pic>
        <p:nvPicPr>
          <p:cNvPr id="4" name="Picture 3">
            <a:extLst>
              <a:ext uri="{FF2B5EF4-FFF2-40B4-BE49-F238E27FC236}">
                <a16:creationId xmlns:a16="http://schemas.microsoft.com/office/drawing/2014/main" id="{D89711E8-2F71-4AFB-B390-42E294C13978}"/>
              </a:ext>
            </a:extLst>
          </p:cNvPr>
          <p:cNvPicPr>
            <a:picLocks noChangeAspect="1"/>
          </p:cNvPicPr>
          <p:nvPr/>
        </p:nvPicPr>
        <p:blipFill>
          <a:blip r:embed="rId4"/>
          <a:stretch>
            <a:fillRect/>
          </a:stretch>
        </p:blipFill>
        <p:spPr>
          <a:xfrm>
            <a:off x="6453793" y="933450"/>
            <a:ext cx="4762500" cy="1562100"/>
          </a:xfrm>
          <a:prstGeom prst="rect">
            <a:avLst/>
          </a:prstGeom>
        </p:spPr>
      </p:pic>
    </p:spTree>
    <p:extLst>
      <p:ext uri="{BB962C8B-B14F-4D97-AF65-F5344CB8AC3E}">
        <p14:creationId xmlns:p14="http://schemas.microsoft.com/office/powerpoint/2010/main" val="2509852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35AA12-2DE6-45B5-83A2-3CFA20B34D6D}"/>
              </a:ext>
            </a:extLst>
          </p:cNvPr>
          <p:cNvSpPr>
            <a:spLocks noGrp="1"/>
          </p:cNvSpPr>
          <p:nvPr>
            <p:ph type="title"/>
          </p:nvPr>
        </p:nvSpPr>
        <p:spPr>
          <a:xfrm>
            <a:off x="965200" y="1567843"/>
            <a:ext cx="3712224" cy="3714496"/>
          </a:xfrm>
        </p:spPr>
        <p:txBody>
          <a:bodyPr anchor="ctr">
            <a:normAutofit/>
          </a:bodyPr>
          <a:lstStyle/>
          <a:p>
            <a:r>
              <a:rPr lang="en-US" sz="4800"/>
              <a:t>Two pathways to Certification…</a:t>
            </a:r>
          </a:p>
        </p:txBody>
      </p:sp>
      <p:grpSp>
        <p:nvGrpSpPr>
          <p:cNvPr id="30" name="Group 29">
            <a:extLst>
              <a:ext uri="{FF2B5EF4-FFF2-40B4-BE49-F238E27FC236}">
                <a16:creationId xmlns:a16="http://schemas.microsoft.com/office/drawing/2014/main" id="{2C3846A5-A498-4C9E-B4DC-13532657D7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5506" y="643467"/>
            <a:ext cx="1128382" cy="847206"/>
            <a:chOff x="8183879" y="1000124"/>
            <a:chExt cx="1562267" cy="1172973"/>
          </a:xfrm>
        </p:grpSpPr>
        <p:sp>
          <p:nvSpPr>
            <p:cNvPr id="31" name="Freeform 5">
              <a:extLst>
                <a:ext uri="{FF2B5EF4-FFF2-40B4-BE49-F238E27FC236}">
                  <a16:creationId xmlns:a16="http://schemas.microsoft.com/office/drawing/2014/main" id="{8A845FC1-FE68-40DE-B785-AA0F3DBD6F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32" name="Freeform 5">
              <a:extLst>
                <a:ext uri="{FF2B5EF4-FFF2-40B4-BE49-F238E27FC236}">
                  <a16:creationId xmlns:a16="http://schemas.microsoft.com/office/drawing/2014/main" id="{C26048ED-7A92-4694-A168-2C6C5C0D63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4" name="Freeform: Shape 33">
            <a:extLst>
              <a:ext uri="{FF2B5EF4-FFF2-40B4-BE49-F238E27FC236}">
                <a16:creationId xmlns:a16="http://schemas.microsoft.com/office/drawing/2014/main" id="{662A3FAA-D056-4098-8115-EA61EAF06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7645" y="839534"/>
            <a:ext cx="6781601" cy="5652388"/>
          </a:xfrm>
          <a:custGeom>
            <a:avLst/>
            <a:gdLst>
              <a:gd name="connsiteX0" fmla="*/ 2768595 w 4574113"/>
              <a:gd name="connsiteY0" fmla="*/ 2476119 h 3812472"/>
              <a:gd name="connsiteX1" fmla="*/ 3374676 w 4574113"/>
              <a:gd name="connsiteY1" fmla="*/ 2476119 h 3812472"/>
              <a:gd name="connsiteX2" fmla="*/ 3403209 w 4574113"/>
              <a:gd name="connsiteY2" fmla="*/ 2479909 h 3812472"/>
              <a:gd name="connsiteX3" fmla="*/ 3422833 w 4574113"/>
              <a:gd name="connsiteY3" fmla="*/ 2488137 h 3812472"/>
              <a:gd name="connsiteX4" fmla="*/ 3410840 w 4574113"/>
              <a:gd name="connsiteY4" fmla="*/ 2508879 h 3812472"/>
              <a:gd name="connsiteX5" fmla="*/ 2985934 w 4574113"/>
              <a:gd name="connsiteY5" fmla="*/ 3243764 h 3812472"/>
              <a:gd name="connsiteX6" fmla="*/ 2732784 w 4574113"/>
              <a:gd name="connsiteY6" fmla="*/ 3390890 h 3812472"/>
              <a:gd name="connsiteX7" fmla="*/ 2529297 w 4574113"/>
              <a:gd name="connsiteY7" fmla="*/ 3390890 h 3812472"/>
              <a:gd name="connsiteX8" fmla="*/ 2505559 w 4574113"/>
              <a:gd name="connsiteY8" fmla="*/ 3390890 h 3812472"/>
              <a:gd name="connsiteX9" fmla="*/ 2482907 w 4574113"/>
              <a:gd name="connsiteY9" fmla="*/ 3351884 h 3812472"/>
              <a:gd name="connsiteX10" fmla="*/ 2371959 w 4574113"/>
              <a:gd name="connsiteY10" fmla="*/ 3160822 h 3812472"/>
              <a:gd name="connsiteX11" fmla="*/ 2371959 w 4574113"/>
              <a:gd name="connsiteY11" fmla="*/ 3053878 h 3812472"/>
              <a:gd name="connsiteX12" fmla="*/ 2675654 w 4574113"/>
              <a:gd name="connsiteY12" fmla="*/ 2530895 h 3812472"/>
              <a:gd name="connsiteX13" fmla="*/ 2768595 w 4574113"/>
              <a:gd name="connsiteY13" fmla="*/ 2476119 h 3812472"/>
              <a:gd name="connsiteX14" fmla="*/ 3909778 w 4574113"/>
              <a:gd name="connsiteY14" fmla="*/ 676847 h 3812472"/>
              <a:gd name="connsiteX15" fmla="*/ 4305516 w 4574113"/>
              <a:gd name="connsiteY15" fmla="*/ 676847 h 3812472"/>
              <a:gd name="connsiteX16" fmla="*/ 4367056 w 4574113"/>
              <a:gd name="connsiteY16" fmla="*/ 712612 h 3812472"/>
              <a:gd name="connsiteX17" fmla="*/ 4564498 w 4574113"/>
              <a:gd name="connsiteY17" fmla="*/ 1054092 h 3812472"/>
              <a:gd name="connsiteX18" fmla="*/ 4564498 w 4574113"/>
              <a:gd name="connsiteY18" fmla="*/ 1123921 h 3812472"/>
              <a:gd name="connsiteX19" fmla="*/ 4367056 w 4574113"/>
              <a:gd name="connsiteY19" fmla="*/ 1465401 h 3812472"/>
              <a:gd name="connsiteX20" fmla="*/ 4305516 w 4574113"/>
              <a:gd name="connsiteY20" fmla="*/ 1501167 h 3812472"/>
              <a:gd name="connsiteX21" fmla="*/ 3909778 w 4574113"/>
              <a:gd name="connsiteY21" fmla="*/ 1501167 h 3812472"/>
              <a:gd name="connsiteX22" fmla="*/ 3849091 w 4574113"/>
              <a:gd name="connsiteY22" fmla="*/ 1465401 h 3812472"/>
              <a:gd name="connsiteX23" fmla="*/ 3650795 w 4574113"/>
              <a:gd name="connsiteY23" fmla="*/ 1123921 h 3812472"/>
              <a:gd name="connsiteX24" fmla="*/ 3650795 w 4574113"/>
              <a:gd name="connsiteY24" fmla="*/ 1054092 h 3812472"/>
              <a:gd name="connsiteX25" fmla="*/ 3849091 w 4574113"/>
              <a:gd name="connsiteY25" fmla="*/ 712612 h 3812472"/>
              <a:gd name="connsiteX26" fmla="*/ 3909778 w 4574113"/>
              <a:gd name="connsiteY26" fmla="*/ 676847 h 3812472"/>
              <a:gd name="connsiteX27" fmla="*/ 1104892 w 4574113"/>
              <a:gd name="connsiteY27" fmla="*/ 0 h 3812472"/>
              <a:gd name="connsiteX28" fmla="*/ 2732784 w 4574113"/>
              <a:gd name="connsiteY28" fmla="*/ 0 h 3812472"/>
              <a:gd name="connsiteX29" fmla="*/ 2985934 w 4574113"/>
              <a:gd name="connsiteY29" fmla="*/ 147125 h 3812472"/>
              <a:gd name="connsiteX30" fmla="*/ 3798122 w 4574113"/>
              <a:gd name="connsiteY30" fmla="*/ 1551823 h 3812472"/>
              <a:gd name="connsiteX31" fmla="*/ 3798122 w 4574113"/>
              <a:gd name="connsiteY31" fmla="*/ 1839068 h 3812472"/>
              <a:gd name="connsiteX32" fmla="*/ 3496551 w 4574113"/>
              <a:gd name="connsiteY32" fmla="*/ 2360642 h 3812472"/>
              <a:gd name="connsiteX33" fmla="*/ 3471135 w 4574113"/>
              <a:gd name="connsiteY33" fmla="*/ 2404597 h 3812472"/>
              <a:gd name="connsiteX34" fmla="*/ 3472029 w 4574113"/>
              <a:gd name="connsiteY34" fmla="*/ 2404972 h 3812472"/>
              <a:gd name="connsiteX35" fmla="*/ 3516881 w 4574113"/>
              <a:gd name="connsiteY35" fmla="*/ 2450209 h 3812472"/>
              <a:gd name="connsiteX36" fmla="*/ 3857970 w 4574113"/>
              <a:gd name="connsiteY36" fmla="*/ 3040131 h 3812472"/>
              <a:gd name="connsiteX37" fmla="*/ 3857970 w 4574113"/>
              <a:gd name="connsiteY37" fmla="*/ 3160764 h 3812472"/>
              <a:gd name="connsiteX38" fmla="*/ 3516881 w 4574113"/>
              <a:gd name="connsiteY38" fmla="*/ 3750684 h 3812472"/>
              <a:gd name="connsiteX39" fmla="*/ 3410567 w 4574113"/>
              <a:gd name="connsiteY39" fmla="*/ 3812472 h 3812472"/>
              <a:gd name="connsiteX40" fmla="*/ 2726911 w 4574113"/>
              <a:gd name="connsiteY40" fmla="*/ 3812472 h 3812472"/>
              <a:gd name="connsiteX41" fmla="*/ 2622074 w 4574113"/>
              <a:gd name="connsiteY41" fmla="*/ 3750684 h 3812472"/>
              <a:gd name="connsiteX42" fmla="*/ 2438330 w 4574113"/>
              <a:gd name="connsiteY42" fmla="*/ 3434265 h 3812472"/>
              <a:gd name="connsiteX43" fmla="*/ 2417573 w 4574113"/>
              <a:gd name="connsiteY43" fmla="*/ 3398519 h 3812472"/>
              <a:gd name="connsiteX44" fmla="*/ 2433905 w 4574113"/>
              <a:gd name="connsiteY44" fmla="*/ 3398519 h 3812472"/>
              <a:gd name="connsiteX45" fmla="*/ 2511101 w 4574113"/>
              <a:gd name="connsiteY45" fmla="*/ 3398519 h 3812472"/>
              <a:gd name="connsiteX46" fmla="*/ 2544636 w 4574113"/>
              <a:gd name="connsiteY46" fmla="*/ 3456269 h 3812472"/>
              <a:gd name="connsiteX47" fmla="*/ 2672757 w 4574113"/>
              <a:gd name="connsiteY47" fmla="*/ 3676902 h 3812472"/>
              <a:gd name="connsiteX48" fmla="*/ 2765699 w 4574113"/>
              <a:gd name="connsiteY48" fmla="*/ 3731679 h 3812472"/>
              <a:gd name="connsiteX49" fmla="*/ 3371780 w 4574113"/>
              <a:gd name="connsiteY49" fmla="*/ 3731679 h 3812472"/>
              <a:gd name="connsiteX50" fmla="*/ 3466029 w 4574113"/>
              <a:gd name="connsiteY50" fmla="*/ 3676902 h 3812472"/>
              <a:gd name="connsiteX51" fmla="*/ 3768415 w 4574113"/>
              <a:gd name="connsiteY51" fmla="*/ 3153920 h 3812472"/>
              <a:gd name="connsiteX52" fmla="*/ 3768415 w 4574113"/>
              <a:gd name="connsiteY52" fmla="*/ 3046975 h 3812472"/>
              <a:gd name="connsiteX53" fmla="*/ 3466029 w 4574113"/>
              <a:gd name="connsiteY53" fmla="*/ 2523992 h 3812472"/>
              <a:gd name="connsiteX54" fmla="*/ 3426268 w 4574113"/>
              <a:gd name="connsiteY54" fmla="*/ 2483888 h 3812472"/>
              <a:gd name="connsiteX55" fmla="*/ 3421667 w 4574113"/>
              <a:gd name="connsiteY55" fmla="*/ 2481960 h 3812472"/>
              <a:gd name="connsiteX56" fmla="*/ 3446331 w 4574113"/>
              <a:gd name="connsiteY56" fmla="*/ 2439303 h 3812472"/>
              <a:gd name="connsiteX57" fmla="*/ 3464674 w 4574113"/>
              <a:gd name="connsiteY57" fmla="*/ 2407578 h 3812472"/>
              <a:gd name="connsiteX58" fmla="*/ 3445649 w 4574113"/>
              <a:gd name="connsiteY58" fmla="*/ 2399601 h 3812472"/>
              <a:gd name="connsiteX59" fmla="*/ 3413464 w 4574113"/>
              <a:gd name="connsiteY59" fmla="*/ 2395325 h 3812472"/>
              <a:gd name="connsiteX60" fmla="*/ 2729808 w 4574113"/>
              <a:gd name="connsiteY60" fmla="*/ 2395325 h 3812472"/>
              <a:gd name="connsiteX61" fmla="*/ 2624971 w 4574113"/>
              <a:gd name="connsiteY61" fmla="*/ 2457112 h 3812472"/>
              <a:gd name="connsiteX62" fmla="*/ 2282405 w 4574113"/>
              <a:gd name="connsiteY62" fmla="*/ 3047034 h 3812472"/>
              <a:gd name="connsiteX63" fmla="*/ 2282405 w 4574113"/>
              <a:gd name="connsiteY63" fmla="*/ 3167666 h 3812472"/>
              <a:gd name="connsiteX64" fmla="*/ 2395478 w 4574113"/>
              <a:gd name="connsiteY64" fmla="*/ 3362386 h 3812472"/>
              <a:gd name="connsiteX65" fmla="*/ 2412031 w 4574113"/>
              <a:gd name="connsiteY65" fmla="*/ 3390890 h 3812472"/>
              <a:gd name="connsiteX66" fmla="*/ 2335350 w 4574113"/>
              <a:gd name="connsiteY66" fmla="*/ 3390890 h 3812472"/>
              <a:gd name="connsiteX67" fmla="*/ 1104892 w 4574113"/>
              <a:gd name="connsiteY67" fmla="*/ 3390890 h 3812472"/>
              <a:gd name="connsiteX68" fmla="*/ 855258 w 4574113"/>
              <a:gd name="connsiteY68" fmla="*/ 3243764 h 3812472"/>
              <a:gd name="connsiteX69" fmla="*/ 39555 w 4574113"/>
              <a:gd name="connsiteY69" fmla="*/ 1839068 h 3812472"/>
              <a:gd name="connsiteX70" fmla="*/ 39555 w 4574113"/>
              <a:gd name="connsiteY70" fmla="*/ 1551823 h 3812472"/>
              <a:gd name="connsiteX71" fmla="*/ 855258 w 4574113"/>
              <a:gd name="connsiteY71" fmla="*/ 147125 h 3812472"/>
              <a:gd name="connsiteX72" fmla="*/ 1104892 w 4574113"/>
              <a:gd name="connsiteY72" fmla="*/ 0 h 381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574113" h="3812472">
                <a:moveTo>
                  <a:pt x="2768595" y="2476119"/>
                </a:moveTo>
                <a:cubicBezTo>
                  <a:pt x="2768595" y="2476119"/>
                  <a:pt x="2768595" y="2476119"/>
                  <a:pt x="3374676" y="2476119"/>
                </a:cubicBezTo>
                <a:cubicBezTo>
                  <a:pt x="3384493" y="2476119"/>
                  <a:pt x="3394066" y="2477423"/>
                  <a:pt x="3403209" y="2479909"/>
                </a:cubicBezTo>
                <a:lnTo>
                  <a:pt x="3422833" y="2488137"/>
                </a:lnTo>
                <a:lnTo>
                  <a:pt x="3410840" y="2508879"/>
                </a:lnTo>
                <a:cubicBezTo>
                  <a:pt x="3302401" y="2696426"/>
                  <a:pt x="3163600" y="2936487"/>
                  <a:pt x="2985934" y="3243764"/>
                </a:cubicBezTo>
                <a:cubicBezTo>
                  <a:pt x="2933195" y="3334842"/>
                  <a:pt x="2838263" y="3390890"/>
                  <a:pt x="2732784" y="3390890"/>
                </a:cubicBezTo>
                <a:cubicBezTo>
                  <a:pt x="2732784" y="3390890"/>
                  <a:pt x="2732784" y="3390890"/>
                  <a:pt x="2529297" y="3390890"/>
                </a:cubicBezTo>
                <a:lnTo>
                  <a:pt x="2505559" y="3390890"/>
                </a:lnTo>
                <a:lnTo>
                  <a:pt x="2482907" y="3351884"/>
                </a:lnTo>
                <a:cubicBezTo>
                  <a:pt x="2451367" y="3297569"/>
                  <a:pt x="2414666" y="3234367"/>
                  <a:pt x="2371959" y="3160822"/>
                </a:cubicBezTo>
                <a:cubicBezTo>
                  <a:pt x="2352324" y="3128217"/>
                  <a:pt x="2352324" y="3086483"/>
                  <a:pt x="2371959" y="3053878"/>
                </a:cubicBezTo>
                <a:cubicBezTo>
                  <a:pt x="2371959" y="3053878"/>
                  <a:pt x="2371959" y="3053878"/>
                  <a:pt x="2675654" y="2530895"/>
                </a:cubicBezTo>
                <a:cubicBezTo>
                  <a:pt x="2693981" y="2496986"/>
                  <a:pt x="2730633" y="2476119"/>
                  <a:pt x="2768595" y="2476119"/>
                </a:cubicBezTo>
                <a:close/>
                <a:moveTo>
                  <a:pt x="3909778" y="676847"/>
                </a:moveTo>
                <a:cubicBezTo>
                  <a:pt x="3909778" y="676847"/>
                  <a:pt x="3909778" y="676847"/>
                  <a:pt x="4305516" y="676847"/>
                </a:cubicBezTo>
                <a:cubicBezTo>
                  <a:pt x="4331158" y="676847"/>
                  <a:pt x="4354235" y="690472"/>
                  <a:pt x="4367056" y="712612"/>
                </a:cubicBezTo>
                <a:cubicBezTo>
                  <a:pt x="4367056" y="712612"/>
                  <a:pt x="4367056" y="712612"/>
                  <a:pt x="4564498" y="1054092"/>
                </a:cubicBezTo>
                <a:cubicBezTo>
                  <a:pt x="4577319" y="1075382"/>
                  <a:pt x="4577319" y="1102632"/>
                  <a:pt x="4564498" y="1123921"/>
                </a:cubicBezTo>
                <a:cubicBezTo>
                  <a:pt x="4564498" y="1123921"/>
                  <a:pt x="4564498" y="1123921"/>
                  <a:pt x="4367056" y="1465401"/>
                </a:cubicBezTo>
                <a:cubicBezTo>
                  <a:pt x="4354235" y="1487542"/>
                  <a:pt x="4331158" y="1501167"/>
                  <a:pt x="4305516" y="1501167"/>
                </a:cubicBezTo>
                <a:cubicBezTo>
                  <a:pt x="4305516" y="1501167"/>
                  <a:pt x="4305516" y="1501167"/>
                  <a:pt x="3909778" y="1501167"/>
                </a:cubicBezTo>
                <a:cubicBezTo>
                  <a:pt x="3884990" y="1501167"/>
                  <a:pt x="3861058" y="1487542"/>
                  <a:pt x="3849091" y="1465401"/>
                </a:cubicBezTo>
                <a:cubicBezTo>
                  <a:pt x="3849091" y="1465401"/>
                  <a:pt x="3849091" y="1465401"/>
                  <a:pt x="3650795" y="1123921"/>
                </a:cubicBezTo>
                <a:cubicBezTo>
                  <a:pt x="3637974" y="1102632"/>
                  <a:pt x="3637974" y="1075382"/>
                  <a:pt x="3650795" y="1054092"/>
                </a:cubicBezTo>
                <a:cubicBezTo>
                  <a:pt x="3650795" y="1054092"/>
                  <a:pt x="3650795" y="1054092"/>
                  <a:pt x="3849091" y="712612"/>
                </a:cubicBezTo>
                <a:cubicBezTo>
                  <a:pt x="3861058" y="690472"/>
                  <a:pt x="3884990" y="676847"/>
                  <a:pt x="3909778" y="676847"/>
                </a:cubicBezTo>
                <a:close/>
                <a:moveTo>
                  <a:pt x="1104892" y="0"/>
                </a:moveTo>
                <a:cubicBezTo>
                  <a:pt x="1104892" y="0"/>
                  <a:pt x="1104892" y="0"/>
                  <a:pt x="2732784" y="0"/>
                </a:cubicBezTo>
                <a:cubicBezTo>
                  <a:pt x="2838263" y="0"/>
                  <a:pt x="2933195" y="56047"/>
                  <a:pt x="2985934" y="147125"/>
                </a:cubicBezTo>
                <a:cubicBezTo>
                  <a:pt x="2985934" y="147125"/>
                  <a:pt x="2985934" y="147125"/>
                  <a:pt x="3798122" y="1551823"/>
                </a:cubicBezTo>
                <a:cubicBezTo>
                  <a:pt x="3850862" y="1639397"/>
                  <a:pt x="3850862" y="1751493"/>
                  <a:pt x="3798122" y="1839068"/>
                </a:cubicBezTo>
                <a:cubicBezTo>
                  <a:pt x="3798122" y="1839068"/>
                  <a:pt x="3798122" y="1839068"/>
                  <a:pt x="3496551" y="2360642"/>
                </a:cubicBezTo>
                <a:lnTo>
                  <a:pt x="3471135" y="2404597"/>
                </a:lnTo>
                <a:lnTo>
                  <a:pt x="3472029" y="2404972"/>
                </a:lnTo>
                <a:cubicBezTo>
                  <a:pt x="3490302" y="2415638"/>
                  <a:pt x="3505806" y="2431084"/>
                  <a:pt x="3516881" y="2450209"/>
                </a:cubicBezTo>
                <a:cubicBezTo>
                  <a:pt x="3516881" y="2450209"/>
                  <a:pt x="3516881" y="2450209"/>
                  <a:pt x="3857970" y="3040131"/>
                </a:cubicBezTo>
                <a:cubicBezTo>
                  <a:pt x="3880120" y="3076909"/>
                  <a:pt x="3880120" y="3123985"/>
                  <a:pt x="3857970" y="3160764"/>
                </a:cubicBezTo>
                <a:cubicBezTo>
                  <a:pt x="3857970" y="3160764"/>
                  <a:pt x="3857970" y="3160764"/>
                  <a:pt x="3516881" y="3750684"/>
                </a:cubicBezTo>
                <a:cubicBezTo>
                  <a:pt x="3494732" y="3788933"/>
                  <a:pt x="3454864" y="3812472"/>
                  <a:pt x="3410567" y="3812472"/>
                </a:cubicBezTo>
                <a:cubicBezTo>
                  <a:pt x="3410567" y="3812472"/>
                  <a:pt x="3410567" y="3812472"/>
                  <a:pt x="2726911" y="3812472"/>
                </a:cubicBezTo>
                <a:cubicBezTo>
                  <a:pt x="2684090" y="3812472"/>
                  <a:pt x="2642747" y="3788933"/>
                  <a:pt x="2622074" y="3750684"/>
                </a:cubicBezTo>
                <a:cubicBezTo>
                  <a:pt x="2622074" y="3750684"/>
                  <a:pt x="2622074" y="3750684"/>
                  <a:pt x="2438330" y="3434265"/>
                </a:cubicBezTo>
                <a:lnTo>
                  <a:pt x="2417573" y="3398519"/>
                </a:lnTo>
                <a:lnTo>
                  <a:pt x="2433905" y="3398519"/>
                </a:lnTo>
                <a:lnTo>
                  <a:pt x="2511101" y="3398519"/>
                </a:lnTo>
                <a:lnTo>
                  <a:pt x="2544636" y="3456269"/>
                </a:lnTo>
                <a:cubicBezTo>
                  <a:pt x="2672757" y="3676902"/>
                  <a:pt x="2672757" y="3676902"/>
                  <a:pt x="2672757" y="3676902"/>
                </a:cubicBezTo>
                <a:cubicBezTo>
                  <a:pt x="2691084" y="3710811"/>
                  <a:pt x="2727737" y="3731679"/>
                  <a:pt x="2765699" y="3731679"/>
                </a:cubicBezTo>
                <a:cubicBezTo>
                  <a:pt x="3371780" y="3731679"/>
                  <a:pt x="3371780" y="3731679"/>
                  <a:pt x="3371780" y="3731679"/>
                </a:cubicBezTo>
                <a:cubicBezTo>
                  <a:pt x="3411050" y="3731679"/>
                  <a:pt x="3446394" y="3710811"/>
                  <a:pt x="3466029" y="3676902"/>
                </a:cubicBezTo>
                <a:cubicBezTo>
                  <a:pt x="3768415" y="3153920"/>
                  <a:pt x="3768415" y="3153920"/>
                  <a:pt x="3768415" y="3153920"/>
                </a:cubicBezTo>
                <a:cubicBezTo>
                  <a:pt x="3788051" y="3121314"/>
                  <a:pt x="3788051" y="3079580"/>
                  <a:pt x="3768415" y="3046975"/>
                </a:cubicBezTo>
                <a:cubicBezTo>
                  <a:pt x="3466029" y="2523992"/>
                  <a:pt x="3466029" y="2523992"/>
                  <a:pt x="3466029" y="2523992"/>
                </a:cubicBezTo>
                <a:cubicBezTo>
                  <a:pt x="3456211" y="2507037"/>
                  <a:pt x="3442467" y="2493343"/>
                  <a:pt x="3426268" y="2483888"/>
                </a:cubicBezTo>
                <a:lnTo>
                  <a:pt x="3421667" y="2481960"/>
                </a:lnTo>
                <a:lnTo>
                  <a:pt x="3446331" y="2439303"/>
                </a:lnTo>
                <a:lnTo>
                  <a:pt x="3464674" y="2407578"/>
                </a:lnTo>
                <a:lnTo>
                  <a:pt x="3445649" y="2399601"/>
                </a:lnTo>
                <a:cubicBezTo>
                  <a:pt x="3435335" y="2396796"/>
                  <a:pt x="3424538" y="2395325"/>
                  <a:pt x="3413464" y="2395325"/>
                </a:cubicBezTo>
                <a:cubicBezTo>
                  <a:pt x="2729808" y="2395325"/>
                  <a:pt x="2729808" y="2395325"/>
                  <a:pt x="2729808" y="2395325"/>
                </a:cubicBezTo>
                <a:cubicBezTo>
                  <a:pt x="2686987" y="2395325"/>
                  <a:pt x="2645644" y="2418863"/>
                  <a:pt x="2624971" y="2457112"/>
                </a:cubicBezTo>
                <a:cubicBezTo>
                  <a:pt x="2282405" y="3047034"/>
                  <a:pt x="2282405" y="3047034"/>
                  <a:pt x="2282405" y="3047034"/>
                </a:cubicBezTo>
                <a:cubicBezTo>
                  <a:pt x="2260256" y="3083811"/>
                  <a:pt x="2260256" y="3130887"/>
                  <a:pt x="2282405" y="3167666"/>
                </a:cubicBezTo>
                <a:cubicBezTo>
                  <a:pt x="2325225" y="3241406"/>
                  <a:pt x="2362693" y="3305929"/>
                  <a:pt x="2395478" y="3362386"/>
                </a:cubicBezTo>
                <a:lnTo>
                  <a:pt x="2412031" y="3390890"/>
                </a:lnTo>
                <a:lnTo>
                  <a:pt x="2335350" y="3390890"/>
                </a:lnTo>
                <a:cubicBezTo>
                  <a:pt x="2096889" y="3390890"/>
                  <a:pt x="1715352" y="3390890"/>
                  <a:pt x="1104892" y="3390890"/>
                </a:cubicBezTo>
                <a:cubicBezTo>
                  <a:pt x="1002929" y="3390890"/>
                  <a:pt x="904482" y="3334842"/>
                  <a:pt x="855258" y="3243764"/>
                </a:cubicBezTo>
                <a:cubicBezTo>
                  <a:pt x="855258" y="3243764"/>
                  <a:pt x="855258" y="3243764"/>
                  <a:pt x="39555" y="1839068"/>
                </a:cubicBezTo>
                <a:cubicBezTo>
                  <a:pt x="-13185" y="1751493"/>
                  <a:pt x="-13185" y="1639397"/>
                  <a:pt x="39555" y="1551823"/>
                </a:cubicBezTo>
                <a:cubicBezTo>
                  <a:pt x="39555" y="1551823"/>
                  <a:pt x="39555" y="1551823"/>
                  <a:pt x="855258" y="147125"/>
                </a:cubicBezTo>
                <a:cubicBezTo>
                  <a:pt x="904482" y="56047"/>
                  <a:pt x="1002929" y="0"/>
                  <a:pt x="110489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EF3D709-1AB0-4F5E-890C-CE2073FF429D}"/>
              </a:ext>
            </a:extLst>
          </p:cNvPr>
          <p:cNvSpPr>
            <a:spLocks noGrp="1"/>
          </p:cNvSpPr>
          <p:nvPr>
            <p:ph idx="1"/>
          </p:nvPr>
        </p:nvSpPr>
        <p:spPr>
          <a:xfrm>
            <a:off x="6209382" y="2096162"/>
            <a:ext cx="3894161" cy="2657858"/>
          </a:xfrm>
        </p:spPr>
        <p:txBody>
          <a:bodyPr anchor="ctr">
            <a:normAutofit/>
          </a:bodyPr>
          <a:lstStyle/>
          <a:p>
            <a:pPr marL="0" indent="0">
              <a:buNone/>
            </a:pPr>
            <a:r>
              <a:rPr lang="en-US" sz="2000" dirty="0">
                <a:solidFill>
                  <a:schemeClr val="bg1"/>
                </a:solidFill>
              </a:rPr>
              <a:t>1) Current MSW Students at U of M </a:t>
            </a:r>
          </a:p>
          <a:p>
            <a:pPr marL="0" indent="0">
              <a:buNone/>
            </a:pPr>
            <a:r>
              <a:rPr lang="en-US" sz="2000" dirty="0">
                <a:solidFill>
                  <a:schemeClr val="bg1"/>
                </a:solidFill>
              </a:rPr>
              <a:t>School of Social Work</a:t>
            </a:r>
          </a:p>
          <a:p>
            <a:pPr marL="0" indent="0">
              <a:buNone/>
            </a:pPr>
            <a:endParaRPr lang="en-US" sz="2000" dirty="0">
              <a:solidFill>
                <a:schemeClr val="bg1"/>
              </a:solidFill>
            </a:endParaRPr>
          </a:p>
          <a:p>
            <a:pPr marL="0" indent="0">
              <a:buNone/>
            </a:pPr>
            <a:r>
              <a:rPr lang="en-US" sz="2000" dirty="0">
                <a:solidFill>
                  <a:schemeClr val="bg1"/>
                </a:solidFill>
              </a:rPr>
              <a:t>2) Post-MSW Students at U of M</a:t>
            </a:r>
          </a:p>
          <a:p>
            <a:pPr marL="0" indent="0">
              <a:buNone/>
            </a:pPr>
            <a:r>
              <a:rPr lang="en-US" sz="2000" dirty="0">
                <a:solidFill>
                  <a:schemeClr val="bg1"/>
                </a:solidFill>
              </a:rPr>
              <a:t>School of Social Work </a:t>
            </a:r>
          </a:p>
        </p:txBody>
      </p:sp>
    </p:spTree>
    <p:extLst>
      <p:ext uri="{BB962C8B-B14F-4D97-AF65-F5344CB8AC3E}">
        <p14:creationId xmlns:p14="http://schemas.microsoft.com/office/powerpoint/2010/main" val="830435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F9C06A-E43B-4C13-81A5-987591842412}"/>
              </a:ext>
            </a:extLst>
          </p:cNvPr>
          <p:cNvSpPr>
            <a:spLocks noGrp="1"/>
          </p:cNvSpPr>
          <p:nvPr>
            <p:ph type="title"/>
          </p:nvPr>
        </p:nvSpPr>
        <p:spPr>
          <a:xfrm>
            <a:off x="640079" y="2053641"/>
            <a:ext cx="3669161" cy="2760098"/>
          </a:xfrm>
        </p:spPr>
        <p:txBody>
          <a:bodyPr>
            <a:normAutofit/>
          </a:bodyPr>
          <a:lstStyle/>
          <a:p>
            <a:r>
              <a:rPr lang="en-US">
                <a:solidFill>
                  <a:srgbClr val="FFFFFF"/>
                </a:solidFill>
              </a:rPr>
              <a:t>Pathway #1 Current MSW Students</a:t>
            </a:r>
          </a:p>
        </p:txBody>
      </p:sp>
      <p:sp>
        <p:nvSpPr>
          <p:cNvPr id="3" name="Content Placeholder 2">
            <a:extLst>
              <a:ext uri="{FF2B5EF4-FFF2-40B4-BE49-F238E27FC236}">
                <a16:creationId xmlns:a16="http://schemas.microsoft.com/office/drawing/2014/main" id="{1F8F69B1-26AF-4A53-8CCE-ABD461A8CA73}"/>
              </a:ext>
            </a:extLst>
          </p:cNvPr>
          <p:cNvSpPr>
            <a:spLocks noGrp="1"/>
          </p:cNvSpPr>
          <p:nvPr>
            <p:ph idx="1"/>
          </p:nvPr>
        </p:nvSpPr>
        <p:spPr>
          <a:xfrm>
            <a:off x="6090574" y="801866"/>
            <a:ext cx="5306084" cy="5230634"/>
          </a:xfrm>
        </p:spPr>
        <p:txBody>
          <a:bodyPr anchor="ctr">
            <a:normAutofit/>
          </a:bodyPr>
          <a:lstStyle/>
          <a:p>
            <a:pPr marL="0" indent="0">
              <a:buNone/>
            </a:pPr>
            <a:r>
              <a:rPr lang="en-US" sz="2400" b="1" u="sng" dirty="0">
                <a:solidFill>
                  <a:srgbClr val="000000"/>
                </a:solidFill>
              </a:rPr>
              <a:t>Admission Requirements</a:t>
            </a:r>
          </a:p>
          <a:p>
            <a:r>
              <a:rPr lang="en-US" sz="2400" dirty="0">
                <a:solidFill>
                  <a:srgbClr val="000000"/>
                </a:solidFill>
              </a:rPr>
              <a:t>The certificate program in School Social Work can be pursued concurrently with the Master of Social Work program or after completion of the Master of Social Work. Concurrent or prior enrollment in an accredited Master of Social Work program is required. Students may fulfill admissions requirements by doing the following:</a:t>
            </a:r>
          </a:p>
          <a:p>
            <a:endParaRPr lang="en-US" sz="2400" dirty="0">
              <a:solidFill>
                <a:srgbClr val="000000"/>
              </a:solidFill>
            </a:endParaRPr>
          </a:p>
        </p:txBody>
      </p:sp>
    </p:spTree>
    <p:extLst>
      <p:ext uri="{BB962C8B-B14F-4D97-AF65-F5344CB8AC3E}">
        <p14:creationId xmlns:p14="http://schemas.microsoft.com/office/powerpoint/2010/main" val="1127917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BB59D-BF2F-4DB1-A9C0-B5CC85DDD221}"/>
              </a:ext>
            </a:extLst>
          </p:cNvPr>
          <p:cNvSpPr>
            <a:spLocks noGrp="1"/>
          </p:cNvSpPr>
          <p:nvPr>
            <p:ph type="title"/>
          </p:nvPr>
        </p:nvSpPr>
        <p:spPr/>
        <p:txBody>
          <a:bodyPr/>
          <a:lstStyle/>
          <a:p>
            <a:r>
              <a:rPr lang="en-US" dirty="0"/>
              <a:t>Process of the Current MSW Student SSW Certificate</a:t>
            </a:r>
          </a:p>
        </p:txBody>
      </p:sp>
      <p:sp>
        <p:nvSpPr>
          <p:cNvPr id="3" name="Content Placeholder 2">
            <a:extLst>
              <a:ext uri="{FF2B5EF4-FFF2-40B4-BE49-F238E27FC236}">
                <a16:creationId xmlns:a16="http://schemas.microsoft.com/office/drawing/2014/main" id="{C9FD4AD1-EBC5-4ED2-A900-E8945DAF8EF3}"/>
              </a:ext>
            </a:extLst>
          </p:cNvPr>
          <p:cNvSpPr>
            <a:spLocks noGrp="1"/>
          </p:cNvSpPr>
          <p:nvPr>
            <p:ph sz="half" idx="1"/>
          </p:nvPr>
        </p:nvSpPr>
        <p:spPr/>
        <p:txBody>
          <a:bodyPr>
            <a:normAutofit fontScale="70000" lnSpcReduction="20000"/>
          </a:bodyPr>
          <a:lstStyle/>
          <a:p>
            <a:r>
              <a:rPr lang="en-US" b="1" dirty="0"/>
              <a:t>Admission into the Master of Social Work </a:t>
            </a:r>
            <a:r>
              <a:rPr lang="en-US" dirty="0"/>
              <a:t>at the University of Memphis is required.</a:t>
            </a:r>
            <a:br>
              <a:rPr lang="en-US" dirty="0"/>
            </a:br>
            <a:endParaRPr lang="en-US" dirty="0"/>
          </a:p>
          <a:p>
            <a:pPr marL="0" indent="0">
              <a:buNone/>
            </a:pPr>
            <a:endParaRPr lang="en-US" dirty="0"/>
          </a:p>
          <a:p>
            <a:r>
              <a:rPr lang="en-US" dirty="0"/>
              <a:t>Must be a Current MSW Student </a:t>
            </a:r>
            <a:r>
              <a:rPr lang="en-US" b="1" dirty="0"/>
              <a:t>in good standing </a:t>
            </a:r>
            <a:r>
              <a:rPr lang="en-US" dirty="0"/>
              <a:t>in the program</a:t>
            </a:r>
          </a:p>
          <a:p>
            <a:endParaRPr lang="en-US" dirty="0"/>
          </a:p>
          <a:p>
            <a:pPr marL="0" indent="0">
              <a:buNone/>
            </a:pPr>
            <a:endParaRPr lang="en-US" dirty="0"/>
          </a:p>
          <a:p>
            <a:r>
              <a:rPr lang="en-US" dirty="0"/>
              <a:t>Must be prepared to take additional coursework (used as MSW electives) towards the school social work licensure. A total of </a:t>
            </a:r>
            <a:r>
              <a:rPr lang="en-US" b="1" dirty="0"/>
              <a:t>12 hours </a:t>
            </a:r>
            <a:r>
              <a:rPr lang="en-US" dirty="0"/>
              <a:t>required for the School Social Work Certificate program. </a:t>
            </a:r>
          </a:p>
          <a:p>
            <a:endParaRPr lang="en-US" dirty="0"/>
          </a:p>
        </p:txBody>
      </p:sp>
      <p:sp>
        <p:nvSpPr>
          <p:cNvPr id="4" name="Content Placeholder 3">
            <a:extLst>
              <a:ext uri="{FF2B5EF4-FFF2-40B4-BE49-F238E27FC236}">
                <a16:creationId xmlns:a16="http://schemas.microsoft.com/office/drawing/2014/main" id="{AEE47072-61A7-4513-9CAD-98463B3164E2}"/>
              </a:ext>
            </a:extLst>
          </p:cNvPr>
          <p:cNvSpPr>
            <a:spLocks noGrp="1"/>
          </p:cNvSpPr>
          <p:nvPr>
            <p:ph sz="half" idx="2"/>
          </p:nvPr>
        </p:nvSpPr>
        <p:spPr/>
        <p:txBody>
          <a:bodyPr>
            <a:normAutofit fontScale="70000" lnSpcReduction="20000"/>
          </a:bodyPr>
          <a:lstStyle/>
          <a:p>
            <a:r>
              <a:rPr lang="en-US" dirty="0"/>
              <a:t>Must </a:t>
            </a:r>
            <a:r>
              <a:rPr lang="en-US" b="1" dirty="0"/>
              <a:t>apply to Uofm Graduate School as a Certificate </a:t>
            </a:r>
            <a:r>
              <a:rPr lang="en-US" dirty="0"/>
              <a:t>seeking student (choose School Social Work Certificate). </a:t>
            </a:r>
          </a:p>
          <a:p>
            <a:r>
              <a:rPr lang="en-US" dirty="0"/>
              <a:t>Once you are admitted into the University of Memphis as a certificate seeking student, email the School Social Work Certificate Coordinator, Dr. Susan Elswick (</a:t>
            </a:r>
            <a:r>
              <a:rPr lang="en-US" dirty="0">
                <a:hlinkClick r:id="rId2"/>
              </a:rPr>
              <a:t>selswick@memphis.edu</a:t>
            </a:r>
            <a:r>
              <a:rPr lang="en-US" dirty="0"/>
              <a:t> ) with your UID and your U of M email address.  She will supply you with a permit for the School Social Work Class and enroll you in a course for submitting your required School Social Work Certificate documentation. </a:t>
            </a:r>
          </a:p>
          <a:p>
            <a:r>
              <a:rPr lang="en-US" dirty="0"/>
              <a:t>The documentation that will be requested will include letters of recommendation, application materials, and information/ SSW application about state standards in practice. </a:t>
            </a:r>
          </a:p>
        </p:txBody>
      </p:sp>
    </p:spTree>
    <p:extLst>
      <p:ext uri="{BB962C8B-B14F-4D97-AF65-F5344CB8AC3E}">
        <p14:creationId xmlns:p14="http://schemas.microsoft.com/office/powerpoint/2010/main" val="1438316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2CC10-7738-4ACA-90F2-6CCD38663892}"/>
              </a:ext>
            </a:extLst>
          </p:cNvPr>
          <p:cNvSpPr>
            <a:spLocks noGrp="1"/>
          </p:cNvSpPr>
          <p:nvPr>
            <p:ph type="title"/>
          </p:nvPr>
        </p:nvSpPr>
        <p:spPr/>
        <p:txBody>
          <a:bodyPr/>
          <a:lstStyle/>
          <a:p>
            <a:r>
              <a:rPr lang="en-US" dirty="0"/>
              <a:t>Process of the Current MSW Student SSW Cert- REQUIRED Coursework</a:t>
            </a:r>
          </a:p>
        </p:txBody>
      </p:sp>
      <p:sp>
        <p:nvSpPr>
          <p:cNvPr id="3" name="Content Placeholder 2">
            <a:extLst>
              <a:ext uri="{FF2B5EF4-FFF2-40B4-BE49-F238E27FC236}">
                <a16:creationId xmlns:a16="http://schemas.microsoft.com/office/drawing/2014/main" id="{EA4F5E1C-6429-4C0D-B04A-AF5F9E757864}"/>
              </a:ext>
            </a:extLst>
          </p:cNvPr>
          <p:cNvSpPr>
            <a:spLocks noGrp="1"/>
          </p:cNvSpPr>
          <p:nvPr>
            <p:ph sz="half" idx="1"/>
          </p:nvPr>
        </p:nvSpPr>
        <p:spPr/>
        <p:txBody>
          <a:bodyPr>
            <a:normAutofit fontScale="92500" lnSpcReduction="10000"/>
          </a:bodyPr>
          <a:lstStyle/>
          <a:p>
            <a:r>
              <a:rPr lang="en-US" dirty="0"/>
              <a:t>Must complete one of your two required </a:t>
            </a:r>
            <a:r>
              <a:rPr lang="en-US" b="1" dirty="0"/>
              <a:t>field experiences (SWRK 7051/52 OR SWRK 7053/54) </a:t>
            </a:r>
            <a:r>
              <a:rPr lang="en-US" dirty="0"/>
              <a:t>in a school setting (typically completed in your second year MSW programming, and once you have identified as a student seeking school social work licensure). </a:t>
            </a:r>
          </a:p>
          <a:p>
            <a:r>
              <a:rPr lang="en-US" dirty="0"/>
              <a:t>Complete </a:t>
            </a:r>
            <a:r>
              <a:rPr lang="en-US" b="1" dirty="0"/>
              <a:t>SWRK 6937 </a:t>
            </a:r>
            <a:r>
              <a:rPr lang="en-US" dirty="0"/>
              <a:t>with a (B) or higher. School Social Work (SWRK 6937) course is currently offered in Summer and Fall semesters. </a:t>
            </a:r>
          </a:p>
        </p:txBody>
      </p:sp>
      <p:sp>
        <p:nvSpPr>
          <p:cNvPr id="4" name="Content Placeholder 3">
            <a:extLst>
              <a:ext uri="{FF2B5EF4-FFF2-40B4-BE49-F238E27FC236}">
                <a16:creationId xmlns:a16="http://schemas.microsoft.com/office/drawing/2014/main" id="{A49F9B3D-D3C8-4EA6-8536-CAE75D226E83}"/>
              </a:ext>
            </a:extLst>
          </p:cNvPr>
          <p:cNvSpPr>
            <a:spLocks noGrp="1"/>
          </p:cNvSpPr>
          <p:nvPr>
            <p:ph sz="half" idx="2"/>
          </p:nvPr>
        </p:nvSpPr>
        <p:spPr/>
        <p:txBody>
          <a:bodyPr>
            <a:normAutofit fontScale="92500" lnSpcReduction="10000"/>
          </a:bodyPr>
          <a:lstStyle/>
          <a:p>
            <a:r>
              <a:rPr lang="en-US" dirty="0"/>
              <a:t>Complete </a:t>
            </a:r>
            <a:r>
              <a:rPr lang="en-US" b="1" dirty="0"/>
              <a:t>SWRK 7016: </a:t>
            </a:r>
            <a:r>
              <a:rPr lang="en-US" dirty="0"/>
              <a:t>Advanced Individual Child/Youth(3) </a:t>
            </a:r>
            <a:r>
              <a:rPr lang="en-US" b="1" dirty="0"/>
              <a:t>OR</a:t>
            </a:r>
            <a:r>
              <a:rPr lang="en-US" dirty="0"/>
              <a:t> </a:t>
            </a:r>
            <a:r>
              <a:rPr lang="en-US" b="1" dirty="0"/>
              <a:t>SWRK 7017: </a:t>
            </a:r>
            <a:r>
              <a:rPr lang="en-US" dirty="0"/>
              <a:t>Advanced Family Child Youth(3) for their MSW programming in addition to the School Social Work Certificate requirements.</a:t>
            </a:r>
          </a:p>
          <a:p>
            <a:r>
              <a:rPr lang="en-US" b="1" dirty="0"/>
              <a:t>SPED 6112</a:t>
            </a:r>
            <a:r>
              <a:rPr lang="en-US" dirty="0"/>
              <a:t>: </a:t>
            </a:r>
            <a:r>
              <a:rPr lang="en-US" dirty="0" err="1"/>
              <a:t>Func</a:t>
            </a:r>
            <a:r>
              <a:rPr lang="en-US" dirty="0"/>
              <a:t> </a:t>
            </a:r>
            <a:r>
              <a:rPr lang="en-US" dirty="0" err="1"/>
              <a:t>Anlys</a:t>
            </a:r>
            <a:r>
              <a:rPr lang="en-US" dirty="0"/>
              <a:t>/Treat Prob </a:t>
            </a:r>
            <a:r>
              <a:rPr lang="en-US" dirty="0" err="1"/>
              <a:t>Behv</a:t>
            </a:r>
            <a:r>
              <a:rPr lang="en-US" dirty="0"/>
              <a:t> Online (3) (Now only offered in Spring) </a:t>
            </a:r>
            <a:r>
              <a:rPr lang="en-US" b="1" dirty="0"/>
              <a:t>OR SPED 7000 </a:t>
            </a:r>
            <a:r>
              <a:rPr lang="en-US" dirty="0"/>
              <a:t>- Intro </a:t>
            </a:r>
            <a:r>
              <a:rPr lang="en-US" dirty="0" err="1"/>
              <a:t>Excptional</a:t>
            </a:r>
            <a:r>
              <a:rPr lang="en-US" dirty="0"/>
              <a:t> </a:t>
            </a:r>
            <a:r>
              <a:rPr lang="en-US" dirty="0" err="1"/>
              <a:t>Learnr</a:t>
            </a:r>
            <a:r>
              <a:rPr lang="en-US" dirty="0"/>
              <a:t> (3) (usually offered every semester)</a:t>
            </a:r>
          </a:p>
          <a:p>
            <a:endParaRPr lang="en-US" dirty="0"/>
          </a:p>
        </p:txBody>
      </p:sp>
    </p:spTree>
    <p:extLst>
      <p:ext uri="{BB962C8B-B14F-4D97-AF65-F5344CB8AC3E}">
        <p14:creationId xmlns:p14="http://schemas.microsoft.com/office/powerpoint/2010/main" val="2844288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1718C-CF96-4282-A332-8736A365DEBA}"/>
              </a:ext>
            </a:extLst>
          </p:cNvPr>
          <p:cNvSpPr>
            <a:spLocks noGrp="1"/>
          </p:cNvSpPr>
          <p:nvPr>
            <p:ph type="title"/>
          </p:nvPr>
        </p:nvSpPr>
        <p:spPr/>
        <p:txBody>
          <a:bodyPr/>
          <a:lstStyle/>
          <a:p>
            <a:r>
              <a:rPr lang="en-US" dirty="0"/>
              <a:t>Current MSW Student Process</a:t>
            </a:r>
          </a:p>
        </p:txBody>
      </p:sp>
      <p:sp>
        <p:nvSpPr>
          <p:cNvPr id="3" name="Content Placeholder 2">
            <a:extLst>
              <a:ext uri="{FF2B5EF4-FFF2-40B4-BE49-F238E27FC236}">
                <a16:creationId xmlns:a16="http://schemas.microsoft.com/office/drawing/2014/main" id="{3959DE15-AA82-46E8-BF94-7668819992DC}"/>
              </a:ext>
            </a:extLst>
          </p:cNvPr>
          <p:cNvSpPr>
            <a:spLocks noGrp="1"/>
          </p:cNvSpPr>
          <p:nvPr>
            <p:ph sz="half" idx="1"/>
          </p:nvPr>
        </p:nvSpPr>
        <p:spPr/>
        <p:txBody>
          <a:bodyPr>
            <a:normAutofit fontScale="55000" lnSpcReduction="20000"/>
          </a:bodyPr>
          <a:lstStyle/>
          <a:p>
            <a:r>
              <a:rPr lang="en-US" b="1" dirty="0"/>
              <a:t>Complete the TEP application </a:t>
            </a:r>
            <a:r>
              <a:rPr lang="en-US" dirty="0"/>
              <a:t>on U of M website: </a:t>
            </a:r>
            <a:r>
              <a:rPr lang="en-US" dirty="0">
                <a:hlinkClick r:id="rId2"/>
              </a:rPr>
              <a:t>https://www.memphis.edu/tep/admission/tep-admissions.php</a:t>
            </a:r>
            <a:r>
              <a:rPr lang="en-US" dirty="0"/>
              <a:t>    The TEP application is a requirement for your licensure.  Once you complete the TEP you may be asked to submit your GRE scores or take the Praxis Exam IF your undergraduate or graduate GPA does not meet the TEP requirements. </a:t>
            </a:r>
          </a:p>
          <a:p>
            <a:r>
              <a:rPr lang="en-US" dirty="0"/>
              <a:t>Once all course work is completed, and all grades for all classes are finalized, the student must </a:t>
            </a:r>
            <a:r>
              <a:rPr lang="en-US" b="1" dirty="0"/>
              <a:t>complete the School Social Work application </a:t>
            </a:r>
            <a:r>
              <a:rPr lang="en-US" dirty="0"/>
              <a:t>found on the School Social Work Certificate website: </a:t>
            </a:r>
            <a:r>
              <a:rPr lang="en-US" dirty="0">
                <a:hlinkClick r:id="rId3"/>
              </a:rPr>
              <a:t>https://www.memphis.edu/socialwork/programs/certificate.php</a:t>
            </a:r>
            <a:r>
              <a:rPr lang="en-US" dirty="0"/>
              <a:t>  and also found within the School Social Work certificate </a:t>
            </a:r>
            <a:r>
              <a:rPr lang="en-US" dirty="0" err="1"/>
              <a:t>eCourseware</a:t>
            </a:r>
            <a:r>
              <a:rPr lang="en-US" dirty="0"/>
              <a:t> program. </a:t>
            </a:r>
          </a:p>
          <a:p>
            <a:r>
              <a:rPr lang="en-US" dirty="0"/>
              <a:t>The student must </a:t>
            </a:r>
            <a:r>
              <a:rPr lang="en-US" b="1" dirty="0"/>
              <a:t>complete a graduate certificate candidacy </a:t>
            </a:r>
            <a:r>
              <a:rPr lang="en-US" dirty="0"/>
              <a:t>form prior to the semester they plan to graduate from the program.  Deadlines for candidacy forms for graduation are found here: </a:t>
            </a:r>
            <a:r>
              <a:rPr lang="en-US" dirty="0">
                <a:hlinkClick r:id="rId4"/>
              </a:rPr>
              <a:t>https://www.memphis.edu/gradschool/current_students/graduation_information/graduation_deadlines.php</a:t>
            </a:r>
            <a:r>
              <a:rPr lang="en-US" dirty="0"/>
              <a:t>  (students are responsible for completing these forms by the required deadlines). The graduate certificate candidacy form can be found here: </a:t>
            </a:r>
            <a:r>
              <a:rPr lang="en-US" dirty="0">
                <a:hlinkClick r:id="rId5"/>
              </a:rPr>
              <a:t>https://www.memphis.edu/gradschool/pdfs/forms/graduate_certificate_candidacy_form2.pdf</a:t>
            </a:r>
            <a:r>
              <a:rPr lang="en-US" dirty="0"/>
              <a:t> </a:t>
            </a:r>
          </a:p>
          <a:p>
            <a:endParaRPr lang="en-US" dirty="0"/>
          </a:p>
        </p:txBody>
      </p:sp>
      <p:sp>
        <p:nvSpPr>
          <p:cNvPr id="4" name="Content Placeholder 3">
            <a:extLst>
              <a:ext uri="{FF2B5EF4-FFF2-40B4-BE49-F238E27FC236}">
                <a16:creationId xmlns:a16="http://schemas.microsoft.com/office/drawing/2014/main" id="{B9382938-C99C-4A94-9BD7-D05BCF52DDA2}"/>
              </a:ext>
            </a:extLst>
          </p:cNvPr>
          <p:cNvSpPr>
            <a:spLocks noGrp="1"/>
          </p:cNvSpPr>
          <p:nvPr>
            <p:ph sz="half" idx="2"/>
          </p:nvPr>
        </p:nvSpPr>
        <p:spPr/>
        <p:txBody>
          <a:bodyPr>
            <a:normAutofit fontScale="55000" lnSpcReduction="20000"/>
          </a:bodyPr>
          <a:lstStyle/>
          <a:p>
            <a:r>
              <a:rPr lang="en-US" dirty="0"/>
              <a:t>Once the School Social Work application is submitted, The School Social Work Program Coordinator will write a letter of support for your successful completion of all licensure and certification requirements.  </a:t>
            </a:r>
          </a:p>
          <a:p>
            <a:r>
              <a:rPr lang="en-US" dirty="0"/>
              <a:t>This formal letter will be submitted to the office of TEP at the University of Memphis.  Once the TEP reviews the letter of support, they submit your licensure documents to the TN State Department of Education (DOE) for review, approval, and completion.  </a:t>
            </a:r>
          </a:p>
          <a:p>
            <a:r>
              <a:rPr lang="en-US" dirty="0"/>
              <a:t>The TN State DOE will email you the official licensure within 6-8 weeks of U of M’s submission.  If you need your licensure expedited for purposes of employment in a local district, you can request a letter from the School Social Work Certificate Program Coordinator, Dr. Susan Elswick (</a:t>
            </a:r>
            <a:r>
              <a:rPr lang="en-US" dirty="0">
                <a:hlinkClick r:id="rId6"/>
              </a:rPr>
              <a:t>selswick@memphis.edu</a:t>
            </a:r>
            <a:r>
              <a:rPr lang="en-US" dirty="0"/>
              <a:t> ) that can be used by your school districts superintendent to expedite the licensure process.***This is not a guaranteed process but has assisted students in the past***</a:t>
            </a:r>
          </a:p>
        </p:txBody>
      </p:sp>
    </p:spTree>
    <p:extLst>
      <p:ext uri="{BB962C8B-B14F-4D97-AF65-F5344CB8AC3E}">
        <p14:creationId xmlns:p14="http://schemas.microsoft.com/office/powerpoint/2010/main" val="4106210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B46D00A-7854-43B5-BD51-A7EFEF214077}"/>
              </a:ext>
            </a:extLst>
          </p:cNvPr>
          <p:cNvSpPr>
            <a:spLocks noGrp="1"/>
          </p:cNvSpPr>
          <p:nvPr>
            <p:ph type="title"/>
          </p:nvPr>
        </p:nvSpPr>
        <p:spPr>
          <a:xfrm>
            <a:off x="640079" y="2053641"/>
            <a:ext cx="3669161" cy="2760098"/>
          </a:xfrm>
        </p:spPr>
        <p:txBody>
          <a:bodyPr>
            <a:normAutofit/>
          </a:bodyPr>
          <a:lstStyle/>
          <a:p>
            <a:r>
              <a:rPr lang="en-US">
                <a:solidFill>
                  <a:srgbClr val="FFFFFF"/>
                </a:solidFill>
              </a:rPr>
              <a:t>Pathway #2 Post-MSW Students</a:t>
            </a:r>
          </a:p>
        </p:txBody>
      </p:sp>
      <p:sp>
        <p:nvSpPr>
          <p:cNvPr id="3" name="Content Placeholder 2">
            <a:extLst>
              <a:ext uri="{FF2B5EF4-FFF2-40B4-BE49-F238E27FC236}">
                <a16:creationId xmlns:a16="http://schemas.microsoft.com/office/drawing/2014/main" id="{E9982534-3C82-41D5-8C4C-3BA1A20C09D1}"/>
              </a:ext>
            </a:extLst>
          </p:cNvPr>
          <p:cNvSpPr>
            <a:spLocks noGrp="1"/>
          </p:cNvSpPr>
          <p:nvPr>
            <p:ph idx="1"/>
          </p:nvPr>
        </p:nvSpPr>
        <p:spPr>
          <a:xfrm>
            <a:off x="6090574" y="801866"/>
            <a:ext cx="5306084" cy="5230634"/>
          </a:xfrm>
        </p:spPr>
        <p:txBody>
          <a:bodyPr anchor="ctr">
            <a:normAutofit/>
          </a:bodyPr>
          <a:lstStyle/>
          <a:p>
            <a:pPr marL="0" indent="0">
              <a:buNone/>
            </a:pPr>
            <a:r>
              <a:rPr lang="en-US" b="1" u="sng" dirty="0"/>
              <a:t>Admission Requirements</a:t>
            </a:r>
            <a:endParaRPr lang="en-US" u="sng" dirty="0"/>
          </a:p>
          <a:p>
            <a:pPr marL="0" indent="0">
              <a:buNone/>
            </a:pPr>
            <a:r>
              <a:rPr lang="en-US" dirty="0"/>
              <a:t>The certificate program in School Social Work can be pursued after completion of the Master of Social Work. </a:t>
            </a:r>
          </a:p>
          <a:p>
            <a:pPr marL="0" indent="0">
              <a:buNone/>
            </a:pPr>
            <a:r>
              <a:rPr lang="en-US" dirty="0"/>
              <a:t>Prior enrollment in an accredited Master of Social Work program is required. </a:t>
            </a:r>
            <a:endParaRPr lang="en-US" sz="2400" dirty="0">
              <a:solidFill>
                <a:srgbClr val="000000"/>
              </a:solidFill>
            </a:endParaRPr>
          </a:p>
        </p:txBody>
      </p:sp>
    </p:spTree>
    <p:extLst>
      <p:ext uri="{BB962C8B-B14F-4D97-AF65-F5344CB8AC3E}">
        <p14:creationId xmlns:p14="http://schemas.microsoft.com/office/powerpoint/2010/main" val="349944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A70EC-2080-44BA-923C-DF4025BB367D}"/>
              </a:ext>
            </a:extLst>
          </p:cNvPr>
          <p:cNvSpPr>
            <a:spLocks noGrp="1"/>
          </p:cNvSpPr>
          <p:nvPr>
            <p:ph type="title"/>
          </p:nvPr>
        </p:nvSpPr>
        <p:spPr/>
        <p:txBody>
          <a:bodyPr/>
          <a:lstStyle/>
          <a:p>
            <a:r>
              <a:rPr lang="en-US" dirty="0"/>
              <a:t>Process of the Post-MSW Student SSW Certificate</a:t>
            </a:r>
          </a:p>
        </p:txBody>
      </p:sp>
      <p:sp>
        <p:nvSpPr>
          <p:cNvPr id="3" name="Content Placeholder 2">
            <a:extLst>
              <a:ext uri="{FF2B5EF4-FFF2-40B4-BE49-F238E27FC236}">
                <a16:creationId xmlns:a16="http://schemas.microsoft.com/office/drawing/2014/main" id="{9C0F29D5-E409-46E5-910E-CA7E103B67AC}"/>
              </a:ext>
            </a:extLst>
          </p:cNvPr>
          <p:cNvSpPr>
            <a:spLocks noGrp="1"/>
          </p:cNvSpPr>
          <p:nvPr>
            <p:ph sz="half" idx="1"/>
          </p:nvPr>
        </p:nvSpPr>
        <p:spPr/>
        <p:txBody>
          <a:bodyPr>
            <a:normAutofit fontScale="70000" lnSpcReduction="20000"/>
          </a:bodyPr>
          <a:lstStyle/>
          <a:p>
            <a:r>
              <a:rPr lang="en-US" dirty="0"/>
              <a:t>Admission into the </a:t>
            </a:r>
            <a:r>
              <a:rPr lang="en-US" b="1" dirty="0"/>
              <a:t>U of M Graduate School in Graduate Certificate in School Social Work </a:t>
            </a:r>
            <a:r>
              <a:rPr lang="en-US" dirty="0"/>
              <a:t>at the University of Memphis is required.</a:t>
            </a:r>
            <a:br>
              <a:rPr lang="en-US" dirty="0"/>
            </a:br>
            <a:endParaRPr lang="en-US" dirty="0"/>
          </a:p>
          <a:p>
            <a:pPr marL="0" indent="0">
              <a:buNone/>
            </a:pPr>
            <a:endParaRPr lang="en-US" dirty="0"/>
          </a:p>
          <a:p>
            <a:r>
              <a:rPr lang="en-US" dirty="0"/>
              <a:t>Must be hold an </a:t>
            </a:r>
            <a:r>
              <a:rPr lang="en-US" b="1" dirty="0"/>
              <a:t>MSW degree from an accredited school</a:t>
            </a:r>
            <a:r>
              <a:rPr lang="en-US" dirty="0"/>
              <a:t>, have a good GPA from that MSW program, and must </a:t>
            </a:r>
            <a:r>
              <a:rPr lang="en-US" b="1" dirty="0"/>
              <a:t>have one-year POST MSW experience </a:t>
            </a:r>
            <a:r>
              <a:rPr lang="en-US" dirty="0"/>
              <a:t>in the field working with children and families OR in a school setting (***This can be waived if your field experience during your MSW was in a school setting)</a:t>
            </a:r>
          </a:p>
          <a:p>
            <a:pPr marL="0" indent="0">
              <a:buNone/>
            </a:pPr>
            <a:endParaRPr lang="en-US" dirty="0"/>
          </a:p>
          <a:p>
            <a:r>
              <a:rPr lang="en-US" dirty="0"/>
              <a:t>Must be prepared to take a total of </a:t>
            </a:r>
            <a:r>
              <a:rPr lang="en-US" b="1" dirty="0"/>
              <a:t>12 hours </a:t>
            </a:r>
            <a:r>
              <a:rPr lang="en-US" dirty="0"/>
              <a:t>required for the School Social Work Certificate program. </a:t>
            </a:r>
          </a:p>
          <a:p>
            <a:endParaRPr lang="en-US" dirty="0"/>
          </a:p>
        </p:txBody>
      </p:sp>
      <p:sp>
        <p:nvSpPr>
          <p:cNvPr id="4" name="Content Placeholder 3">
            <a:extLst>
              <a:ext uri="{FF2B5EF4-FFF2-40B4-BE49-F238E27FC236}">
                <a16:creationId xmlns:a16="http://schemas.microsoft.com/office/drawing/2014/main" id="{FEE98A71-2499-432F-BFCC-2BF4FB8F134F}"/>
              </a:ext>
            </a:extLst>
          </p:cNvPr>
          <p:cNvSpPr>
            <a:spLocks noGrp="1"/>
          </p:cNvSpPr>
          <p:nvPr>
            <p:ph sz="half" idx="2"/>
          </p:nvPr>
        </p:nvSpPr>
        <p:spPr/>
        <p:txBody>
          <a:bodyPr>
            <a:normAutofit fontScale="70000" lnSpcReduction="20000"/>
          </a:bodyPr>
          <a:lstStyle/>
          <a:p>
            <a:r>
              <a:rPr lang="en-US" dirty="0"/>
              <a:t>Must </a:t>
            </a:r>
            <a:r>
              <a:rPr lang="en-US" b="1" dirty="0"/>
              <a:t>apply to Uofm Graduate School as a Certificate</a:t>
            </a:r>
            <a:r>
              <a:rPr lang="en-US" dirty="0"/>
              <a:t> seeking student (choose School Social Work Certificate). </a:t>
            </a:r>
          </a:p>
          <a:p>
            <a:r>
              <a:rPr lang="en-US" dirty="0"/>
              <a:t>Once you are admitted into the University of Memphis as a certificate seeking student, email the School Social Work Certificate Coordinator, Dr. Susan Elswick (</a:t>
            </a:r>
            <a:r>
              <a:rPr lang="en-US" dirty="0">
                <a:hlinkClick r:id="rId2"/>
              </a:rPr>
              <a:t>selswick@memphis.edu</a:t>
            </a:r>
            <a:r>
              <a:rPr lang="en-US" dirty="0"/>
              <a:t> ) with your UID and your U of M email address.  She will supply you with a permit for the School Social Work Class and enroll you in a course for submitting your required School Social Work Certificate documentation. </a:t>
            </a:r>
          </a:p>
          <a:p>
            <a:r>
              <a:rPr lang="en-US" dirty="0"/>
              <a:t>The documentation that will be requested will include letters of recommendation, application materials, and information/ SSW application about state standards in practice. </a:t>
            </a:r>
          </a:p>
          <a:p>
            <a:endParaRPr lang="en-US" dirty="0"/>
          </a:p>
        </p:txBody>
      </p:sp>
    </p:spTree>
    <p:extLst>
      <p:ext uri="{BB962C8B-B14F-4D97-AF65-F5344CB8AC3E}">
        <p14:creationId xmlns:p14="http://schemas.microsoft.com/office/powerpoint/2010/main" val="1439849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BFD31-66C8-47E8-8417-78AAB35A2F0D}"/>
              </a:ext>
            </a:extLst>
          </p:cNvPr>
          <p:cNvSpPr>
            <a:spLocks noGrp="1"/>
          </p:cNvSpPr>
          <p:nvPr>
            <p:ph type="title"/>
          </p:nvPr>
        </p:nvSpPr>
        <p:spPr/>
        <p:txBody>
          <a:bodyPr/>
          <a:lstStyle/>
          <a:p>
            <a:r>
              <a:rPr lang="en-US" dirty="0"/>
              <a:t>Process of the POST-MSW Student SSW Cert- REQUIRED Coursework</a:t>
            </a:r>
          </a:p>
        </p:txBody>
      </p:sp>
      <p:sp>
        <p:nvSpPr>
          <p:cNvPr id="3" name="Content Placeholder 2">
            <a:extLst>
              <a:ext uri="{FF2B5EF4-FFF2-40B4-BE49-F238E27FC236}">
                <a16:creationId xmlns:a16="http://schemas.microsoft.com/office/drawing/2014/main" id="{D196936C-BBF3-44E6-ADF7-68140BBD4C57}"/>
              </a:ext>
            </a:extLst>
          </p:cNvPr>
          <p:cNvSpPr>
            <a:spLocks noGrp="1"/>
          </p:cNvSpPr>
          <p:nvPr>
            <p:ph sz="half" idx="1"/>
          </p:nvPr>
        </p:nvSpPr>
        <p:spPr/>
        <p:txBody>
          <a:bodyPr>
            <a:normAutofit fontScale="77500" lnSpcReduction="20000"/>
          </a:bodyPr>
          <a:lstStyle/>
          <a:p>
            <a:r>
              <a:rPr lang="en-US" dirty="0"/>
              <a:t>Complete </a:t>
            </a:r>
            <a:r>
              <a:rPr lang="en-US" b="1" dirty="0"/>
              <a:t>SWRK 6937 </a:t>
            </a:r>
            <a:r>
              <a:rPr lang="en-US" dirty="0"/>
              <a:t>(3) with a (B) or higher. School Social Work (SWRK 6937) course is currently offered in Summer and Fall semesters. </a:t>
            </a:r>
          </a:p>
          <a:p>
            <a:pPr marL="0" indent="0">
              <a:buNone/>
            </a:pPr>
            <a:endParaRPr lang="en-US" dirty="0"/>
          </a:p>
          <a:p>
            <a:r>
              <a:rPr lang="en-US" b="1" dirty="0"/>
              <a:t>SPED 6112</a:t>
            </a:r>
            <a:r>
              <a:rPr lang="en-US" dirty="0"/>
              <a:t>: </a:t>
            </a:r>
            <a:r>
              <a:rPr lang="en-US" dirty="0" err="1"/>
              <a:t>Func</a:t>
            </a:r>
            <a:r>
              <a:rPr lang="en-US" dirty="0"/>
              <a:t> </a:t>
            </a:r>
            <a:r>
              <a:rPr lang="en-US" dirty="0" err="1"/>
              <a:t>Anlys</a:t>
            </a:r>
            <a:r>
              <a:rPr lang="en-US" dirty="0"/>
              <a:t>/Treat Prob </a:t>
            </a:r>
            <a:r>
              <a:rPr lang="en-US" dirty="0" err="1"/>
              <a:t>Behv</a:t>
            </a:r>
            <a:r>
              <a:rPr lang="en-US" dirty="0"/>
              <a:t> Online (3) (Now only offered in Spring)</a:t>
            </a:r>
          </a:p>
          <a:p>
            <a:pPr marL="0" indent="0">
              <a:buNone/>
            </a:pPr>
            <a:r>
              <a:rPr lang="en-US" dirty="0"/>
              <a:t> </a:t>
            </a:r>
            <a:r>
              <a:rPr lang="en-US" b="1" dirty="0"/>
              <a:t>OR</a:t>
            </a:r>
            <a:r>
              <a:rPr lang="en-US" dirty="0"/>
              <a:t> </a:t>
            </a:r>
          </a:p>
          <a:p>
            <a:r>
              <a:rPr lang="en-US" b="1" dirty="0"/>
              <a:t>SPED 7000 </a:t>
            </a:r>
            <a:r>
              <a:rPr lang="en-US" dirty="0"/>
              <a:t>- Intro </a:t>
            </a:r>
            <a:r>
              <a:rPr lang="en-US" dirty="0" err="1"/>
              <a:t>Excptional</a:t>
            </a:r>
            <a:r>
              <a:rPr lang="en-US" dirty="0"/>
              <a:t> </a:t>
            </a:r>
            <a:r>
              <a:rPr lang="en-US" dirty="0" err="1"/>
              <a:t>Learnr</a:t>
            </a:r>
            <a:r>
              <a:rPr lang="en-US" dirty="0"/>
              <a:t> (3) (usually offered every semester)</a:t>
            </a:r>
          </a:p>
          <a:p>
            <a:endParaRPr lang="en-US" dirty="0"/>
          </a:p>
          <a:p>
            <a:endParaRPr lang="en-US" dirty="0"/>
          </a:p>
        </p:txBody>
      </p:sp>
      <p:sp>
        <p:nvSpPr>
          <p:cNvPr id="4" name="Content Placeholder 3">
            <a:extLst>
              <a:ext uri="{FF2B5EF4-FFF2-40B4-BE49-F238E27FC236}">
                <a16:creationId xmlns:a16="http://schemas.microsoft.com/office/drawing/2014/main" id="{EDB5551D-A1A9-4849-BF25-FB249A24F6F7}"/>
              </a:ext>
            </a:extLst>
          </p:cNvPr>
          <p:cNvSpPr>
            <a:spLocks noGrp="1"/>
          </p:cNvSpPr>
          <p:nvPr>
            <p:ph sz="half" idx="2"/>
          </p:nvPr>
        </p:nvSpPr>
        <p:spPr/>
        <p:txBody>
          <a:bodyPr>
            <a:normAutofit fontScale="77500" lnSpcReduction="20000"/>
          </a:bodyPr>
          <a:lstStyle/>
          <a:p>
            <a:r>
              <a:rPr lang="en-US" b="1" dirty="0"/>
              <a:t>ELC 7115 - </a:t>
            </a:r>
            <a:r>
              <a:rPr lang="en-US" dirty="0"/>
              <a:t>Experiential Learning Credit (up to 6 hours)</a:t>
            </a:r>
          </a:p>
          <a:p>
            <a:pPr marL="0" indent="0">
              <a:buNone/>
            </a:pPr>
            <a:r>
              <a:rPr lang="en-US" dirty="0"/>
              <a:t>***NOTE: The Council on Social Work Education (CSWE) stipulates that students in the Master of Social Work program may not receive credit for work or life experience. Due to this policy, ELC 7115 may not be completed by students currently enrolled in the MSW program. Under no circumstances may students attempt to substitute ELC 7115 for SWRK 7051, SWRK 7052, SWRK 7053 , or SWRK 7054 or any other course in the MSW degree program. ELC 7115 may only be used by certificate students who have completed the MSW degree***</a:t>
            </a:r>
          </a:p>
          <a:p>
            <a:endParaRPr lang="en-US" dirty="0"/>
          </a:p>
        </p:txBody>
      </p:sp>
    </p:spTree>
    <p:extLst>
      <p:ext uri="{BB962C8B-B14F-4D97-AF65-F5344CB8AC3E}">
        <p14:creationId xmlns:p14="http://schemas.microsoft.com/office/powerpoint/2010/main" val="2061496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33E7F-0142-4E78-BEBE-682AA794B9E4}"/>
              </a:ext>
            </a:extLst>
          </p:cNvPr>
          <p:cNvSpPr>
            <a:spLocks noGrp="1"/>
          </p:cNvSpPr>
          <p:nvPr>
            <p:ph type="title"/>
          </p:nvPr>
        </p:nvSpPr>
        <p:spPr/>
        <p:txBody>
          <a:bodyPr/>
          <a:lstStyle/>
          <a:p>
            <a:r>
              <a:rPr lang="en-US" dirty="0"/>
              <a:t>Requirements</a:t>
            </a:r>
          </a:p>
        </p:txBody>
      </p:sp>
      <p:sp>
        <p:nvSpPr>
          <p:cNvPr id="3" name="Content Placeholder 2">
            <a:extLst>
              <a:ext uri="{FF2B5EF4-FFF2-40B4-BE49-F238E27FC236}">
                <a16:creationId xmlns:a16="http://schemas.microsoft.com/office/drawing/2014/main" id="{2B4C4E4D-BA39-48DE-96D5-3C1BD15816D4}"/>
              </a:ext>
            </a:extLst>
          </p:cNvPr>
          <p:cNvSpPr>
            <a:spLocks noGrp="1"/>
          </p:cNvSpPr>
          <p:nvPr>
            <p:ph idx="1"/>
          </p:nvPr>
        </p:nvSpPr>
        <p:spPr/>
        <p:txBody>
          <a:bodyPr/>
          <a:lstStyle/>
          <a:p>
            <a:pPr marL="0" indent="0">
              <a:buNone/>
            </a:pPr>
            <a:r>
              <a:rPr lang="en-US" dirty="0"/>
              <a:t>***Students who graduated from an accredited MSW program </a:t>
            </a:r>
            <a:r>
              <a:rPr lang="en-US" b="1" dirty="0"/>
              <a:t>5 years ago or longer</a:t>
            </a:r>
            <a:r>
              <a:rPr lang="en-US" dirty="0"/>
              <a:t> from the date of admission to the school social work certificate program will be required to complete a portfolio process by enrolling in </a:t>
            </a:r>
            <a:r>
              <a:rPr lang="en-US" b="1" dirty="0"/>
              <a:t>ELC 7115 - Experiential Learning Credit </a:t>
            </a:r>
            <a:r>
              <a:rPr lang="en-US" dirty="0"/>
              <a:t>( for up to 6 hours of credit towards the 12 hour certificate) to verify their experience in the field and/ or previous field work***</a:t>
            </a:r>
          </a:p>
        </p:txBody>
      </p:sp>
    </p:spTree>
    <p:extLst>
      <p:ext uri="{BB962C8B-B14F-4D97-AF65-F5344CB8AC3E}">
        <p14:creationId xmlns:p14="http://schemas.microsoft.com/office/powerpoint/2010/main" val="829100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1718C-CF96-4282-A332-8736A365DEBA}"/>
              </a:ext>
            </a:extLst>
          </p:cNvPr>
          <p:cNvSpPr>
            <a:spLocks noGrp="1"/>
          </p:cNvSpPr>
          <p:nvPr>
            <p:ph type="title"/>
          </p:nvPr>
        </p:nvSpPr>
        <p:spPr/>
        <p:txBody>
          <a:bodyPr/>
          <a:lstStyle/>
          <a:p>
            <a:r>
              <a:rPr lang="en-US" dirty="0"/>
              <a:t>POST-MSW Student Process</a:t>
            </a:r>
          </a:p>
        </p:txBody>
      </p:sp>
      <p:sp>
        <p:nvSpPr>
          <p:cNvPr id="3" name="Content Placeholder 2">
            <a:extLst>
              <a:ext uri="{FF2B5EF4-FFF2-40B4-BE49-F238E27FC236}">
                <a16:creationId xmlns:a16="http://schemas.microsoft.com/office/drawing/2014/main" id="{3959DE15-AA82-46E8-BF94-7668819992DC}"/>
              </a:ext>
            </a:extLst>
          </p:cNvPr>
          <p:cNvSpPr>
            <a:spLocks noGrp="1"/>
          </p:cNvSpPr>
          <p:nvPr>
            <p:ph sz="half" idx="1"/>
          </p:nvPr>
        </p:nvSpPr>
        <p:spPr>
          <a:xfrm>
            <a:off x="838200" y="1364974"/>
            <a:ext cx="5181600" cy="5493025"/>
          </a:xfrm>
        </p:spPr>
        <p:txBody>
          <a:bodyPr>
            <a:normAutofit fontScale="55000" lnSpcReduction="20000"/>
          </a:bodyPr>
          <a:lstStyle/>
          <a:p>
            <a:r>
              <a:rPr lang="en-US" b="1" dirty="0"/>
              <a:t>Complete the TEP application </a:t>
            </a:r>
            <a:r>
              <a:rPr lang="en-US" dirty="0"/>
              <a:t>on U of M website: </a:t>
            </a:r>
            <a:r>
              <a:rPr lang="en-US" dirty="0">
                <a:hlinkClick r:id="rId2"/>
              </a:rPr>
              <a:t>https://www.memphis.edu/tep/admission/tep-admissions.php</a:t>
            </a:r>
            <a:r>
              <a:rPr lang="en-US" dirty="0"/>
              <a:t>    The TEP application is a requirement for your licensure.  Once you complete the TEP you may be asked to submit your GRE scores or take the Praxis Exam IF your undergraduate or graduate GPA does not meet the TEP requirements. </a:t>
            </a:r>
          </a:p>
          <a:p>
            <a:r>
              <a:rPr lang="en-US" dirty="0"/>
              <a:t>Once all course work is completed, and all grades for all classes are finalized, the student must </a:t>
            </a:r>
            <a:r>
              <a:rPr lang="en-US" b="1" dirty="0"/>
              <a:t>complete the School Social Work application </a:t>
            </a:r>
            <a:r>
              <a:rPr lang="en-US" dirty="0"/>
              <a:t>found on the School Social Work Certificate website: </a:t>
            </a:r>
            <a:r>
              <a:rPr lang="en-US" dirty="0">
                <a:hlinkClick r:id="rId3"/>
              </a:rPr>
              <a:t>https://www.memphis.edu/socialwork/programs/certificate.php</a:t>
            </a:r>
            <a:r>
              <a:rPr lang="en-US" dirty="0"/>
              <a:t>  and also found within the School Social Work certificate </a:t>
            </a:r>
            <a:r>
              <a:rPr lang="en-US" dirty="0" err="1"/>
              <a:t>eCourseware</a:t>
            </a:r>
            <a:r>
              <a:rPr lang="en-US" dirty="0"/>
              <a:t> program. </a:t>
            </a:r>
          </a:p>
          <a:p>
            <a:r>
              <a:rPr lang="en-US" dirty="0"/>
              <a:t>Post-MSW Students must secure </a:t>
            </a:r>
            <a:r>
              <a:rPr lang="en-US" b="1" dirty="0"/>
              <a:t>three letters of recommendation</a:t>
            </a:r>
            <a:r>
              <a:rPr lang="en-US" dirty="0"/>
              <a:t> from previous employers, colleagues or supervisors that can speak to your abilities to perform school social work standards of practice.</a:t>
            </a:r>
          </a:p>
          <a:p>
            <a:r>
              <a:rPr lang="en-US" dirty="0"/>
              <a:t>The student must </a:t>
            </a:r>
            <a:r>
              <a:rPr lang="en-US" b="1" dirty="0"/>
              <a:t>complete a graduate certificate candidacy </a:t>
            </a:r>
            <a:r>
              <a:rPr lang="en-US" dirty="0"/>
              <a:t>form prior to the semester they plan to graduate from the program.  Deadlines for candidacy forms for graduation are found here: </a:t>
            </a:r>
            <a:r>
              <a:rPr lang="en-US" dirty="0">
                <a:hlinkClick r:id="rId4"/>
              </a:rPr>
              <a:t>https://www.memphis.edu/gradschool/current_students/graduation_information/graduation_deadlines.php</a:t>
            </a:r>
            <a:r>
              <a:rPr lang="en-US" dirty="0"/>
              <a:t>  (students are responsible for completing these forms by the required deadlines). The graduate certificate candidacy form can be found here: </a:t>
            </a:r>
            <a:r>
              <a:rPr lang="en-US" dirty="0">
                <a:hlinkClick r:id="rId5"/>
              </a:rPr>
              <a:t>https://www.memphis.edu/gradschool/pdfs/forms/graduate_certificate_candidacy_form2.pdf</a:t>
            </a:r>
            <a:r>
              <a:rPr lang="en-US" dirty="0"/>
              <a:t> </a:t>
            </a:r>
          </a:p>
          <a:p>
            <a:endParaRPr lang="en-US" dirty="0"/>
          </a:p>
        </p:txBody>
      </p:sp>
      <p:sp>
        <p:nvSpPr>
          <p:cNvPr id="4" name="Content Placeholder 3">
            <a:extLst>
              <a:ext uri="{FF2B5EF4-FFF2-40B4-BE49-F238E27FC236}">
                <a16:creationId xmlns:a16="http://schemas.microsoft.com/office/drawing/2014/main" id="{B9382938-C99C-4A94-9BD7-D05BCF52DDA2}"/>
              </a:ext>
            </a:extLst>
          </p:cNvPr>
          <p:cNvSpPr>
            <a:spLocks noGrp="1"/>
          </p:cNvSpPr>
          <p:nvPr>
            <p:ph sz="half" idx="2"/>
          </p:nvPr>
        </p:nvSpPr>
        <p:spPr>
          <a:xfrm>
            <a:off x="6172200" y="1457739"/>
            <a:ext cx="5181600" cy="5400260"/>
          </a:xfrm>
        </p:spPr>
        <p:txBody>
          <a:bodyPr>
            <a:normAutofit fontScale="55000" lnSpcReduction="20000"/>
          </a:bodyPr>
          <a:lstStyle/>
          <a:p>
            <a:r>
              <a:rPr lang="en-US" dirty="0"/>
              <a:t>Once the School Social Work application is submitted, The School Social Work Program Coordinator will write a letter of support for your successful completion of all licensure and certification requirements.  </a:t>
            </a:r>
          </a:p>
          <a:p>
            <a:r>
              <a:rPr lang="en-US" dirty="0"/>
              <a:t>This formal letter will be submitted to the office of TEP at the University of Memphis.  Once the TEP reviews the letter of support, they submit your licensure documents to the TN State Department of Education (DOE) for review, approval, and completion.  </a:t>
            </a:r>
          </a:p>
          <a:p>
            <a:r>
              <a:rPr lang="en-US" dirty="0"/>
              <a:t>The TN State DOE will email you the official licensure within 6-8 weeks of U of M’s submission.  If you need your licensure expedited for purposes of employment in a local district, you can request a letter from the School Social Work Certificate Program Coordinator, Dr. Susan Elswick (</a:t>
            </a:r>
            <a:r>
              <a:rPr lang="en-US" dirty="0">
                <a:hlinkClick r:id="rId6"/>
              </a:rPr>
              <a:t>selswick@memphis.edu</a:t>
            </a:r>
            <a:r>
              <a:rPr lang="en-US" dirty="0"/>
              <a:t> ) that can be used by your school districts superintendent to expedite the licensure process.***This is not a guaranteed process but has assisted students in the past***</a:t>
            </a:r>
          </a:p>
        </p:txBody>
      </p:sp>
    </p:spTree>
    <p:extLst>
      <p:ext uri="{BB962C8B-B14F-4D97-AF65-F5344CB8AC3E}">
        <p14:creationId xmlns:p14="http://schemas.microsoft.com/office/powerpoint/2010/main" val="1584641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a:extLst>
              <a:ext uri="{FF2B5EF4-FFF2-40B4-BE49-F238E27FC236}">
                <a16:creationId xmlns:a16="http://schemas.microsoft.com/office/drawing/2014/main" id="{A50C83F0-B8E8-43F2-A1E7-85857AF48064}"/>
              </a:ext>
            </a:extLst>
          </p:cNvPr>
          <p:cNvSpPr>
            <a:spLocks noGrp="1"/>
          </p:cNvSpPr>
          <p:nvPr>
            <p:ph type="title"/>
          </p:nvPr>
        </p:nvSpPr>
        <p:spPr>
          <a:xfrm>
            <a:off x="640080" y="1243013"/>
            <a:ext cx="3855720" cy="4371974"/>
          </a:xfrm>
        </p:spPr>
        <p:txBody>
          <a:bodyPr>
            <a:normAutofit/>
          </a:bodyPr>
          <a:lstStyle/>
          <a:p>
            <a:r>
              <a:rPr lang="en-US">
                <a:solidFill>
                  <a:srgbClr val="FFFFFF"/>
                </a:solidFill>
              </a:rPr>
              <a:t>Learning Objectives</a:t>
            </a:r>
          </a:p>
        </p:txBody>
      </p:sp>
      <p:sp>
        <p:nvSpPr>
          <p:cNvPr id="12" name="Rectangle 11">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F4178C9-D7E8-4C40-B5D5-ABDE0AB90ED2}"/>
              </a:ext>
            </a:extLst>
          </p:cNvPr>
          <p:cNvSpPr>
            <a:spLocks noGrp="1"/>
          </p:cNvSpPr>
          <p:nvPr>
            <p:ph idx="1"/>
          </p:nvPr>
        </p:nvSpPr>
        <p:spPr>
          <a:xfrm>
            <a:off x="6172200" y="804672"/>
            <a:ext cx="5221224" cy="5230368"/>
          </a:xfrm>
        </p:spPr>
        <p:txBody>
          <a:bodyPr anchor="ctr">
            <a:normAutofit/>
          </a:bodyPr>
          <a:lstStyle/>
          <a:p>
            <a:r>
              <a:rPr lang="en-US" sz="2400" dirty="0">
                <a:solidFill>
                  <a:srgbClr val="000000"/>
                </a:solidFill>
              </a:rPr>
              <a:t>Review the 2 pathways for SSW Certificate</a:t>
            </a:r>
          </a:p>
          <a:p>
            <a:r>
              <a:rPr lang="en-US" sz="2400" dirty="0">
                <a:solidFill>
                  <a:srgbClr val="000000"/>
                </a:solidFill>
              </a:rPr>
              <a:t>Review the Purpose and Use of the SSW Certificate</a:t>
            </a:r>
          </a:p>
          <a:p>
            <a:r>
              <a:rPr lang="en-US" sz="2400" dirty="0">
                <a:solidFill>
                  <a:srgbClr val="000000"/>
                </a:solidFill>
              </a:rPr>
              <a:t>Review information on maintaining the licensure</a:t>
            </a:r>
          </a:p>
          <a:p>
            <a:r>
              <a:rPr lang="en-US" sz="2400" dirty="0">
                <a:solidFill>
                  <a:srgbClr val="000000"/>
                </a:solidFill>
              </a:rPr>
              <a:t>Review information on state requirements</a:t>
            </a:r>
          </a:p>
        </p:txBody>
      </p:sp>
    </p:spTree>
    <p:extLst>
      <p:ext uri="{BB962C8B-B14F-4D97-AF65-F5344CB8AC3E}">
        <p14:creationId xmlns:p14="http://schemas.microsoft.com/office/powerpoint/2010/main" val="218876736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CC572-C6D3-453C-B969-09A6035E10A7}"/>
              </a:ext>
            </a:extLst>
          </p:cNvPr>
          <p:cNvSpPr>
            <a:spLocks noGrp="1"/>
          </p:cNvSpPr>
          <p:nvPr>
            <p:ph type="title"/>
          </p:nvPr>
        </p:nvSpPr>
        <p:spPr/>
        <p:txBody>
          <a:bodyPr/>
          <a:lstStyle/>
          <a:p>
            <a:r>
              <a:rPr lang="en-US" dirty="0"/>
              <a:t>Retention and Graduation Requirements</a:t>
            </a:r>
          </a:p>
        </p:txBody>
      </p:sp>
      <p:sp>
        <p:nvSpPr>
          <p:cNvPr id="3" name="Content Placeholder 2">
            <a:extLst>
              <a:ext uri="{FF2B5EF4-FFF2-40B4-BE49-F238E27FC236}">
                <a16:creationId xmlns:a16="http://schemas.microsoft.com/office/drawing/2014/main" id="{96DA3795-D94E-4635-ABC3-BAD680D49159}"/>
              </a:ext>
            </a:extLst>
          </p:cNvPr>
          <p:cNvSpPr>
            <a:spLocks noGrp="1"/>
          </p:cNvSpPr>
          <p:nvPr>
            <p:ph sz="half" idx="1"/>
          </p:nvPr>
        </p:nvSpPr>
        <p:spPr/>
        <p:txBody>
          <a:bodyPr>
            <a:normAutofit fontScale="92500"/>
          </a:bodyPr>
          <a:lstStyle/>
          <a:p>
            <a:pPr marL="0" indent="0">
              <a:buNone/>
            </a:pPr>
            <a:r>
              <a:rPr lang="en-US" b="1" u="sng" dirty="0"/>
              <a:t>Retention Requirements</a:t>
            </a:r>
          </a:p>
          <a:p>
            <a:r>
              <a:rPr lang="en-US" dirty="0"/>
              <a:t>Retention requirements are the same as those in the Master of Social Work Program.</a:t>
            </a:r>
          </a:p>
          <a:p>
            <a:endParaRPr lang="en-US" dirty="0"/>
          </a:p>
          <a:p>
            <a:endParaRPr lang="en-US" dirty="0"/>
          </a:p>
        </p:txBody>
      </p:sp>
      <p:sp>
        <p:nvSpPr>
          <p:cNvPr id="4" name="Content Placeholder 3">
            <a:extLst>
              <a:ext uri="{FF2B5EF4-FFF2-40B4-BE49-F238E27FC236}">
                <a16:creationId xmlns:a16="http://schemas.microsoft.com/office/drawing/2014/main" id="{B5491881-578F-4DE1-B007-572EA59C1867}"/>
              </a:ext>
            </a:extLst>
          </p:cNvPr>
          <p:cNvSpPr>
            <a:spLocks noGrp="1"/>
          </p:cNvSpPr>
          <p:nvPr>
            <p:ph sz="half" idx="2"/>
          </p:nvPr>
        </p:nvSpPr>
        <p:spPr/>
        <p:txBody>
          <a:bodyPr>
            <a:normAutofit fontScale="92500"/>
          </a:bodyPr>
          <a:lstStyle/>
          <a:p>
            <a:pPr marL="0" indent="0">
              <a:buNone/>
            </a:pPr>
            <a:r>
              <a:rPr lang="en-US" b="1" u="sng" dirty="0"/>
              <a:t>Graduation Requirements</a:t>
            </a:r>
          </a:p>
          <a:p>
            <a:r>
              <a:rPr lang="en-US" dirty="0"/>
              <a:t>Students must complete all four required courses with an average grade of B (3.0) or higher for a total of 12 credit hours. Additionally, the student must get a B (3.0) or higher in the School Social Work class, SWRK 6937, in order to be eligible for the state licensure. </a:t>
            </a:r>
          </a:p>
          <a:p>
            <a:r>
              <a:rPr lang="en-US" dirty="0"/>
              <a:t>Students may earn no more than 3 credit hours of C+, C, or C- grades.</a:t>
            </a:r>
          </a:p>
          <a:p>
            <a:endParaRPr lang="en-US" dirty="0"/>
          </a:p>
        </p:txBody>
      </p:sp>
    </p:spTree>
    <p:extLst>
      <p:ext uri="{BB962C8B-B14F-4D97-AF65-F5344CB8AC3E}">
        <p14:creationId xmlns:p14="http://schemas.microsoft.com/office/powerpoint/2010/main" val="4289187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70D1F26-1A83-4FE3-8F94-7A1EDE4F161D}"/>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Once I am Licensed, How do I maintain my License in TN?</a:t>
            </a:r>
          </a:p>
        </p:txBody>
      </p:sp>
      <p:sp>
        <p:nvSpPr>
          <p:cNvPr id="3" name="Content Placeholder 2">
            <a:extLst>
              <a:ext uri="{FF2B5EF4-FFF2-40B4-BE49-F238E27FC236}">
                <a16:creationId xmlns:a16="http://schemas.microsoft.com/office/drawing/2014/main" id="{16E0F6AE-1901-4776-A21B-AE454EF9101C}"/>
              </a:ext>
            </a:extLst>
          </p:cNvPr>
          <p:cNvSpPr>
            <a:spLocks noGrp="1"/>
          </p:cNvSpPr>
          <p:nvPr>
            <p:ph idx="1"/>
          </p:nvPr>
        </p:nvSpPr>
        <p:spPr>
          <a:xfrm>
            <a:off x="1179226" y="2468995"/>
            <a:ext cx="9833548" cy="4473526"/>
          </a:xfrm>
        </p:spPr>
        <p:txBody>
          <a:bodyPr>
            <a:normAutofit fontScale="92500" lnSpcReduction="10000"/>
          </a:bodyPr>
          <a:lstStyle/>
          <a:p>
            <a:r>
              <a:rPr lang="en-US" sz="2000" dirty="0">
                <a:solidFill>
                  <a:srgbClr val="000000"/>
                </a:solidFill>
              </a:rPr>
              <a:t>The State TN DOE School Social Work Licensure (also known as the </a:t>
            </a:r>
            <a:r>
              <a:rPr lang="en-US" sz="2000" b="1" dirty="0">
                <a:solidFill>
                  <a:srgbClr val="000000"/>
                </a:solidFill>
              </a:rPr>
              <a:t>Professional School Services Personnel License in TN)</a:t>
            </a:r>
            <a:r>
              <a:rPr lang="en-US" sz="2000" dirty="0">
                <a:solidFill>
                  <a:srgbClr val="000000"/>
                </a:solidFill>
              </a:rPr>
              <a:t> is good for 6 years after you receive your initial license. </a:t>
            </a:r>
          </a:p>
          <a:p>
            <a:r>
              <a:rPr lang="en-US" sz="2000" dirty="0">
                <a:solidFill>
                  <a:srgbClr val="000000"/>
                </a:solidFill>
              </a:rPr>
              <a:t>Your first three years of work in schools your License will indicate </a:t>
            </a:r>
            <a:r>
              <a:rPr lang="en-US" sz="2000" b="1" dirty="0">
                <a:solidFill>
                  <a:srgbClr val="000000"/>
                </a:solidFill>
              </a:rPr>
              <a:t>Professional School Services Personnel License “Apprentice Special Groups” </a:t>
            </a:r>
            <a:r>
              <a:rPr lang="en-US" sz="2000" dirty="0">
                <a:solidFill>
                  <a:srgbClr val="000000"/>
                </a:solidFill>
              </a:rPr>
              <a:t>You must be employed by a school district during for 3 years at the “Apprentice Level” and be supervised in your work during those 3 years. After your third year you submit documentation to the State DOE from your school district indicating the completion of your three years of employment and supervision, and your “Apprentice Special Groups” Licensure moves to a </a:t>
            </a:r>
            <a:r>
              <a:rPr lang="en-US" sz="2000" b="1" dirty="0">
                <a:solidFill>
                  <a:srgbClr val="000000"/>
                </a:solidFill>
              </a:rPr>
              <a:t>Professional School Services Personnel License “488 School Social Worker K-12 </a:t>
            </a:r>
            <a:r>
              <a:rPr lang="en-US" sz="2000" dirty="0">
                <a:solidFill>
                  <a:srgbClr val="000000"/>
                </a:solidFill>
              </a:rPr>
              <a:t>“ licensure. Your licensure will need to be renewed every 6 years.</a:t>
            </a:r>
          </a:p>
          <a:p>
            <a:r>
              <a:rPr lang="en-US" sz="2000" dirty="0">
                <a:solidFill>
                  <a:srgbClr val="000000"/>
                </a:solidFill>
              </a:rPr>
              <a:t>You are required to maintain yearly CEUs (known as </a:t>
            </a:r>
            <a:r>
              <a:rPr lang="en-US" sz="2000" b="1" dirty="0">
                <a:solidFill>
                  <a:srgbClr val="000000"/>
                </a:solidFill>
              </a:rPr>
              <a:t>Professional Development Points (PDPs</a:t>
            </a:r>
            <a:r>
              <a:rPr lang="en-US" sz="2000" dirty="0">
                <a:solidFill>
                  <a:srgbClr val="000000"/>
                </a:solidFill>
              </a:rPr>
              <a:t>)  in education) applicable to the field of school social work practice. The TN State DOE requires you to complete and submit </a:t>
            </a:r>
            <a:r>
              <a:rPr lang="en-US" sz="2000" b="1" dirty="0">
                <a:solidFill>
                  <a:srgbClr val="000000"/>
                </a:solidFill>
              </a:rPr>
              <a:t>60 professional development points (PDPs</a:t>
            </a:r>
            <a:r>
              <a:rPr lang="en-US" sz="2000" dirty="0">
                <a:solidFill>
                  <a:srgbClr val="000000"/>
                </a:solidFill>
              </a:rPr>
              <a:t>). These 60 hours of PDPs must be accrued during the validity period of the license which for the school social workers is 6 years. Six months before your 6 year renewal period is up, you must submit documentation of all 60 of your PDP hours within the TN DOE online management system: </a:t>
            </a:r>
            <a:r>
              <a:rPr lang="en-US" sz="2000" dirty="0" err="1">
                <a:solidFill>
                  <a:srgbClr val="000000"/>
                </a:solidFill>
              </a:rPr>
              <a:t>TNCompass</a:t>
            </a:r>
            <a:r>
              <a:rPr lang="en-US" sz="2000" dirty="0">
                <a:solidFill>
                  <a:srgbClr val="000000"/>
                </a:solidFill>
              </a:rPr>
              <a:t>- </a:t>
            </a:r>
            <a:r>
              <a:rPr lang="en-US" sz="2000" dirty="0">
                <a:solidFill>
                  <a:srgbClr val="000000"/>
                </a:solidFill>
                <a:hlinkClick r:id="rId3"/>
              </a:rPr>
              <a:t>https://tncompass.org/Account/Login?ReturnUrl=%2f</a:t>
            </a:r>
            <a:r>
              <a:rPr lang="en-US" sz="2000" dirty="0">
                <a:solidFill>
                  <a:srgbClr val="000000"/>
                </a:solidFill>
              </a:rPr>
              <a:t>  . </a:t>
            </a:r>
          </a:p>
          <a:p>
            <a:endParaRPr lang="en-US" sz="2000" dirty="0">
              <a:solidFill>
                <a:srgbClr val="000000"/>
              </a:solidFill>
            </a:endParaRPr>
          </a:p>
        </p:txBody>
      </p:sp>
    </p:spTree>
    <p:extLst>
      <p:ext uri="{BB962C8B-B14F-4D97-AF65-F5344CB8AC3E}">
        <p14:creationId xmlns:p14="http://schemas.microsoft.com/office/powerpoint/2010/main" val="4208628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164D969-46F1-44FC-B488-3FA68C677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707"/>
            <a:ext cx="12188952" cy="6656293"/>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3003D4E-E9FF-4669-90E7-7CED081587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20008" r="8214" b="57101"/>
          <a:stretch/>
        </p:blipFill>
        <p:spPr>
          <a:xfrm flipV="1">
            <a:off x="2" y="1"/>
            <a:ext cx="12191999" cy="1878950"/>
          </a:xfrm>
          <a:custGeom>
            <a:avLst/>
            <a:gdLst>
              <a:gd name="connsiteX0" fmla="*/ 0 w 12191999"/>
              <a:gd name="connsiteY0" fmla="*/ 1878950 h 1878950"/>
              <a:gd name="connsiteX1" fmla="*/ 12191999 w 12191999"/>
              <a:gd name="connsiteY1" fmla="*/ 1878950 h 1878950"/>
              <a:gd name="connsiteX2" fmla="*/ 12191999 w 12191999"/>
              <a:gd name="connsiteY2" fmla="*/ 0 h 1878950"/>
              <a:gd name="connsiteX3" fmla="*/ 0 w 12191999"/>
              <a:gd name="connsiteY3" fmla="*/ 0 h 1878950"/>
            </a:gdLst>
            <a:ahLst/>
            <a:cxnLst>
              <a:cxn ang="0">
                <a:pos x="connsiteX0" y="connsiteY0"/>
              </a:cxn>
              <a:cxn ang="0">
                <a:pos x="connsiteX1" y="connsiteY1"/>
              </a:cxn>
              <a:cxn ang="0">
                <a:pos x="connsiteX2" y="connsiteY2"/>
              </a:cxn>
              <a:cxn ang="0">
                <a:pos x="connsiteX3" y="connsiteY3"/>
              </a:cxn>
            </a:cxnLst>
            <a:rect l="l" t="t" r="r" b="b"/>
            <a:pathLst>
              <a:path w="12191999" h="1878950">
                <a:moveTo>
                  <a:pt x="0" y="1878950"/>
                </a:moveTo>
                <a:lnTo>
                  <a:pt x="12191999" y="1878950"/>
                </a:lnTo>
                <a:lnTo>
                  <a:pt x="12191999" y="0"/>
                </a:lnTo>
                <a:lnTo>
                  <a:pt x="0" y="0"/>
                </a:lnTo>
                <a:close/>
              </a:path>
            </a:pathLst>
          </a:custGeom>
        </p:spPr>
      </p:pic>
      <p:pic>
        <p:nvPicPr>
          <p:cNvPr id="12" name="Picture 11">
            <a:extLst>
              <a:ext uri="{FF2B5EF4-FFF2-40B4-BE49-F238E27FC236}">
                <a16:creationId xmlns:a16="http://schemas.microsoft.com/office/drawing/2014/main" id="{A7D98261-3895-4FB5-B9CE-26FAF6357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4914024"/>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2" name="Title 1">
            <a:extLst>
              <a:ext uri="{FF2B5EF4-FFF2-40B4-BE49-F238E27FC236}">
                <a16:creationId xmlns:a16="http://schemas.microsoft.com/office/drawing/2014/main" id="{2AF955E4-F20A-47A6-B9F1-8DE2CE8EE454}"/>
              </a:ext>
            </a:extLst>
          </p:cNvPr>
          <p:cNvSpPr>
            <a:spLocks noGrp="1"/>
          </p:cNvSpPr>
          <p:nvPr>
            <p:ph type="title"/>
          </p:nvPr>
        </p:nvSpPr>
        <p:spPr>
          <a:xfrm>
            <a:off x="805661" y="1401859"/>
            <a:ext cx="3510845" cy="4054282"/>
          </a:xfrm>
        </p:spPr>
        <p:txBody>
          <a:bodyPr>
            <a:normAutofit/>
          </a:bodyPr>
          <a:lstStyle/>
          <a:p>
            <a:r>
              <a:rPr lang="en-US" sz="4000">
                <a:solidFill>
                  <a:srgbClr val="FFFFFF"/>
                </a:solidFill>
              </a:rPr>
              <a:t>Can I transfer my TN State School Social Work Licensure?</a:t>
            </a:r>
          </a:p>
        </p:txBody>
      </p:sp>
      <p:sp>
        <p:nvSpPr>
          <p:cNvPr id="3" name="Content Placeholder 2">
            <a:extLst>
              <a:ext uri="{FF2B5EF4-FFF2-40B4-BE49-F238E27FC236}">
                <a16:creationId xmlns:a16="http://schemas.microsoft.com/office/drawing/2014/main" id="{9535D87F-0CD3-4BC3-9063-6C12914434AF}"/>
              </a:ext>
            </a:extLst>
          </p:cNvPr>
          <p:cNvSpPr>
            <a:spLocks noGrp="1"/>
          </p:cNvSpPr>
          <p:nvPr>
            <p:ph idx="1"/>
          </p:nvPr>
        </p:nvSpPr>
        <p:spPr>
          <a:xfrm>
            <a:off x="5257800" y="1553134"/>
            <a:ext cx="6128539" cy="3751732"/>
          </a:xfrm>
        </p:spPr>
        <p:txBody>
          <a:bodyPr anchor="ctr">
            <a:normAutofit fontScale="92500"/>
          </a:bodyPr>
          <a:lstStyle/>
          <a:p>
            <a:r>
              <a:rPr lang="en-US" sz="2200" dirty="0">
                <a:solidFill>
                  <a:srgbClr val="FFFFFF"/>
                </a:solidFill>
              </a:rPr>
              <a:t>We are not able to determine if your licensure in school social work in TN will be reciprocal in another state. </a:t>
            </a:r>
          </a:p>
          <a:p>
            <a:r>
              <a:rPr lang="en-US" sz="2200" dirty="0">
                <a:solidFill>
                  <a:srgbClr val="FFFFFF"/>
                </a:solidFill>
              </a:rPr>
              <a:t>You will need to call the state Department of Education (DOE) of the state in which you are planning to transfer and inquire about their state specific licensure requirements for school social work.  </a:t>
            </a:r>
          </a:p>
          <a:p>
            <a:r>
              <a:rPr lang="en-US" sz="2200" dirty="0">
                <a:solidFill>
                  <a:srgbClr val="FFFFFF"/>
                </a:solidFill>
              </a:rPr>
              <a:t>Currently, only 35 of the 50 states in the nation have a school social work license through their state Departments of Education. It is the student’s responsibility to inquire about school social work licensure options outside of TN.</a:t>
            </a:r>
          </a:p>
        </p:txBody>
      </p:sp>
      <p:sp>
        <p:nvSpPr>
          <p:cNvPr id="14" name="Rectangle 13">
            <a:extLst>
              <a:ext uri="{FF2B5EF4-FFF2-40B4-BE49-F238E27FC236}">
                <a16:creationId xmlns:a16="http://schemas.microsoft.com/office/drawing/2014/main" id="{9E0A01E6-95B9-424D-93AE-19F4928DFD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44454"/>
            <a:ext cx="12188952" cy="8135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5269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6250877-3FE4-4F90-9DBB-CA6FDE69A1EE}"/>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What are my next steps in starting the School Social Work Certificate?</a:t>
            </a:r>
          </a:p>
        </p:txBody>
      </p:sp>
      <p:sp>
        <p:nvSpPr>
          <p:cNvPr id="3" name="Content Placeholder 2">
            <a:extLst>
              <a:ext uri="{FF2B5EF4-FFF2-40B4-BE49-F238E27FC236}">
                <a16:creationId xmlns:a16="http://schemas.microsoft.com/office/drawing/2014/main" id="{4BAE1431-2DB1-490D-B289-8F79C79F0DA7}"/>
              </a:ext>
            </a:extLst>
          </p:cNvPr>
          <p:cNvSpPr>
            <a:spLocks noGrp="1"/>
          </p:cNvSpPr>
          <p:nvPr>
            <p:ph idx="1"/>
          </p:nvPr>
        </p:nvSpPr>
        <p:spPr>
          <a:xfrm>
            <a:off x="1179226" y="3092970"/>
            <a:ext cx="9833548" cy="2693976"/>
          </a:xfrm>
        </p:spPr>
        <p:txBody>
          <a:bodyPr>
            <a:normAutofit/>
          </a:bodyPr>
          <a:lstStyle/>
          <a:p>
            <a:r>
              <a:rPr lang="en-US" sz="2000" dirty="0">
                <a:solidFill>
                  <a:srgbClr val="000000"/>
                </a:solidFill>
              </a:rPr>
              <a:t>Apply to the Graduate School for MSW program (IF NOT ALREADY ADMITTED)</a:t>
            </a:r>
          </a:p>
          <a:p>
            <a:r>
              <a:rPr lang="en-US" sz="2000" dirty="0">
                <a:solidFill>
                  <a:srgbClr val="000000"/>
                </a:solidFill>
              </a:rPr>
              <a:t>Apply to the Graduate School for Graduate Certificate in School Social Work</a:t>
            </a:r>
          </a:p>
        </p:txBody>
      </p:sp>
    </p:spTree>
    <p:extLst>
      <p:ext uri="{BB962C8B-B14F-4D97-AF65-F5344CB8AC3E}">
        <p14:creationId xmlns:p14="http://schemas.microsoft.com/office/powerpoint/2010/main" val="2199691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AD3FC2F-8E86-4237-8B0D-4C5026A05522}"/>
              </a:ext>
            </a:extLst>
          </p:cNvPr>
          <p:cNvSpPr>
            <a:spLocks noGrp="1"/>
          </p:cNvSpPr>
          <p:nvPr>
            <p:ph type="title"/>
          </p:nvPr>
        </p:nvSpPr>
        <p:spPr>
          <a:xfrm>
            <a:off x="1179226" y="826680"/>
            <a:ext cx="9833548" cy="1325563"/>
          </a:xfrm>
        </p:spPr>
        <p:txBody>
          <a:bodyPr>
            <a:normAutofit/>
          </a:bodyPr>
          <a:lstStyle/>
          <a:p>
            <a:pPr algn="ctr"/>
            <a:r>
              <a:rPr lang="en-US" sz="4000" dirty="0">
                <a:solidFill>
                  <a:srgbClr val="FFFFFF"/>
                </a:solidFill>
              </a:rPr>
              <a:t>References and Resources</a:t>
            </a:r>
          </a:p>
        </p:txBody>
      </p:sp>
      <p:sp>
        <p:nvSpPr>
          <p:cNvPr id="3" name="Content Placeholder 2">
            <a:extLst>
              <a:ext uri="{FF2B5EF4-FFF2-40B4-BE49-F238E27FC236}">
                <a16:creationId xmlns:a16="http://schemas.microsoft.com/office/drawing/2014/main" id="{0B68FDC1-387F-412F-9673-4DA5A224C1BF}"/>
              </a:ext>
            </a:extLst>
          </p:cNvPr>
          <p:cNvSpPr>
            <a:spLocks noGrp="1"/>
          </p:cNvSpPr>
          <p:nvPr>
            <p:ph idx="1"/>
          </p:nvPr>
        </p:nvSpPr>
        <p:spPr>
          <a:xfrm>
            <a:off x="1179226" y="3092970"/>
            <a:ext cx="9833548" cy="2693976"/>
          </a:xfrm>
        </p:spPr>
        <p:txBody>
          <a:bodyPr>
            <a:normAutofit lnSpcReduction="10000"/>
          </a:bodyPr>
          <a:lstStyle/>
          <a:p>
            <a:r>
              <a:rPr lang="en-US" sz="2000" dirty="0">
                <a:solidFill>
                  <a:srgbClr val="000000"/>
                </a:solidFill>
              </a:rPr>
              <a:t>TN Association for School Social Work:</a:t>
            </a:r>
            <a:r>
              <a:rPr lang="en-US" sz="2000" dirty="0">
                <a:hlinkClick r:id="rId3"/>
              </a:rPr>
              <a:t> https://tassw.wildapricot.org/</a:t>
            </a:r>
            <a:endParaRPr lang="en-US" sz="2000" dirty="0">
              <a:solidFill>
                <a:srgbClr val="000000"/>
              </a:solidFill>
            </a:endParaRPr>
          </a:p>
          <a:p>
            <a:r>
              <a:rPr lang="en-US" sz="2000" dirty="0">
                <a:solidFill>
                  <a:srgbClr val="000000"/>
                </a:solidFill>
              </a:rPr>
              <a:t>NASW Standards in School Social Work Practice: </a:t>
            </a:r>
            <a:r>
              <a:rPr lang="en-US" sz="2000" dirty="0">
                <a:solidFill>
                  <a:srgbClr val="000000"/>
                </a:solidFill>
                <a:hlinkClick r:id="rId4"/>
              </a:rPr>
              <a:t>https://www.socialworkers.org/Practice/School-Social-Work</a:t>
            </a:r>
            <a:r>
              <a:rPr lang="en-US" sz="2000" dirty="0">
                <a:solidFill>
                  <a:srgbClr val="000000"/>
                </a:solidFill>
              </a:rPr>
              <a:t>  </a:t>
            </a:r>
          </a:p>
          <a:p>
            <a:r>
              <a:rPr lang="en-US" sz="2000" dirty="0">
                <a:solidFill>
                  <a:srgbClr val="000000"/>
                </a:solidFill>
              </a:rPr>
              <a:t>American Council for School Social Work (ACSSW):</a:t>
            </a:r>
            <a:r>
              <a:rPr lang="en-US" sz="2000" dirty="0">
                <a:hlinkClick r:id="rId5"/>
              </a:rPr>
              <a:t> https://www.acssw.org/</a:t>
            </a:r>
            <a:endParaRPr lang="en-US" sz="2000" dirty="0">
              <a:solidFill>
                <a:srgbClr val="000000"/>
              </a:solidFill>
            </a:endParaRPr>
          </a:p>
          <a:p>
            <a:r>
              <a:rPr lang="en-US" sz="2000" dirty="0">
                <a:solidFill>
                  <a:srgbClr val="000000"/>
                </a:solidFill>
              </a:rPr>
              <a:t>Social Work Association of America (SSWAA):</a:t>
            </a:r>
            <a:r>
              <a:rPr lang="en-US" sz="2000" dirty="0">
                <a:hlinkClick r:id="rId6"/>
              </a:rPr>
              <a:t> https://www.sswaa.org/</a:t>
            </a:r>
            <a:endParaRPr lang="en-US" sz="2000" dirty="0"/>
          </a:p>
          <a:p>
            <a:r>
              <a:rPr lang="en-US" sz="2000" dirty="0">
                <a:solidFill>
                  <a:srgbClr val="000000"/>
                </a:solidFill>
              </a:rPr>
              <a:t>TN State DOE Licensure requirements: </a:t>
            </a:r>
            <a:r>
              <a:rPr lang="en-US" sz="2000" dirty="0">
                <a:hlinkClick r:id="rId7"/>
              </a:rPr>
              <a:t>https://www.tn.gov/content/dam/tn/stateboardofeducation/documents/massivemeetingsfolder/meetingfiles3/4-15-16_V_J_Educator_Licensure_Policy_5_502_Attachment.pdf</a:t>
            </a:r>
            <a:endParaRPr lang="en-US" sz="2000" dirty="0">
              <a:solidFill>
                <a:srgbClr val="000000"/>
              </a:solidFill>
            </a:endParaRPr>
          </a:p>
        </p:txBody>
      </p:sp>
    </p:spTree>
    <p:extLst>
      <p:ext uri="{BB962C8B-B14F-4D97-AF65-F5344CB8AC3E}">
        <p14:creationId xmlns:p14="http://schemas.microsoft.com/office/powerpoint/2010/main" val="3204070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495268F-B9BD-4B3F-840A-8EEAA3DFF356}"/>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100" kern="1200">
                <a:solidFill>
                  <a:srgbClr val="000000"/>
                </a:solidFill>
                <a:latin typeface="+mj-lt"/>
                <a:ea typeface="+mj-ea"/>
                <a:cs typeface="+mj-cs"/>
              </a:rPr>
              <a:t>Questions and Answers</a:t>
            </a:r>
          </a:p>
        </p:txBody>
      </p:sp>
      <p:sp>
        <p:nvSpPr>
          <p:cNvPr id="1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Questions">
            <a:extLst>
              <a:ext uri="{FF2B5EF4-FFF2-40B4-BE49-F238E27FC236}">
                <a16:creationId xmlns:a16="http://schemas.microsoft.com/office/drawing/2014/main" id="{B2D24579-6FC5-483A-8A71-5D3F685D4D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4072369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A1BEF-0329-486C-B2A2-8A8392535C44}"/>
              </a:ext>
            </a:extLst>
          </p:cNvPr>
          <p:cNvSpPr>
            <a:spLocks noGrp="1"/>
          </p:cNvSpPr>
          <p:nvPr>
            <p:ph type="title"/>
          </p:nvPr>
        </p:nvSpPr>
        <p:spPr>
          <a:xfrm>
            <a:off x="838200" y="365125"/>
            <a:ext cx="6254496" cy="1828800"/>
          </a:xfrm>
        </p:spPr>
        <p:txBody>
          <a:bodyPr>
            <a:normAutofit/>
          </a:bodyPr>
          <a:lstStyle/>
          <a:p>
            <a:r>
              <a:rPr lang="en-US" dirty="0"/>
              <a:t>School Social Work Coordinator</a:t>
            </a:r>
          </a:p>
        </p:txBody>
      </p:sp>
      <p:sp>
        <p:nvSpPr>
          <p:cNvPr id="3" name="Content Placeholder 2">
            <a:extLst>
              <a:ext uri="{FF2B5EF4-FFF2-40B4-BE49-F238E27FC236}">
                <a16:creationId xmlns:a16="http://schemas.microsoft.com/office/drawing/2014/main" id="{5FC0EBB0-ACCA-4637-B4A2-FDE1934ED848}"/>
              </a:ext>
            </a:extLst>
          </p:cNvPr>
          <p:cNvSpPr>
            <a:spLocks noGrp="1"/>
          </p:cNvSpPr>
          <p:nvPr>
            <p:ph idx="1"/>
          </p:nvPr>
        </p:nvSpPr>
        <p:spPr>
          <a:xfrm>
            <a:off x="838200" y="2322576"/>
            <a:ext cx="6254496" cy="3858768"/>
          </a:xfrm>
        </p:spPr>
        <p:txBody>
          <a:bodyPr>
            <a:normAutofit/>
          </a:bodyPr>
          <a:lstStyle/>
          <a:p>
            <a:pPr marL="0" indent="0">
              <a:buNone/>
            </a:pPr>
            <a:r>
              <a:rPr lang="en-US" sz="2200"/>
              <a:t>Dr. Susan Elswick LCSW</a:t>
            </a:r>
          </a:p>
          <a:p>
            <a:pPr marL="0" indent="0">
              <a:buNone/>
            </a:pPr>
            <a:r>
              <a:rPr lang="en-US" sz="2200"/>
              <a:t>Associate Professor</a:t>
            </a:r>
          </a:p>
          <a:p>
            <a:pPr marL="0" indent="0">
              <a:buNone/>
            </a:pPr>
            <a:r>
              <a:rPr lang="en-US" sz="2200"/>
              <a:t>School Social Work Coordinator</a:t>
            </a:r>
          </a:p>
          <a:p>
            <a:pPr marL="0" indent="0">
              <a:buNone/>
            </a:pPr>
            <a:r>
              <a:rPr lang="en-US" sz="2200"/>
              <a:t>University of Memphis</a:t>
            </a:r>
          </a:p>
          <a:p>
            <a:pPr marL="0" indent="0">
              <a:buNone/>
            </a:pPr>
            <a:r>
              <a:rPr lang="en-US" sz="2200"/>
              <a:t>School of Social Work</a:t>
            </a:r>
          </a:p>
          <a:p>
            <a:pPr marL="0" indent="0">
              <a:buNone/>
            </a:pPr>
            <a:r>
              <a:rPr lang="en-US" sz="2200"/>
              <a:t>Building 29, Rm 116 (Park Campus)</a:t>
            </a:r>
          </a:p>
          <a:p>
            <a:pPr marL="0" indent="0">
              <a:buNone/>
            </a:pPr>
            <a:r>
              <a:rPr lang="en-US" sz="2200"/>
              <a:t>Memphis, TN 38152</a:t>
            </a:r>
          </a:p>
          <a:p>
            <a:pPr marL="0" indent="0">
              <a:buNone/>
            </a:pPr>
            <a:r>
              <a:rPr lang="en-US" sz="2200"/>
              <a:t>(901)678-4722 (office)</a:t>
            </a:r>
          </a:p>
          <a:p>
            <a:pPr marL="0" indent="0">
              <a:buNone/>
            </a:pPr>
            <a:r>
              <a:rPr lang="en-US" sz="2200">
                <a:hlinkClick r:id="rId2"/>
              </a:rPr>
              <a:t>selswick@memphis.edu</a:t>
            </a:r>
            <a:endParaRPr lang="en-US" sz="2200"/>
          </a:p>
          <a:p>
            <a:pPr marL="0" indent="0">
              <a:buNone/>
            </a:pPr>
            <a:endParaRPr lang="en-US" sz="2200"/>
          </a:p>
        </p:txBody>
      </p:sp>
      <p:pic>
        <p:nvPicPr>
          <p:cNvPr id="4" name="Picture 3">
            <a:extLst>
              <a:ext uri="{FF2B5EF4-FFF2-40B4-BE49-F238E27FC236}">
                <a16:creationId xmlns:a16="http://schemas.microsoft.com/office/drawing/2014/main" id="{B5B0DB8C-D996-4A18-8338-B786572B68B1}"/>
              </a:ext>
            </a:extLst>
          </p:cNvPr>
          <p:cNvPicPr>
            <a:picLocks noChangeAspect="1"/>
          </p:cNvPicPr>
          <p:nvPr/>
        </p:nvPicPr>
        <p:blipFill rotWithShape="1">
          <a:blip r:embed="rId3"/>
          <a:srcRect r="2" b="1709"/>
          <a:stretch/>
        </p:blipFill>
        <p:spPr>
          <a:xfrm>
            <a:off x="7552266" y="10"/>
            <a:ext cx="4639733" cy="6857990"/>
          </a:xfrm>
          <a:prstGeom prst="rect">
            <a:avLst/>
          </a:prstGeom>
        </p:spPr>
      </p:pic>
    </p:spTree>
    <p:extLst>
      <p:ext uri="{BB962C8B-B14F-4D97-AF65-F5344CB8AC3E}">
        <p14:creationId xmlns:p14="http://schemas.microsoft.com/office/powerpoint/2010/main" val="98338311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8C58C-A303-4BC9-9C7D-1D2C050E020C}"/>
              </a:ext>
            </a:extLst>
          </p:cNvPr>
          <p:cNvSpPr>
            <a:spLocks noGrp="1"/>
          </p:cNvSpPr>
          <p:nvPr>
            <p:ph type="title"/>
          </p:nvPr>
        </p:nvSpPr>
        <p:spPr>
          <a:xfrm>
            <a:off x="1136428" y="627564"/>
            <a:ext cx="7474172" cy="1325563"/>
          </a:xfrm>
        </p:spPr>
        <p:txBody>
          <a:bodyPr>
            <a:normAutofit/>
          </a:bodyPr>
          <a:lstStyle/>
          <a:p>
            <a:r>
              <a:rPr lang="en-US" dirty="0"/>
              <a:t>What is a School Social Worker?</a:t>
            </a:r>
          </a:p>
        </p:txBody>
      </p:sp>
      <p:sp>
        <p:nvSpPr>
          <p:cNvPr id="3" name="Content Placeholder 2">
            <a:extLst>
              <a:ext uri="{FF2B5EF4-FFF2-40B4-BE49-F238E27FC236}">
                <a16:creationId xmlns:a16="http://schemas.microsoft.com/office/drawing/2014/main" id="{75FAB9C1-E172-44BC-98CB-8D20147DD450}"/>
              </a:ext>
            </a:extLst>
          </p:cNvPr>
          <p:cNvSpPr>
            <a:spLocks noGrp="1"/>
          </p:cNvSpPr>
          <p:nvPr>
            <p:ph idx="1"/>
          </p:nvPr>
        </p:nvSpPr>
        <p:spPr>
          <a:xfrm>
            <a:off x="1136429" y="2278173"/>
            <a:ext cx="6467867" cy="3450613"/>
          </a:xfrm>
        </p:spPr>
        <p:txBody>
          <a:bodyPr anchor="ctr">
            <a:normAutofit/>
          </a:bodyPr>
          <a:lstStyle/>
          <a:p>
            <a:r>
              <a:rPr lang="en-US" sz="1700"/>
              <a:t>School social workers work with teachers, other school personnel, parents, and community agencies to overcome barriers to learning. Providing a link between home, school, and community, the school social worker serves as a case manager and as an advocate for the student. The school social worker provides information to facilitate the family’s use of community resources.</a:t>
            </a:r>
          </a:p>
          <a:p>
            <a:endParaRPr lang="en-US" sz="1700"/>
          </a:p>
          <a:p>
            <a:r>
              <a:rPr lang="en-US" sz="1700"/>
              <a:t>In addition to completing a program in social work, the school social worker learns the particular knowledge and skills required for effective performance in the school setting. Institutions of higher education will collaborate with community agencies and schools in designing and implementing preparation programs for school social workers.</a:t>
            </a:r>
          </a:p>
          <a:p>
            <a:endParaRPr lang="en-US" sz="1700"/>
          </a:p>
          <a:p>
            <a:endParaRPr lang="en-US" sz="170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lassroom">
            <a:extLst>
              <a:ext uri="{FF2B5EF4-FFF2-40B4-BE49-F238E27FC236}">
                <a16:creationId xmlns:a16="http://schemas.microsoft.com/office/drawing/2014/main" id="{93144B19-30B7-4000-ACE7-1FE0C620F76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388865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B2B1A-524B-4943-BE4E-575EC4E976B1}"/>
              </a:ext>
            </a:extLst>
          </p:cNvPr>
          <p:cNvSpPr>
            <a:spLocks noGrp="1"/>
          </p:cNvSpPr>
          <p:nvPr>
            <p:ph type="title"/>
          </p:nvPr>
        </p:nvSpPr>
        <p:spPr>
          <a:xfrm>
            <a:off x="841248" y="256032"/>
            <a:ext cx="10506456" cy="1014984"/>
          </a:xfrm>
        </p:spPr>
        <p:txBody>
          <a:bodyPr anchor="b">
            <a:normAutofit/>
          </a:bodyPr>
          <a:lstStyle/>
          <a:p>
            <a:r>
              <a:rPr lang="en-US" dirty="0"/>
              <a:t>How do I become a School Social Worker…</a:t>
            </a:r>
          </a:p>
        </p:txBody>
      </p:sp>
      <p:graphicFrame>
        <p:nvGraphicFramePr>
          <p:cNvPr id="5" name="Content Placeholder 2">
            <a:extLst>
              <a:ext uri="{FF2B5EF4-FFF2-40B4-BE49-F238E27FC236}">
                <a16:creationId xmlns:a16="http://schemas.microsoft.com/office/drawing/2014/main" id="{BF816420-F8B7-478F-8D29-B17376C1C092}"/>
              </a:ext>
            </a:extLst>
          </p:cNvPr>
          <p:cNvGraphicFramePr>
            <a:graphicFrameLocks noGrp="1"/>
          </p:cNvGraphicFramePr>
          <p:nvPr>
            <p:ph idx="1"/>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781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7"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5D19C8DF-0F62-4A7A-A0A0-43F768DF1A69}"/>
              </a:ext>
            </a:extLst>
          </p:cNvPr>
          <p:cNvSpPr>
            <a:spLocks noGrp="1"/>
          </p:cNvSpPr>
          <p:nvPr>
            <p:ph type="title"/>
          </p:nvPr>
        </p:nvSpPr>
        <p:spPr>
          <a:xfrm>
            <a:off x="535020" y="685800"/>
            <a:ext cx="2780271" cy="5105400"/>
          </a:xfrm>
        </p:spPr>
        <p:txBody>
          <a:bodyPr vert="horz" lIns="91440" tIns="45720" rIns="91440" bIns="45720" rtlCol="0" anchor="ctr">
            <a:normAutofit/>
          </a:bodyPr>
          <a:lstStyle/>
          <a:p>
            <a:r>
              <a:rPr lang="en-US" sz="4000" kern="1200">
                <a:solidFill>
                  <a:srgbClr val="FFFFFF"/>
                </a:solidFill>
                <a:latin typeface="+mj-lt"/>
                <a:ea typeface="+mj-ea"/>
                <a:cs typeface="+mj-cs"/>
              </a:rPr>
              <a:t>TN State Standards for School Social Work:</a:t>
            </a:r>
          </a:p>
        </p:txBody>
      </p:sp>
      <p:sp>
        <p:nvSpPr>
          <p:cNvPr id="3" name="Content Placeholder 2">
            <a:extLst>
              <a:ext uri="{FF2B5EF4-FFF2-40B4-BE49-F238E27FC236}">
                <a16:creationId xmlns:a16="http://schemas.microsoft.com/office/drawing/2014/main" id="{F4766599-5523-495E-9BB6-98444081C7BA}"/>
              </a:ext>
            </a:extLst>
          </p:cNvPr>
          <p:cNvSpPr>
            <a:spLocks noGrp="1"/>
          </p:cNvSpPr>
          <p:nvPr>
            <p:ph sz="half" idx="1"/>
          </p:nvPr>
        </p:nvSpPr>
        <p:spPr>
          <a:xfrm>
            <a:off x="4746206" y="461376"/>
            <a:ext cx="3419492" cy="6858001"/>
          </a:xfrm>
        </p:spPr>
        <p:txBody>
          <a:bodyPr wrap="square" anchor="t">
            <a:normAutofit fontScale="92500" lnSpcReduction="20000"/>
          </a:bodyPr>
          <a:lstStyle/>
          <a:p>
            <a:pPr marL="0" indent="0">
              <a:buNone/>
            </a:pPr>
            <a:r>
              <a:rPr lang="en-US" sz="1800" dirty="0"/>
              <a:t>1. Understanding of </a:t>
            </a:r>
            <a:r>
              <a:rPr lang="en-US" sz="1800" b="1" dirty="0"/>
              <a:t>social, emotional, cultural, and economic issues</a:t>
            </a:r>
            <a:r>
              <a:rPr lang="en-US" sz="1800" dirty="0"/>
              <a:t> affecting students and schools and ability to assist students and families in overcoming barriers to learning.</a:t>
            </a:r>
          </a:p>
          <a:p>
            <a:endParaRPr lang="en-US" sz="1800" dirty="0"/>
          </a:p>
          <a:p>
            <a:pPr marL="0" indent="0">
              <a:buNone/>
            </a:pPr>
            <a:r>
              <a:rPr lang="en-US" sz="1800" dirty="0"/>
              <a:t>2. Understanding of the </a:t>
            </a:r>
            <a:r>
              <a:rPr lang="en-US" sz="1800" b="1" dirty="0"/>
              <a:t>needs of students </a:t>
            </a:r>
            <a:r>
              <a:rPr lang="en-US" sz="1800" dirty="0"/>
              <a:t>at risk due to disability, economic conditions, family disruption, or other environmental factors </a:t>
            </a:r>
            <a:r>
              <a:rPr lang="en-US" sz="1800" b="1" dirty="0"/>
              <a:t>and ability to work </a:t>
            </a:r>
            <a:r>
              <a:rPr lang="en-US" sz="1800" dirty="0"/>
              <a:t>with teachers, school counselors, school psychologists, and family resource center staff in addressing student needs.</a:t>
            </a:r>
          </a:p>
          <a:p>
            <a:endParaRPr lang="en-US" sz="1800" dirty="0"/>
          </a:p>
          <a:p>
            <a:pPr marL="0" indent="0">
              <a:buNone/>
            </a:pPr>
            <a:r>
              <a:rPr lang="en-US" sz="1800" dirty="0"/>
              <a:t>3. Ability </a:t>
            </a:r>
            <a:r>
              <a:rPr lang="en-US" sz="1800" b="1" dirty="0"/>
              <a:t>to serve as liaison</a:t>
            </a:r>
            <a:r>
              <a:rPr lang="en-US" sz="1800" dirty="0"/>
              <a:t> between home and school, assist parents in understanding their children’s educational needs, interpret student assessments to parents, and work with parents in developing parenting skills.</a:t>
            </a:r>
          </a:p>
          <a:p>
            <a:endParaRPr lang="en-US" sz="1300" dirty="0"/>
          </a:p>
        </p:txBody>
      </p:sp>
      <p:sp>
        <p:nvSpPr>
          <p:cNvPr id="4" name="Content Placeholder 3">
            <a:extLst>
              <a:ext uri="{FF2B5EF4-FFF2-40B4-BE49-F238E27FC236}">
                <a16:creationId xmlns:a16="http://schemas.microsoft.com/office/drawing/2014/main" id="{43D4F572-DAD9-497E-9513-CA56218C97F9}"/>
              </a:ext>
            </a:extLst>
          </p:cNvPr>
          <p:cNvSpPr>
            <a:spLocks noGrp="1"/>
          </p:cNvSpPr>
          <p:nvPr>
            <p:ph sz="half" idx="2"/>
          </p:nvPr>
        </p:nvSpPr>
        <p:spPr>
          <a:xfrm>
            <a:off x="8326035" y="292564"/>
            <a:ext cx="3254375" cy="5573663"/>
          </a:xfrm>
        </p:spPr>
        <p:txBody>
          <a:bodyPr wrap="square" anchor="t">
            <a:normAutofit fontScale="92500" lnSpcReduction="20000"/>
          </a:bodyPr>
          <a:lstStyle/>
          <a:p>
            <a:pPr marL="0" indent="0">
              <a:buNone/>
            </a:pPr>
            <a:r>
              <a:rPr lang="en-US" sz="1800" dirty="0"/>
              <a:t>4. Ability to perform </a:t>
            </a:r>
            <a:r>
              <a:rPr lang="en-US" sz="1800" b="1" dirty="0"/>
              <a:t>case management functions, facilitating the coordination and integration of community services </a:t>
            </a:r>
            <a:r>
              <a:rPr lang="en-US" sz="1800" dirty="0"/>
              <a:t>to benefit students and their families.</a:t>
            </a:r>
          </a:p>
          <a:p>
            <a:pPr marL="0" indent="0">
              <a:buNone/>
            </a:pPr>
            <a:endParaRPr lang="en-US" sz="1800" dirty="0"/>
          </a:p>
          <a:p>
            <a:pPr marL="0" indent="0">
              <a:buNone/>
            </a:pPr>
            <a:r>
              <a:rPr lang="en-US" sz="1800" dirty="0"/>
              <a:t>5. Ability to </a:t>
            </a:r>
            <a:r>
              <a:rPr lang="en-US" sz="1800" b="1" dirty="0"/>
              <a:t>support students with special needs</a:t>
            </a:r>
            <a:r>
              <a:rPr lang="en-US" sz="1800" dirty="0"/>
              <a:t> by preparing social histories, contributing to the development and implementation of individualized education programs (IEPs) and helping ensure the participation of parents.</a:t>
            </a:r>
          </a:p>
          <a:p>
            <a:endParaRPr lang="en-US" sz="1800" dirty="0"/>
          </a:p>
          <a:p>
            <a:pPr marL="0" indent="0">
              <a:buNone/>
            </a:pPr>
            <a:r>
              <a:rPr lang="en-US" sz="1800" dirty="0"/>
              <a:t>6. </a:t>
            </a:r>
            <a:r>
              <a:rPr lang="en-US" sz="1800" b="1" dirty="0"/>
              <a:t>Understanding of federal, state, and local laws and policies </a:t>
            </a:r>
            <a:r>
              <a:rPr lang="en-US" sz="1800" dirty="0"/>
              <a:t>affecting students including issues such as services for disadvantaged students, services required by students with disabilities, due process rights of students and families, child abuse and neglect, HIV and AIDS, confidentiality, attendance, suspension, and expulsion.</a:t>
            </a:r>
          </a:p>
          <a:p>
            <a:endParaRPr lang="en-US" sz="1300" dirty="0"/>
          </a:p>
        </p:txBody>
      </p:sp>
    </p:spTree>
    <p:extLst>
      <p:ext uri="{BB962C8B-B14F-4D97-AF65-F5344CB8AC3E}">
        <p14:creationId xmlns:p14="http://schemas.microsoft.com/office/powerpoint/2010/main" val="2323755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B912C8C-143A-42BE-867E-22A1E95207B0}"/>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What is the School Social Work Certificate Program?</a:t>
            </a:r>
          </a:p>
        </p:txBody>
      </p:sp>
      <p:sp>
        <p:nvSpPr>
          <p:cNvPr id="3" name="Content Placeholder 2">
            <a:extLst>
              <a:ext uri="{FF2B5EF4-FFF2-40B4-BE49-F238E27FC236}">
                <a16:creationId xmlns:a16="http://schemas.microsoft.com/office/drawing/2014/main" id="{DCDDA112-56D4-4CE4-8CA0-1F7709D18A4C}"/>
              </a:ext>
            </a:extLst>
          </p:cNvPr>
          <p:cNvSpPr>
            <a:spLocks noGrp="1"/>
          </p:cNvSpPr>
          <p:nvPr>
            <p:ph idx="1"/>
          </p:nvPr>
        </p:nvSpPr>
        <p:spPr>
          <a:xfrm>
            <a:off x="1179226" y="3092970"/>
            <a:ext cx="9833548" cy="2693976"/>
          </a:xfrm>
        </p:spPr>
        <p:txBody>
          <a:bodyPr>
            <a:normAutofit/>
          </a:bodyPr>
          <a:lstStyle/>
          <a:p>
            <a:pPr marL="0" indent="0">
              <a:buNone/>
            </a:pPr>
            <a:r>
              <a:rPr lang="en-US" sz="2000" dirty="0">
                <a:solidFill>
                  <a:srgbClr val="000000"/>
                </a:solidFill>
              </a:rPr>
              <a:t>The Graduate Certificate in School Social Work may be used by </a:t>
            </a:r>
            <a:r>
              <a:rPr lang="en-US" sz="2000" b="1" dirty="0">
                <a:solidFill>
                  <a:srgbClr val="000000"/>
                </a:solidFill>
              </a:rPr>
              <a:t>current MSW students </a:t>
            </a:r>
            <a:r>
              <a:rPr lang="en-US" sz="2000" dirty="0">
                <a:solidFill>
                  <a:srgbClr val="000000"/>
                </a:solidFill>
              </a:rPr>
              <a:t>or </a:t>
            </a:r>
            <a:r>
              <a:rPr lang="en-US" sz="2000" b="1" dirty="0">
                <a:solidFill>
                  <a:srgbClr val="000000"/>
                </a:solidFill>
              </a:rPr>
              <a:t>MSW graduates (Post-MSW) </a:t>
            </a:r>
            <a:r>
              <a:rPr lang="en-US" sz="2000" dirty="0">
                <a:solidFill>
                  <a:srgbClr val="000000"/>
                </a:solidFill>
              </a:rPr>
              <a:t>to obtain licensure as a School Social Worker. </a:t>
            </a:r>
          </a:p>
          <a:p>
            <a:pPr marL="0" indent="0">
              <a:buNone/>
            </a:pPr>
            <a:r>
              <a:rPr lang="en-US" sz="2000" dirty="0">
                <a:solidFill>
                  <a:srgbClr val="000000"/>
                </a:solidFill>
              </a:rPr>
              <a:t>The School Social Work Certificate will prepare you for </a:t>
            </a:r>
            <a:r>
              <a:rPr lang="en-US" sz="2000" b="1" dirty="0">
                <a:solidFill>
                  <a:srgbClr val="000000"/>
                </a:solidFill>
              </a:rPr>
              <a:t>directly working in school-based practice in the state of TN</a:t>
            </a:r>
            <a:r>
              <a:rPr lang="en-US" sz="2000" dirty="0">
                <a:solidFill>
                  <a:srgbClr val="000000"/>
                </a:solidFill>
              </a:rPr>
              <a:t>.  </a:t>
            </a:r>
          </a:p>
          <a:p>
            <a:pPr marL="0" indent="0">
              <a:buNone/>
            </a:pPr>
            <a:r>
              <a:rPr lang="en-US" sz="2000" dirty="0">
                <a:solidFill>
                  <a:srgbClr val="000000"/>
                </a:solidFill>
              </a:rPr>
              <a:t>The School Social Work Certificate includes </a:t>
            </a:r>
            <a:r>
              <a:rPr lang="en-US" sz="2000" b="1" dirty="0">
                <a:solidFill>
                  <a:srgbClr val="000000"/>
                </a:solidFill>
              </a:rPr>
              <a:t>the TN State Department of Education Standards of Practice within the coursework and requirements</a:t>
            </a:r>
            <a:r>
              <a:rPr lang="en-US" sz="2000" dirty="0">
                <a:solidFill>
                  <a:srgbClr val="000000"/>
                </a:solidFill>
              </a:rPr>
              <a:t>. By the end of the program students will be knowledgeable in the following areas:</a:t>
            </a:r>
          </a:p>
          <a:p>
            <a:pPr marL="0" indent="0">
              <a:buNone/>
            </a:pPr>
            <a:endParaRPr lang="en-US" sz="2000" dirty="0">
              <a:solidFill>
                <a:srgbClr val="000000"/>
              </a:solidFill>
            </a:endParaRPr>
          </a:p>
        </p:txBody>
      </p:sp>
    </p:spTree>
    <p:extLst>
      <p:ext uri="{BB962C8B-B14F-4D97-AF65-F5344CB8AC3E}">
        <p14:creationId xmlns:p14="http://schemas.microsoft.com/office/powerpoint/2010/main" val="232473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099B7-56B7-4CC3-8D2A-8E59D34096F2}"/>
              </a:ext>
            </a:extLst>
          </p:cNvPr>
          <p:cNvSpPr>
            <a:spLocks noGrp="1"/>
          </p:cNvSpPr>
          <p:nvPr>
            <p:ph type="title"/>
          </p:nvPr>
        </p:nvSpPr>
        <p:spPr>
          <a:xfrm>
            <a:off x="838200" y="365125"/>
            <a:ext cx="6254496" cy="1828800"/>
          </a:xfrm>
        </p:spPr>
        <p:txBody>
          <a:bodyPr>
            <a:normAutofit/>
          </a:bodyPr>
          <a:lstStyle/>
          <a:p>
            <a:r>
              <a:rPr lang="en-US" dirty="0"/>
              <a:t>School Social Work Cert OR Licensure?</a:t>
            </a:r>
          </a:p>
        </p:txBody>
      </p:sp>
      <p:sp>
        <p:nvSpPr>
          <p:cNvPr id="3" name="Content Placeholder 2">
            <a:extLst>
              <a:ext uri="{FF2B5EF4-FFF2-40B4-BE49-F238E27FC236}">
                <a16:creationId xmlns:a16="http://schemas.microsoft.com/office/drawing/2014/main" id="{A62DA3DA-6F56-47DB-8490-3C46059F31DA}"/>
              </a:ext>
            </a:extLst>
          </p:cNvPr>
          <p:cNvSpPr>
            <a:spLocks noGrp="1"/>
          </p:cNvSpPr>
          <p:nvPr>
            <p:ph idx="1"/>
          </p:nvPr>
        </p:nvSpPr>
        <p:spPr>
          <a:xfrm>
            <a:off x="838200" y="2322576"/>
            <a:ext cx="6254496" cy="3858768"/>
          </a:xfrm>
        </p:spPr>
        <p:txBody>
          <a:bodyPr>
            <a:normAutofit/>
          </a:bodyPr>
          <a:lstStyle/>
          <a:p>
            <a:pPr marL="0" indent="0" algn="ctr">
              <a:buNone/>
            </a:pPr>
            <a:r>
              <a:rPr lang="en-US" sz="3600" dirty="0"/>
              <a:t>****By completing the School Social Work Certificate you are </a:t>
            </a:r>
            <a:r>
              <a:rPr lang="en-US" sz="3600" b="1" dirty="0"/>
              <a:t>ALSO</a:t>
            </a:r>
            <a:r>
              <a:rPr lang="en-US" sz="3600" dirty="0"/>
              <a:t> working towards the completion of the TN State Department of Education (DOE) School Social Work Licensure****</a:t>
            </a:r>
          </a:p>
        </p:txBody>
      </p:sp>
      <p:pic>
        <p:nvPicPr>
          <p:cNvPr id="5" name="Picture 4">
            <a:extLst>
              <a:ext uri="{FF2B5EF4-FFF2-40B4-BE49-F238E27FC236}">
                <a16:creationId xmlns:a16="http://schemas.microsoft.com/office/drawing/2014/main" id="{E79572A1-7164-4042-A356-8DBE7422CC4F}"/>
              </a:ext>
            </a:extLst>
          </p:cNvPr>
          <p:cNvPicPr>
            <a:picLocks noChangeAspect="1"/>
          </p:cNvPicPr>
          <p:nvPr/>
        </p:nvPicPr>
        <p:blipFill rotWithShape="1">
          <a:blip r:embed="rId2"/>
          <a:srcRect l="54841" r="-1" b="-1"/>
          <a:stretch/>
        </p:blipFill>
        <p:spPr>
          <a:xfrm>
            <a:off x="7552266" y="10"/>
            <a:ext cx="4639733" cy="6857990"/>
          </a:xfrm>
          <a:prstGeom prst="rect">
            <a:avLst/>
          </a:prstGeom>
        </p:spPr>
      </p:pic>
    </p:spTree>
    <p:extLst>
      <p:ext uri="{BB962C8B-B14F-4D97-AF65-F5344CB8AC3E}">
        <p14:creationId xmlns:p14="http://schemas.microsoft.com/office/powerpoint/2010/main" val="2200543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9371C21-EDD6-4C3D-80B7-A2B713B3C47C}"/>
              </a:ext>
            </a:extLst>
          </p:cNvPr>
          <p:cNvSpPr>
            <a:spLocks noGrp="1"/>
          </p:cNvSpPr>
          <p:nvPr>
            <p:ph type="title"/>
          </p:nvPr>
        </p:nvSpPr>
        <p:spPr>
          <a:xfrm>
            <a:off x="767290" y="1289146"/>
            <a:ext cx="4153626" cy="4279709"/>
          </a:xfrm>
        </p:spPr>
        <p:txBody>
          <a:bodyPr anchor="ctr">
            <a:normAutofit/>
          </a:bodyPr>
          <a:lstStyle/>
          <a:p>
            <a:pPr algn="r"/>
            <a:r>
              <a:rPr lang="en-US" sz="5000">
                <a:solidFill>
                  <a:schemeClr val="bg1"/>
                </a:solidFill>
              </a:rPr>
              <a:t>How is the School Social Work Licensure Different than my LMSW/ LCSW?</a:t>
            </a:r>
          </a:p>
        </p:txBody>
      </p:sp>
      <p:grpSp>
        <p:nvGrpSpPr>
          <p:cNvPr id="21" name="Group 20">
            <a:extLst>
              <a:ext uri="{FF2B5EF4-FFF2-40B4-BE49-F238E27FC236}">
                <a16:creationId xmlns:a16="http://schemas.microsoft.com/office/drawing/2014/main" id="{E12BF2FB-8A96-4B53-86A0-04755C545E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3027" y="681628"/>
            <a:ext cx="1562267" cy="1172973"/>
            <a:chOff x="7493121" y="1000124"/>
            <a:chExt cx="1562267" cy="1172973"/>
          </a:xfrm>
        </p:grpSpPr>
        <p:sp>
          <p:nvSpPr>
            <p:cNvPr id="22" name="Freeform 5">
              <a:extLst>
                <a:ext uri="{FF2B5EF4-FFF2-40B4-BE49-F238E27FC236}">
                  <a16:creationId xmlns:a16="http://schemas.microsoft.com/office/drawing/2014/main" id="{893D4739-55F8-4E73-8F98-AF42D54BD4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49312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3" name="Freeform 5">
              <a:extLst>
                <a:ext uri="{FF2B5EF4-FFF2-40B4-BE49-F238E27FC236}">
                  <a16:creationId xmlns:a16="http://schemas.microsoft.com/office/drawing/2014/main" id="{A1AA190F-FB42-4BED-8AA1-A5A01B43C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29322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Content Placeholder 2">
            <a:extLst>
              <a:ext uri="{FF2B5EF4-FFF2-40B4-BE49-F238E27FC236}">
                <a16:creationId xmlns:a16="http://schemas.microsoft.com/office/drawing/2014/main" id="{50907F4C-758F-4F49-BE5A-2F6D90013622}"/>
              </a:ext>
            </a:extLst>
          </p:cNvPr>
          <p:cNvSpPr>
            <a:spLocks noGrp="1"/>
          </p:cNvSpPr>
          <p:nvPr>
            <p:ph idx="1"/>
          </p:nvPr>
        </p:nvSpPr>
        <p:spPr>
          <a:xfrm>
            <a:off x="7038064" y="1832672"/>
            <a:ext cx="4776711" cy="4546199"/>
          </a:xfrm>
        </p:spPr>
        <p:txBody>
          <a:bodyPr anchor="ctr">
            <a:noAutofit/>
          </a:bodyPr>
          <a:lstStyle/>
          <a:p>
            <a:r>
              <a:rPr lang="en-US" sz="2000" dirty="0"/>
              <a:t>The School Social Work Licensure is a license through the TN State Department of Education- “like a teaching license”</a:t>
            </a:r>
          </a:p>
          <a:p>
            <a:r>
              <a:rPr lang="en-US" sz="2000" dirty="0"/>
              <a:t>The State TN DOE School Social Work Licensure (also known as the </a:t>
            </a:r>
            <a:r>
              <a:rPr lang="en-US" sz="2000" b="1" dirty="0"/>
              <a:t>Professional School Services Personnel </a:t>
            </a:r>
            <a:r>
              <a:rPr lang="en-US" sz="2000" dirty="0"/>
              <a:t>License in TN) </a:t>
            </a:r>
          </a:p>
          <a:p>
            <a:r>
              <a:rPr lang="en-US" sz="2000" dirty="0"/>
              <a:t>The School Social Work Licensure has no professional exam requirement at this time in the State</a:t>
            </a:r>
          </a:p>
          <a:p>
            <a:r>
              <a:rPr lang="en-US" sz="2000" dirty="0"/>
              <a:t>The Licensure in School Social Work ONLY allows you to work in a school setting under the supervision of the School Board/ supervising social worker/ psychologist</a:t>
            </a:r>
          </a:p>
          <a:p>
            <a:r>
              <a:rPr lang="en-US" sz="2000" dirty="0"/>
              <a:t>The LMSW/ LCSW allow you to work in general clinical programming, requires a licensure exam, and is run through the State of TN Health Related Boards</a:t>
            </a:r>
          </a:p>
        </p:txBody>
      </p:sp>
    </p:spTree>
    <p:extLst>
      <p:ext uri="{BB962C8B-B14F-4D97-AF65-F5344CB8AC3E}">
        <p14:creationId xmlns:p14="http://schemas.microsoft.com/office/powerpoint/2010/main" val="28505357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3245</Words>
  <Application>Microsoft Office PowerPoint</Application>
  <PresentationFormat>Widescreen</PresentationFormat>
  <Paragraphs>135</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School Social Work Certificate Program</vt:lpstr>
      <vt:lpstr>Learning Objectives</vt:lpstr>
      <vt:lpstr>School Social Work Coordinator</vt:lpstr>
      <vt:lpstr>What is a School Social Worker?</vt:lpstr>
      <vt:lpstr>How do I become a School Social Worker…</vt:lpstr>
      <vt:lpstr>TN State Standards for School Social Work:</vt:lpstr>
      <vt:lpstr>What is the School Social Work Certificate Program?</vt:lpstr>
      <vt:lpstr>School Social Work Cert OR Licensure?</vt:lpstr>
      <vt:lpstr>How is the School Social Work Licensure Different than my LMSW/ LCSW?</vt:lpstr>
      <vt:lpstr>Two pathways to Certification…</vt:lpstr>
      <vt:lpstr>Pathway #1 Current MSW Students</vt:lpstr>
      <vt:lpstr>Process of the Current MSW Student SSW Certificate</vt:lpstr>
      <vt:lpstr>Process of the Current MSW Student SSW Cert- REQUIRED Coursework</vt:lpstr>
      <vt:lpstr>Current MSW Student Process</vt:lpstr>
      <vt:lpstr>Pathway #2 Post-MSW Students</vt:lpstr>
      <vt:lpstr>Process of the Post-MSW Student SSW Certificate</vt:lpstr>
      <vt:lpstr>Process of the POST-MSW Student SSW Cert- REQUIRED Coursework</vt:lpstr>
      <vt:lpstr>Requirements</vt:lpstr>
      <vt:lpstr>POST-MSW Student Process</vt:lpstr>
      <vt:lpstr>Retention and Graduation Requirements</vt:lpstr>
      <vt:lpstr>Once I am Licensed, How do I maintain my License in TN?</vt:lpstr>
      <vt:lpstr>Can I transfer my TN State School Social Work Licensure?</vt:lpstr>
      <vt:lpstr>What are my next steps in starting the School Social Work Certificate?</vt:lpstr>
      <vt:lpstr>References and Resources</vt:lpstr>
      <vt:lpstr>Questions and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Social Work Certificate Program</dc:title>
  <dc:creator>Susan Hendrick Elswick</dc:creator>
  <cp:lastModifiedBy>Susan Hendrick Elswick</cp:lastModifiedBy>
  <cp:revision>1</cp:revision>
  <dcterms:created xsi:type="dcterms:W3CDTF">2020-05-14T14:25:06Z</dcterms:created>
  <dcterms:modified xsi:type="dcterms:W3CDTF">2020-05-14T14:29:12Z</dcterms:modified>
</cp:coreProperties>
</file>