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9" r:id="rId7"/>
    <p:sldId id="264" r:id="rId8"/>
    <p:sldId id="270" r:id="rId9"/>
    <p:sldId id="271" r:id="rId10"/>
    <p:sldId id="263" r:id="rId11"/>
    <p:sldId id="268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1AE-11E5-4C1F-BEE9-9D677934A4A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E1E-CDDA-405A-B6FA-62405F75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1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1AE-11E5-4C1F-BEE9-9D677934A4A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E1E-CDDA-405A-B6FA-62405F75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5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1AE-11E5-4C1F-BEE9-9D677934A4A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E1E-CDDA-405A-B6FA-62405F75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2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1AE-11E5-4C1F-BEE9-9D677934A4A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E1E-CDDA-405A-B6FA-62405F75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1AE-11E5-4C1F-BEE9-9D677934A4A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E1E-CDDA-405A-B6FA-62405F75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7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1AE-11E5-4C1F-BEE9-9D677934A4A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E1E-CDDA-405A-B6FA-62405F75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4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1AE-11E5-4C1F-BEE9-9D677934A4A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E1E-CDDA-405A-B6FA-62405F75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5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1AE-11E5-4C1F-BEE9-9D677934A4A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E1E-CDDA-405A-B6FA-62405F75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3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1AE-11E5-4C1F-BEE9-9D677934A4A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E1E-CDDA-405A-B6FA-62405F75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1AE-11E5-4C1F-BEE9-9D677934A4A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E1E-CDDA-405A-B6FA-62405F75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8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1AE-11E5-4C1F-BEE9-9D677934A4A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AE1E-CDDA-405A-B6FA-62405F75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9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541AE-11E5-4C1F-BEE9-9D677934A4A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AAE1E-CDDA-405A-B6FA-62405F75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3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PROFESSIONAL ATTIRE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Delavega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CASUAL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Dress pants or khakis </a:t>
            </a:r>
          </a:p>
          <a:p>
            <a:r>
              <a:rPr lang="en-US" dirty="0" smtClean="0"/>
              <a:t>Sweaters or sweater sets</a:t>
            </a:r>
          </a:p>
          <a:p>
            <a:r>
              <a:rPr lang="en-US" dirty="0" smtClean="0"/>
              <a:t>Ties and jackets are optional</a:t>
            </a:r>
          </a:p>
          <a:p>
            <a:r>
              <a:rPr lang="en-US" dirty="0" smtClean="0"/>
              <a:t>A bit more color </a:t>
            </a:r>
          </a:p>
          <a:p>
            <a:r>
              <a:rPr lang="en-US" dirty="0" smtClean="0"/>
              <a:t>Dresses are OK</a:t>
            </a:r>
          </a:p>
          <a:p>
            <a:r>
              <a:rPr lang="en-US" dirty="0" smtClean="0"/>
              <a:t>Polo shirts are OK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5046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Keep in mind that business casual is harder to do well  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63073"/>
            <a:ext cx="2233612" cy="275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66867"/>
            <a:ext cx="3581400" cy="353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51" y="3886200"/>
            <a:ext cx="1866900" cy="290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2133600" cy="320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8" t="-108" r="25286" b="-3674"/>
          <a:stretch/>
        </p:blipFill>
        <p:spPr bwMode="auto">
          <a:xfrm>
            <a:off x="628073" y="886691"/>
            <a:ext cx="1163782" cy="339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741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NEVER!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Dirty, disheveled clothes</a:t>
            </a:r>
          </a:p>
          <a:p>
            <a:r>
              <a:rPr lang="en-US" dirty="0" smtClean="0"/>
              <a:t>Tennis shoes, sandals, clogs, </a:t>
            </a:r>
            <a:r>
              <a:rPr lang="en-US" dirty="0" err="1" smtClean="0"/>
              <a:t>uggs</a:t>
            </a:r>
            <a:r>
              <a:rPr lang="en-US" dirty="0" smtClean="0"/>
              <a:t>, or flip-flops</a:t>
            </a:r>
          </a:p>
          <a:p>
            <a:r>
              <a:rPr lang="en-US" dirty="0" smtClean="0"/>
              <a:t>Cleavage</a:t>
            </a:r>
          </a:p>
          <a:p>
            <a:r>
              <a:rPr lang="en-US" dirty="0" smtClean="0"/>
              <a:t>Too short, too tight, too sexy</a:t>
            </a:r>
          </a:p>
          <a:p>
            <a:r>
              <a:rPr lang="en-US" dirty="0" smtClean="0"/>
              <a:t>Evening wear</a:t>
            </a:r>
          </a:p>
          <a:p>
            <a:r>
              <a:rPr lang="en-US" dirty="0" smtClean="0"/>
              <a:t>Beach wear</a:t>
            </a:r>
          </a:p>
          <a:p>
            <a:r>
              <a:rPr lang="en-US" dirty="0" smtClean="0"/>
              <a:t>Jeans (with few exceptions)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2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 &amp;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Clean</a:t>
            </a:r>
          </a:p>
          <a:p>
            <a:r>
              <a:rPr lang="en-US" dirty="0" smtClean="0"/>
              <a:t>Ironed</a:t>
            </a:r>
          </a:p>
          <a:p>
            <a:r>
              <a:rPr lang="en-US" dirty="0" smtClean="0"/>
              <a:t>Correct fit</a:t>
            </a:r>
          </a:p>
          <a:p>
            <a:r>
              <a:rPr lang="en-US" dirty="0" smtClean="0"/>
              <a:t>Neutral Colors: black, grey, brown, navy</a:t>
            </a:r>
          </a:p>
          <a:p>
            <a:pPr lvl="1"/>
            <a:r>
              <a:rPr lang="en-US" dirty="0" smtClean="0"/>
              <a:t>Women have some leeway here</a:t>
            </a:r>
          </a:p>
          <a:p>
            <a:r>
              <a:rPr lang="en-US" dirty="0" smtClean="0"/>
              <a:t>Neutral hosiery or trouser socks</a:t>
            </a:r>
          </a:p>
          <a:p>
            <a:r>
              <a:rPr lang="en-US" dirty="0" smtClean="0"/>
              <a:t>Shoes that match suit </a:t>
            </a:r>
          </a:p>
          <a:p>
            <a:r>
              <a:rPr lang="en-US" dirty="0" smtClean="0"/>
              <a:t>Discrete jewelry (e.g. small ring)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8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 &amp;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trendy styles</a:t>
            </a:r>
          </a:p>
          <a:p>
            <a:r>
              <a:rPr lang="en-US" dirty="0" smtClean="0"/>
              <a:t>Avoid tight clothes</a:t>
            </a:r>
          </a:p>
          <a:p>
            <a:r>
              <a:rPr lang="en-US" dirty="0" smtClean="0"/>
              <a:t>Avoid crops and capris</a:t>
            </a:r>
          </a:p>
          <a:p>
            <a:r>
              <a:rPr lang="en-US" dirty="0" smtClean="0"/>
              <a:t>Avoid shiny fabrics and strident colors</a:t>
            </a:r>
          </a:p>
          <a:p>
            <a:r>
              <a:rPr lang="en-US" dirty="0" smtClean="0"/>
              <a:t>Avoid showing large tattoos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0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Skirts should fall at the knee</a:t>
            </a:r>
          </a:p>
          <a:p>
            <a:pPr lvl="1"/>
            <a:r>
              <a:rPr lang="en-US" dirty="0" smtClean="0"/>
              <a:t>Two fingers above knee is shortest allowed</a:t>
            </a:r>
          </a:p>
          <a:p>
            <a:r>
              <a:rPr lang="en-US" dirty="0" smtClean="0"/>
              <a:t>Avoid high slits</a:t>
            </a:r>
          </a:p>
          <a:p>
            <a:r>
              <a:rPr lang="en-US" dirty="0" smtClean="0"/>
              <a:t>No cleavage </a:t>
            </a:r>
          </a:p>
          <a:p>
            <a:r>
              <a:rPr lang="en-US" dirty="0" smtClean="0"/>
              <a:t>Basic pumps with a low to mid heel</a:t>
            </a:r>
          </a:p>
          <a:p>
            <a:r>
              <a:rPr lang="en-US" dirty="0" smtClean="0"/>
              <a:t>Discrete makeup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2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Tie</a:t>
            </a:r>
          </a:p>
          <a:p>
            <a:r>
              <a:rPr lang="en-US" dirty="0" smtClean="0"/>
              <a:t>Jacket</a:t>
            </a:r>
          </a:p>
          <a:p>
            <a:r>
              <a:rPr lang="en-US" dirty="0" smtClean="0"/>
              <a:t>No stubble</a:t>
            </a:r>
          </a:p>
          <a:p>
            <a:r>
              <a:rPr lang="en-US" dirty="0" smtClean="0"/>
              <a:t>Combed hair</a:t>
            </a:r>
          </a:p>
          <a:p>
            <a:r>
              <a:rPr lang="en-US" dirty="0" smtClean="0"/>
              <a:t>Very, very little jewelry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6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2570648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7" y="1752600"/>
            <a:ext cx="1471613" cy="394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82479"/>
            <a:ext cx="2290763" cy="344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9"/>
          <a:stretch/>
        </p:blipFill>
        <p:spPr>
          <a:xfrm>
            <a:off x="685800" y="867094"/>
            <a:ext cx="1810305" cy="328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37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3766359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2250151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3886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 SHORT!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r="21380"/>
          <a:stretch/>
        </p:blipFill>
        <p:spPr bwMode="auto">
          <a:xfrm>
            <a:off x="3276600" y="1313832"/>
            <a:ext cx="1384878" cy="340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1" r="21286"/>
          <a:stretch/>
        </p:blipFill>
        <p:spPr bwMode="auto">
          <a:xfrm>
            <a:off x="7571726" y="1747982"/>
            <a:ext cx="1330036" cy="325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1790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419600" y="2031321"/>
            <a:ext cx="11620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Too tight, informal jacket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71800" y="5181600"/>
            <a:ext cx="11620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Cleavage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57400" y="2890982"/>
            <a:ext cx="11620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Too short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89"/>
          <a:stretch/>
        </p:blipFill>
        <p:spPr bwMode="auto">
          <a:xfrm>
            <a:off x="6282675" y="364252"/>
            <a:ext cx="1824182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7" r="20951"/>
          <a:stretch/>
        </p:blipFill>
        <p:spPr bwMode="auto">
          <a:xfrm>
            <a:off x="5781386" y="604982"/>
            <a:ext cx="96101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52512" y="2789571"/>
            <a:ext cx="18145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JUST NO!</a:t>
            </a:r>
            <a:endParaRPr lang="en-US" sz="3200" b="1" dirty="0"/>
          </a:p>
        </p:txBody>
      </p:sp>
      <p:pic>
        <p:nvPicPr>
          <p:cNvPr id="1039" name="Picture 15" descr="https://encrypted-tbn3.gstatic.com/images?q=tbn:ANd9GcQjLjhOIPCM5NnbG7FGpqJzlp7YoHaYXtN1qP5TefhqexYLAdcWGQ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1" r="20509"/>
          <a:stretch/>
        </p:blipFill>
        <p:spPr bwMode="auto">
          <a:xfrm>
            <a:off x="4701308" y="3886200"/>
            <a:ext cx="1080077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36441" y="5726423"/>
            <a:ext cx="11620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 a suit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80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358202"/>
            <a:ext cx="2343150" cy="35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91535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89765"/>
            <a:ext cx="3096635" cy="30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86314"/>
            <a:ext cx="190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084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WRONG!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54605"/>
            <a:ext cx="21755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242" y="914400"/>
            <a:ext cx="2792990" cy="248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1743075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5617"/>
            <a:ext cx="3282228" cy="328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27" y="3581400"/>
            <a:ext cx="2286000" cy="26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09675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95550" y="5257800"/>
            <a:ext cx="11620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tubble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04158" y="1633358"/>
            <a:ext cx="140104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 tie, not tucked in, not cris</a:t>
            </a:r>
            <a:r>
              <a:rPr lang="en-US" dirty="0"/>
              <a:t>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8200" y="2050018"/>
            <a:ext cx="18145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JUST NO!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45963" y="4870102"/>
            <a:ext cx="13694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Wrong color shoes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81687" y="5804932"/>
            <a:ext cx="11620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 a suit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45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139</TotalTime>
  <Words>222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PROFESSIONAL ATTIRE</vt:lpstr>
      <vt:lpstr>MEN &amp; WOMEN</vt:lpstr>
      <vt:lpstr>MEN &amp; WOMEN</vt:lpstr>
      <vt:lpstr>WOMEN</vt:lpstr>
      <vt:lpstr>MEN</vt:lpstr>
      <vt:lpstr>RIGHT</vt:lpstr>
      <vt:lpstr>WRONG</vt:lpstr>
      <vt:lpstr>RIGHT</vt:lpstr>
      <vt:lpstr>WRONG!</vt:lpstr>
      <vt:lpstr>GOING CASUAL </vt:lpstr>
      <vt:lpstr>Keep in mind that business casual is harder to do well  </vt:lpstr>
      <vt:lpstr>NEVER!</vt:lpstr>
    </vt:vector>
  </TitlesOfParts>
  <Company>University of Memphis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ATTIRE</dc:title>
  <dc:creator>Maria Elena Delavega (mdlavega)</dc:creator>
  <cp:lastModifiedBy>Maria Elena Delavega (mdlavega)</cp:lastModifiedBy>
  <cp:revision>10</cp:revision>
  <dcterms:created xsi:type="dcterms:W3CDTF">2014-08-02T20:47:34Z</dcterms:created>
  <dcterms:modified xsi:type="dcterms:W3CDTF">2015-03-16T15:50:37Z</dcterms:modified>
</cp:coreProperties>
</file>