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2"/>
    <p:sldId id="277" r:id="rId3"/>
    <p:sldId id="296" r:id="rId4"/>
    <p:sldId id="274" r:id="rId5"/>
    <p:sldId id="275" r:id="rId6"/>
    <p:sldId id="298" r:id="rId7"/>
    <p:sldId id="300" r:id="rId8"/>
    <p:sldId id="299" r:id="rId9"/>
    <p:sldId id="276" r:id="rId10"/>
    <p:sldId id="297" r:id="rId1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975"/>
    <a:srgbClr val="2DCCD3"/>
    <a:srgbClr val="E8772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7CB0A7-1452-4048-BBB4-F2F5770C7239}" v="3" dt="2023-03-03T14:56:51.7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1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23B23-EA93-4C62-8AE7-5AB9219503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54B1E24-2307-447D-A117-2FBEA105C780}">
      <dgm:prSet custT="1"/>
      <dgm:spPr>
        <a:solidFill>
          <a:srgbClr val="E87722"/>
        </a:solidFill>
      </dgm:spPr>
      <dgm:t>
        <a:bodyPr/>
        <a:lstStyle/>
        <a:p>
          <a:r>
            <a:rPr lang="en-US" sz="1800" b="0" i="0" dirty="0"/>
            <a:t>Suicide is the </a:t>
          </a:r>
          <a:r>
            <a:rPr lang="en-US" sz="1800" b="1" i="0" dirty="0"/>
            <a:t>second leading </a:t>
          </a:r>
          <a:r>
            <a:rPr lang="en-US" sz="1800" b="0" i="0" dirty="0"/>
            <a:t>cause of death for Tennessee youth and 10.6 percent of Tennessee youth reported attempting suicide in the last 12 months as compared to 8.9 percent nationally. </a:t>
          </a:r>
          <a:endParaRPr lang="en-US" sz="1800" dirty="0"/>
        </a:p>
      </dgm:t>
    </dgm:pt>
    <dgm:pt modelId="{6B02FCEA-CB59-4B24-8311-BB9F7F1ABA97}" type="parTrans" cxnId="{E8D9FD00-1995-4F52-BE68-E3A3C5487619}">
      <dgm:prSet/>
      <dgm:spPr/>
      <dgm:t>
        <a:bodyPr/>
        <a:lstStyle/>
        <a:p>
          <a:endParaRPr lang="en-US"/>
        </a:p>
      </dgm:t>
    </dgm:pt>
    <dgm:pt modelId="{CC742D0C-3D5F-4F75-B3D6-1DB0B3ABBC25}" type="sibTrans" cxnId="{E8D9FD00-1995-4F52-BE68-E3A3C5487619}">
      <dgm:prSet/>
      <dgm:spPr/>
      <dgm:t>
        <a:bodyPr/>
        <a:lstStyle/>
        <a:p>
          <a:endParaRPr lang="en-US"/>
        </a:p>
      </dgm:t>
    </dgm:pt>
    <dgm:pt modelId="{18789EE9-76B7-4BE6-98F3-166BD0830F26}" type="pres">
      <dgm:prSet presAssocID="{9D923B23-EA93-4C62-8AE7-5AB921950322}" presName="linear" presStyleCnt="0">
        <dgm:presLayoutVars>
          <dgm:animLvl val="lvl"/>
          <dgm:resizeHandles val="exact"/>
        </dgm:presLayoutVars>
      </dgm:prSet>
      <dgm:spPr/>
    </dgm:pt>
    <dgm:pt modelId="{0C73D1E5-7A10-4B39-80A6-2B9C6837F76F}" type="pres">
      <dgm:prSet presAssocID="{B54B1E24-2307-447D-A117-2FBEA105C780}" presName="parentText" presStyleLbl="node1" presStyleIdx="0" presStyleCnt="1" custLinFactNeighborX="-1338" custLinFactNeighborY="508">
        <dgm:presLayoutVars>
          <dgm:chMax val="0"/>
          <dgm:bulletEnabled val="1"/>
        </dgm:presLayoutVars>
      </dgm:prSet>
      <dgm:spPr/>
    </dgm:pt>
  </dgm:ptLst>
  <dgm:cxnLst>
    <dgm:cxn modelId="{E8D9FD00-1995-4F52-BE68-E3A3C5487619}" srcId="{9D923B23-EA93-4C62-8AE7-5AB921950322}" destId="{B54B1E24-2307-447D-A117-2FBEA105C780}" srcOrd="0" destOrd="0" parTransId="{6B02FCEA-CB59-4B24-8311-BB9F7F1ABA97}" sibTransId="{CC742D0C-3D5F-4F75-B3D6-1DB0B3ABBC25}"/>
    <dgm:cxn modelId="{B9410A12-5B4B-4C37-9D46-917CAF171AAD}" type="presOf" srcId="{B54B1E24-2307-447D-A117-2FBEA105C780}" destId="{0C73D1E5-7A10-4B39-80A6-2B9C6837F76F}" srcOrd="0" destOrd="0" presId="urn:microsoft.com/office/officeart/2005/8/layout/vList2"/>
    <dgm:cxn modelId="{6EEAF483-2304-4F96-9818-D218BE420AC0}" type="presOf" srcId="{9D923B23-EA93-4C62-8AE7-5AB921950322}" destId="{18789EE9-76B7-4BE6-98F3-166BD0830F26}" srcOrd="0" destOrd="0" presId="urn:microsoft.com/office/officeart/2005/8/layout/vList2"/>
    <dgm:cxn modelId="{CA133862-9D62-4BC2-8695-F2B45E939A87}" type="presParOf" srcId="{18789EE9-76B7-4BE6-98F3-166BD0830F26}" destId="{0C73D1E5-7A10-4B39-80A6-2B9C6837F7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97198-270A-4183-B95E-F6681FDB8E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A9313A-97B6-4C2B-9347-3BCC248CFE9A}">
      <dgm:prSet custT="1"/>
      <dgm:spPr>
        <a:solidFill>
          <a:srgbClr val="2DCCD3"/>
        </a:solidFill>
      </dgm:spPr>
      <dgm:t>
        <a:bodyPr/>
        <a:lstStyle/>
        <a:p>
          <a:r>
            <a:rPr lang="en-US" sz="1800" dirty="0"/>
            <a:t>Tennessee is experiencing dramatic shortages of school-based mental health providers and is currently ranked </a:t>
          </a:r>
          <a:r>
            <a:rPr lang="en-US" sz="1800" b="1" dirty="0"/>
            <a:t>45</a:t>
          </a:r>
          <a:r>
            <a:rPr lang="en-US" sz="1800" b="1" baseline="30000" dirty="0"/>
            <a:t>th</a:t>
          </a:r>
          <a:r>
            <a:rPr lang="en-US" sz="1800" dirty="0"/>
            <a:t> in the country for access to mental health care. </a:t>
          </a:r>
        </a:p>
      </dgm:t>
    </dgm:pt>
    <dgm:pt modelId="{1EB996AE-13C2-42AD-A5D3-8693DA777C87}" type="parTrans" cxnId="{08196736-92D6-4CA2-AFD5-AEE6DC2F5930}">
      <dgm:prSet/>
      <dgm:spPr/>
      <dgm:t>
        <a:bodyPr/>
        <a:lstStyle/>
        <a:p>
          <a:endParaRPr lang="en-US"/>
        </a:p>
      </dgm:t>
    </dgm:pt>
    <dgm:pt modelId="{C06F3489-33EE-4B23-BF17-0E8E25E843D8}" type="sibTrans" cxnId="{08196736-92D6-4CA2-AFD5-AEE6DC2F5930}">
      <dgm:prSet/>
      <dgm:spPr/>
      <dgm:t>
        <a:bodyPr/>
        <a:lstStyle/>
        <a:p>
          <a:endParaRPr lang="en-US"/>
        </a:p>
      </dgm:t>
    </dgm:pt>
    <dgm:pt modelId="{FAC99C2B-9856-42CF-8164-EABBBEED1CC1}" type="pres">
      <dgm:prSet presAssocID="{36997198-270A-4183-B95E-F6681FDB8E88}" presName="linear" presStyleCnt="0">
        <dgm:presLayoutVars>
          <dgm:animLvl val="lvl"/>
          <dgm:resizeHandles val="exact"/>
        </dgm:presLayoutVars>
      </dgm:prSet>
      <dgm:spPr/>
    </dgm:pt>
    <dgm:pt modelId="{07336D59-3922-4C25-B90F-B84FD245D628}" type="pres">
      <dgm:prSet presAssocID="{CAA9313A-97B6-4C2B-9347-3BCC248CFE9A}" presName="parentText" presStyleLbl="node1" presStyleIdx="0" presStyleCnt="1" custLinFactNeighborX="-431" custLinFactNeighborY="-26554">
        <dgm:presLayoutVars>
          <dgm:chMax val="0"/>
          <dgm:bulletEnabled val="1"/>
        </dgm:presLayoutVars>
      </dgm:prSet>
      <dgm:spPr/>
    </dgm:pt>
  </dgm:ptLst>
  <dgm:cxnLst>
    <dgm:cxn modelId="{08196736-92D6-4CA2-AFD5-AEE6DC2F5930}" srcId="{36997198-270A-4183-B95E-F6681FDB8E88}" destId="{CAA9313A-97B6-4C2B-9347-3BCC248CFE9A}" srcOrd="0" destOrd="0" parTransId="{1EB996AE-13C2-42AD-A5D3-8693DA777C87}" sibTransId="{C06F3489-33EE-4B23-BF17-0E8E25E843D8}"/>
    <dgm:cxn modelId="{94943F72-CC42-44BA-AE7D-AAEEB0DE051B}" type="presOf" srcId="{CAA9313A-97B6-4C2B-9347-3BCC248CFE9A}" destId="{07336D59-3922-4C25-B90F-B84FD245D628}" srcOrd="0" destOrd="0" presId="urn:microsoft.com/office/officeart/2005/8/layout/vList2"/>
    <dgm:cxn modelId="{1AFAE6DE-95D0-4108-8B50-D67B3BCF0EC2}" type="presOf" srcId="{36997198-270A-4183-B95E-F6681FDB8E88}" destId="{FAC99C2B-9856-42CF-8164-EABBBEED1CC1}" srcOrd="0" destOrd="0" presId="urn:microsoft.com/office/officeart/2005/8/layout/vList2"/>
    <dgm:cxn modelId="{A84853EF-7138-4230-9B7F-24BD55EBCE25}" type="presParOf" srcId="{FAC99C2B-9856-42CF-8164-EABBBEED1CC1}" destId="{07336D59-3922-4C25-B90F-B84FD245D62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2E0E8-4127-45B0-9F01-E9CE9151D1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5518DD-51AC-49DD-BC62-BED8F5B60EA6}">
      <dgm:prSet custT="1"/>
      <dgm:spPr>
        <a:solidFill>
          <a:srgbClr val="2DCCD3"/>
        </a:solidFill>
        <a:ln>
          <a:solidFill>
            <a:srgbClr val="2DCCD3"/>
          </a:solidFill>
        </a:ln>
      </dgm:spPr>
      <dgm:t>
        <a:bodyPr/>
        <a:lstStyle/>
        <a:p>
          <a:r>
            <a:rPr lang="en-US" sz="1800" dirty="0"/>
            <a:t>This project intends to increase the recruitment of mental health providers in rural communities by </a:t>
          </a:r>
          <a:r>
            <a:rPr lang="en-US" sz="1800" b="1" dirty="0"/>
            <a:t>10</a:t>
          </a:r>
          <a:r>
            <a:rPr lang="en-US" sz="1800" dirty="0"/>
            <a:t> percent.</a:t>
          </a:r>
        </a:p>
      </dgm:t>
    </dgm:pt>
    <dgm:pt modelId="{38ABA48E-10F5-44E1-B10A-37203B4C0B1F}" type="parTrans" cxnId="{B0958A78-2211-4958-BC3A-6B663ADFB66F}">
      <dgm:prSet/>
      <dgm:spPr/>
      <dgm:t>
        <a:bodyPr/>
        <a:lstStyle/>
        <a:p>
          <a:endParaRPr lang="en-US"/>
        </a:p>
      </dgm:t>
    </dgm:pt>
    <dgm:pt modelId="{2BFD1E29-3C3C-4B4F-A86A-A76E9FD6463C}" type="sibTrans" cxnId="{B0958A78-2211-4958-BC3A-6B663ADFB66F}">
      <dgm:prSet/>
      <dgm:spPr/>
      <dgm:t>
        <a:bodyPr/>
        <a:lstStyle/>
        <a:p>
          <a:endParaRPr lang="en-US"/>
        </a:p>
      </dgm:t>
    </dgm:pt>
    <dgm:pt modelId="{CF6BD5BC-21FE-4F3C-BDBD-F90E27CEED85}" type="pres">
      <dgm:prSet presAssocID="{D2C2E0E8-4127-45B0-9F01-E9CE9151D141}" presName="linear" presStyleCnt="0">
        <dgm:presLayoutVars>
          <dgm:animLvl val="lvl"/>
          <dgm:resizeHandles val="exact"/>
        </dgm:presLayoutVars>
      </dgm:prSet>
      <dgm:spPr/>
    </dgm:pt>
    <dgm:pt modelId="{62BFC22F-161A-4A42-9B4B-50D0731633DC}" type="pres">
      <dgm:prSet presAssocID="{635518DD-51AC-49DD-BC62-BED8F5B60EA6}" presName="parentText" presStyleLbl="node1" presStyleIdx="0" presStyleCnt="1" custLinFactNeighborX="-4623" custLinFactNeighborY="19835">
        <dgm:presLayoutVars>
          <dgm:chMax val="0"/>
          <dgm:bulletEnabled val="1"/>
        </dgm:presLayoutVars>
      </dgm:prSet>
      <dgm:spPr/>
    </dgm:pt>
  </dgm:ptLst>
  <dgm:cxnLst>
    <dgm:cxn modelId="{DDF6E106-BE75-4934-92E1-A5CC8123519A}" type="presOf" srcId="{635518DD-51AC-49DD-BC62-BED8F5B60EA6}" destId="{62BFC22F-161A-4A42-9B4B-50D0731633DC}" srcOrd="0" destOrd="0" presId="urn:microsoft.com/office/officeart/2005/8/layout/vList2"/>
    <dgm:cxn modelId="{2695FD30-8210-4331-9682-3B479A309F16}" type="presOf" srcId="{D2C2E0E8-4127-45B0-9F01-E9CE9151D141}" destId="{CF6BD5BC-21FE-4F3C-BDBD-F90E27CEED85}" srcOrd="0" destOrd="0" presId="urn:microsoft.com/office/officeart/2005/8/layout/vList2"/>
    <dgm:cxn modelId="{B0958A78-2211-4958-BC3A-6B663ADFB66F}" srcId="{D2C2E0E8-4127-45B0-9F01-E9CE9151D141}" destId="{635518DD-51AC-49DD-BC62-BED8F5B60EA6}" srcOrd="0" destOrd="0" parTransId="{38ABA48E-10F5-44E1-B10A-37203B4C0B1F}" sibTransId="{2BFD1E29-3C3C-4B4F-A86A-A76E9FD6463C}"/>
    <dgm:cxn modelId="{46A302BA-44BA-47BE-ADA0-CC8B30A0CF95}" type="presParOf" srcId="{CF6BD5BC-21FE-4F3C-BDBD-F90E27CEED85}" destId="{62BFC22F-161A-4A42-9B4B-50D0731633D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F74C5E-E3FE-4DD8-B73D-2600D8BD1C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7E3B19-D2CD-45F4-A1C8-00A86B43BA3D}">
      <dgm:prSet/>
      <dgm:spPr>
        <a:solidFill>
          <a:srgbClr val="002060"/>
        </a:solidFill>
        <a:ln>
          <a:solidFill>
            <a:srgbClr val="002060"/>
          </a:solidFill>
        </a:ln>
      </dgm:spPr>
      <dgm:t>
        <a:bodyPr/>
        <a:lstStyle/>
        <a:p>
          <a:r>
            <a:rPr lang="en-US" dirty="0"/>
            <a:t>Through a targeted and systematic framework for supervision and mentorship, the project aims to increase retention of mental health providers in rural districts by 15 percent. </a:t>
          </a:r>
        </a:p>
      </dgm:t>
    </dgm:pt>
    <dgm:pt modelId="{469E7119-714D-45FB-8382-26BD8C656ACD}" type="parTrans" cxnId="{9D712B30-89A8-4250-900A-C83DBC6FE413}">
      <dgm:prSet/>
      <dgm:spPr/>
      <dgm:t>
        <a:bodyPr/>
        <a:lstStyle/>
        <a:p>
          <a:endParaRPr lang="en-US"/>
        </a:p>
      </dgm:t>
    </dgm:pt>
    <dgm:pt modelId="{956F1EB5-A430-4F76-B538-B155B23631D7}" type="sibTrans" cxnId="{9D712B30-89A8-4250-900A-C83DBC6FE413}">
      <dgm:prSet/>
      <dgm:spPr/>
      <dgm:t>
        <a:bodyPr/>
        <a:lstStyle/>
        <a:p>
          <a:endParaRPr lang="en-US"/>
        </a:p>
      </dgm:t>
    </dgm:pt>
    <dgm:pt modelId="{390F323A-19E7-459E-B25E-7183D8DE0439}" type="pres">
      <dgm:prSet presAssocID="{17F74C5E-E3FE-4DD8-B73D-2600D8BD1CC7}" presName="linear" presStyleCnt="0">
        <dgm:presLayoutVars>
          <dgm:animLvl val="lvl"/>
          <dgm:resizeHandles val="exact"/>
        </dgm:presLayoutVars>
      </dgm:prSet>
      <dgm:spPr/>
    </dgm:pt>
    <dgm:pt modelId="{ADB2BBE4-042C-446B-8F00-AEEFF983ABA9}" type="pres">
      <dgm:prSet presAssocID="{207E3B19-D2CD-45F4-A1C8-00A86B43BA3D}" presName="parentText" presStyleLbl="node1" presStyleIdx="0" presStyleCnt="1" custLinFactY="-100000" custLinFactNeighborX="-44204" custLinFactNeighborY="-188907">
        <dgm:presLayoutVars>
          <dgm:chMax val="0"/>
          <dgm:bulletEnabled val="1"/>
        </dgm:presLayoutVars>
      </dgm:prSet>
      <dgm:spPr/>
    </dgm:pt>
  </dgm:ptLst>
  <dgm:cxnLst>
    <dgm:cxn modelId="{9D712B30-89A8-4250-900A-C83DBC6FE413}" srcId="{17F74C5E-E3FE-4DD8-B73D-2600D8BD1CC7}" destId="{207E3B19-D2CD-45F4-A1C8-00A86B43BA3D}" srcOrd="0" destOrd="0" parTransId="{469E7119-714D-45FB-8382-26BD8C656ACD}" sibTransId="{956F1EB5-A430-4F76-B538-B155B23631D7}"/>
    <dgm:cxn modelId="{52039DA1-5F1B-4E06-8D8B-FE9FB5E41677}" type="presOf" srcId="{207E3B19-D2CD-45F4-A1C8-00A86B43BA3D}" destId="{ADB2BBE4-042C-446B-8F00-AEEFF983ABA9}" srcOrd="0" destOrd="0" presId="urn:microsoft.com/office/officeart/2005/8/layout/vList2"/>
    <dgm:cxn modelId="{F47626DF-4DE3-4814-A20E-B5AF48C58BE8}" type="presOf" srcId="{17F74C5E-E3FE-4DD8-B73D-2600D8BD1CC7}" destId="{390F323A-19E7-459E-B25E-7183D8DE0439}" srcOrd="0" destOrd="0" presId="urn:microsoft.com/office/officeart/2005/8/layout/vList2"/>
    <dgm:cxn modelId="{A7E40ED9-2C48-40DA-B014-B5DE9A25ABB6}" type="presParOf" srcId="{390F323A-19E7-459E-B25E-7183D8DE0439}" destId="{ADB2BBE4-042C-446B-8F00-AEEFF983ABA9}"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BE7498-9E3E-4153-AEF7-EF0A614F56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FA3F6E-F2BB-4B65-8C0F-9FB9762BABC6}">
      <dgm:prSet custT="1"/>
      <dgm:spPr>
        <a:solidFill>
          <a:srgbClr val="5D7975"/>
        </a:solidFill>
        <a:ln>
          <a:solidFill>
            <a:srgbClr val="5D7975"/>
          </a:solidFill>
        </a:ln>
      </dgm:spPr>
      <dgm:t>
        <a:bodyPr/>
        <a:lstStyle/>
        <a:p>
          <a:r>
            <a:rPr lang="en-US" sz="1800" dirty="0"/>
            <a:t>Over the five-year grant, these efforts will recruit and retain over </a:t>
          </a:r>
          <a:r>
            <a:rPr lang="en-US" sz="1800" b="1" dirty="0"/>
            <a:t>300</a:t>
          </a:r>
          <a:r>
            <a:rPr lang="en-US" sz="1800" dirty="0"/>
            <a:t> mental health providers across 40 rural Tennessee school districts.</a:t>
          </a:r>
        </a:p>
      </dgm:t>
    </dgm:pt>
    <dgm:pt modelId="{86A5E307-8116-4AFC-9770-ACB18FCB5012}" type="parTrans" cxnId="{BB02EE86-F2EF-4AB3-BD38-AA08F4961437}">
      <dgm:prSet/>
      <dgm:spPr/>
      <dgm:t>
        <a:bodyPr/>
        <a:lstStyle/>
        <a:p>
          <a:endParaRPr lang="en-US"/>
        </a:p>
      </dgm:t>
    </dgm:pt>
    <dgm:pt modelId="{D8257B94-C410-42ED-A928-0E0A6EE0BD91}" type="sibTrans" cxnId="{BB02EE86-F2EF-4AB3-BD38-AA08F4961437}">
      <dgm:prSet/>
      <dgm:spPr/>
      <dgm:t>
        <a:bodyPr/>
        <a:lstStyle/>
        <a:p>
          <a:endParaRPr lang="en-US"/>
        </a:p>
      </dgm:t>
    </dgm:pt>
    <dgm:pt modelId="{141E5A71-0979-404B-BBFF-4CEAD8ABBAF3}" type="pres">
      <dgm:prSet presAssocID="{67BE7498-9E3E-4153-AEF7-EF0A614F5685}" presName="linear" presStyleCnt="0">
        <dgm:presLayoutVars>
          <dgm:animLvl val="lvl"/>
          <dgm:resizeHandles val="exact"/>
        </dgm:presLayoutVars>
      </dgm:prSet>
      <dgm:spPr/>
    </dgm:pt>
    <dgm:pt modelId="{79FC2A58-FD8C-4B3E-B948-5C8EAD17C88C}" type="pres">
      <dgm:prSet presAssocID="{2EFA3F6E-F2BB-4B65-8C0F-9FB9762BABC6}" presName="parentText" presStyleLbl="node1" presStyleIdx="0" presStyleCnt="1" custLinFactY="48569" custLinFactNeighborX="52416" custLinFactNeighborY="100000">
        <dgm:presLayoutVars>
          <dgm:chMax val="0"/>
          <dgm:bulletEnabled val="1"/>
        </dgm:presLayoutVars>
      </dgm:prSet>
      <dgm:spPr/>
    </dgm:pt>
  </dgm:ptLst>
  <dgm:cxnLst>
    <dgm:cxn modelId="{0701AE7C-BA98-4437-980B-D4E5D30096D1}" type="presOf" srcId="{2EFA3F6E-F2BB-4B65-8C0F-9FB9762BABC6}" destId="{79FC2A58-FD8C-4B3E-B948-5C8EAD17C88C}" srcOrd="0" destOrd="0" presId="urn:microsoft.com/office/officeart/2005/8/layout/vList2"/>
    <dgm:cxn modelId="{861DD281-2692-4501-BCA1-5744FA29A17E}" type="presOf" srcId="{67BE7498-9E3E-4153-AEF7-EF0A614F5685}" destId="{141E5A71-0979-404B-BBFF-4CEAD8ABBAF3}" srcOrd="0" destOrd="0" presId="urn:microsoft.com/office/officeart/2005/8/layout/vList2"/>
    <dgm:cxn modelId="{BB02EE86-F2EF-4AB3-BD38-AA08F4961437}" srcId="{67BE7498-9E3E-4153-AEF7-EF0A614F5685}" destId="{2EFA3F6E-F2BB-4B65-8C0F-9FB9762BABC6}" srcOrd="0" destOrd="0" parTransId="{86A5E307-8116-4AFC-9770-ACB18FCB5012}" sibTransId="{D8257B94-C410-42ED-A928-0E0A6EE0BD91}"/>
    <dgm:cxn modelId="{DD637443-1301-417B-9948-9FD916D8C7F5}" type="presParOf" srcId="{141E5A71-0979-404B-BBFF-4CEAD8ABBAF3}" destId="{79FC2A58-FD8C-4B3E-B948-5C8EAD17C88C}"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3D1E5-7A10-4B39-80A6-2B9C6837F76F}">
      <dsp:nvSpPr>
        <dsp:cNvPr id="0" name=""/>
        <dsp:cNvSpPr/>
      </dsp:nvSpPr>
      <dsp:spPr>
        <a:xfrm>
          <a:off x="0" y="367277"/>
          <a:ext cx="6546583" cy="1216800"/>
        </a:xfrm>
        <a:prstGeom prst="roundRect">
          <a:avLst/>
        </a:prstGeom>
        <a:solidFill>
          <a:srgbClr val="E8772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Suicide is the </a:t>
          </a:r>
          <a:r>
            <a:rPr lang="en-US" sz="1800" b="1" i="0" kern="1200" dirty="0"/>
            <a:t>second leading </a:t>
          </a:r>
          <a:r>
            <a:rPr lang="en-US" sz="1800" b="0" i="0" kern="1200" dirty="0"/>
            <a:t>cause of death for Tennessee youth and 10.6 percent of Tennessee youth reported attempting suicide in the last 12 months as compared to 8.9 percent nationally. </a:t>
          </a:r>
          <a:endParaRPr lang="en-US" sz="1800" kern="1200" dirty="0"/>
        </a:p>
      </dsp:txBody>
      <dsp:txXfrm>
        <a:off x="59399" y="426676"/>
        <a:ext cx="6427785"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36D59-3922-4C25-B90F-B84FD245D628}">
      <dsp:nvSpPr>
        <dsp:cNvPr id="0" name=""/>
        <dsp:cNvSpPr/>
      </dsp:nvSpPr>
      <dsp:spPr>
        <a:xfrm>
          <a:off x="0" y="0"/>
          <a:ext cx="5159349" cy="1292850"/>
        </a:xfrm>
        <a:prstGeom prst="roundRect">
          <a:avLst/>
        </a:prstGeom>
        <a:solidFill>
          <a:srgbClr val="2DCC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Tennessee is experiencing dramatic shortages of school-based mental health providers and is currently ranked </a:t>
          </a:r>
          <a:r>
            <a:rPr lang="en-US" sz="1800" b="1" kern="1200" dirty="0"/>
            <a:t>45</a:t>
          </a:r>
          <a:r>
            <a:rPr lang="en-US" sz="1800" b="1" kern="1200" baseline="30000" dirty="0"/>
            <a:t>th</a:t>
          </a:r>
          <a:r>
            <a:rPr lang="en-US" sz="1800" kern="1200" dirty="0"/>
            <a:t> in the country for access to mental health care. </a:t>
          </a:r>
        </a:p>
      </dsp:txBody>
      <dsp:txXfrm>
        <a:off x="63112" y="63112"/>
        <a:ext cx="5033125" cy="1166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C22F-161A-4A42-9B4B-50D0731633DC}">
      <dsp:nvSpPr>
        <dsp:cNvPr id="0" name=""/>
        <dsp:cNvSpPr/>
      </dsp:nvSpPr>
      <dsp:spPr>
        <a:xfrm>
          <a:off x="0" y="6049"/>
          <a:ext cx="6096000" cy="917280"/>
        </a:xfrm>
        <a:prstGeom prst="roundRect">
          <a:avLst/>
        </a:prstGeom>
        <a:solidFill>
          <a:srgbClr val="2DCCD3"/>
        </a:solidFill>
        <a:ln w="25400" cap="flat" cmpd="sng" algn="ctr">
          <a:solidFill>
            <a:srgbClr val="2DCCD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This project intends to increase the recruitment of mental health providers in rural communities by </a:t>
          </a:r>
          <a:r>
            <a:rPr lang="en-US" sz="1800" b="1" kern="1200" dirty="0"/>
            <a:t>10</a:t>
          </a:r>
          <a:r>
            <a:rPr lang="en-US" sz="1800" kern="1200" dirty="0"/>
            <a:t> percent.</a:t>
          </a:r>
        </a:p>
      </dsp:txBody>
      <dsp:txXfrm>
        <a:off x="44778" y="50827"/>
        <a:ext cx="6006444" cy="827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2BBE4-042C-446B-8F00-AEEFF983ABA9}">
      <dsp:nvSpPr>
        <dsp:cNvPr id="0" name=""/>
        <dsp:cNvSpPr/>
      </dsp:nvSpPr>
      <dsp:spPr>
        <a:xfrm>
          <a:off x="0" y="0"/>
          <a:ext cx="6096000" cy="989820"/>
        </a:xfrm>
        <a:prstGeom prst="roundRect">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Through a targeted and systematic framework for supervision and mentorship, the project aims to increase retention of mental health providers in rural districts by 15 percent. </a:t>
          </a:r>
        </a:p>
      </dsp:txBody>
      <dsp:txXfrm>
        <a:off x="48319" y="48319"/>
        <a:ext cx="5999362" cy="893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C2A58-FD8C-4B3E-B948-5C8EAD17C88C}">
      <dsp:nvSpPr>
        <dsp:cNvPr id="0" name=""/>
        <dsp:cNvSpPr/>
      </dsp:nvSpPr>
      <dsp:spPr>
        <a:xfrm>
          <a:off x="0" y="652"/>
          <a:ext cx="6096000" cy="922677"/>
        </a:xfrm>
        <a:prstGeom prst="roundRect">
          <a:avLst/>
        </a:prstGeom>
        <a:solidFill>
          <a:srgbClr val="5D7975"/>
        </a:solidFill>
        <a:ln w="25400" cap="flat" cmpd="sng" algn="ctr">
          <a:solidFill>
            <a:srgbClr val="5D797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Over the five-year grant, these efforts will recruit and retain over </a:t>
          </a:r>
          <a:r>
            <a:rPr lang="en-US" sz="1800" b="1" kern="1200" dirty="0"/>
            <a:t>300</a:t>
          </a:r>
          <a:r>
            <a:rPr lang="en-US" sz="1800" kern="1200" dirty="0"/>
            <a:t> mental health providers across 40 rural Tennessee school districts.</a:t>
          </a:r>
        </a:p>
      </dsp:txBody>
      <dsp:txXfrm>
        <a:off x="45041" y="45693"/>
        <a:ext cx="6005918" cy="8325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274320" y="5974080"/>
            <a:ext cx="1595119" cy="629919"/>
          </a:xfrm>
          <a:prstGeom prst="rect">
            <a:avLst/>
          </a:prstGeom>
        </p:spPr>
      </p:pic>
      <p:sp>
        <p:nvSpPr>
          <p:cNvPr id="18" name="bg object 18"/>
          <p:cNvSpPr/>
          <p:nvPr/>
        </p:nvSpPr>
        <p:spPr>
          <a:xfrm>
            <a:off x="8128003" y="0"/>
            <a:ext cx="4064000" cy="6858000"/>
          </a:xfrm>
          <a:custGeom>
            <a:avLst/>
            <a:gdLst/>
            <a:ahLst/>
            <a:cxnLst/>
            <a:rect l="l" t="t" r="r" b="b"/>
            <a:pathLst>
              <a:path w="4064000" h="6858000">
                <a:moveTo>
                  <a:pt x="4064000" y="0"/>
                </a:moveTo>
                <a:lnTo>
                  <a:pt x="0" y="6858000"/>
                </a:lnTo>
                <a:lnTo>
                  <a:pt x="4064000" y="6858000"/>
                </a:lnTo>
                <a:lnTo>
                  <a:pt x="4064000" y="0"/>
                </a:lnTo>
                <a:close/>
              </a:path>
            </a:pathLst>
          </a:custGeom>
          <a:solidFill>
            <a:srgbClr val="EEEEEE">
              <a:alpha val="12156"/>
            </a:srgbClr>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8957970" y="2937103"/>
            <a:ext cx="2954553" cy="3852037"/>
          </a:xfrm>
          <a:prstGeom prst="rect">
            <a:avLst/>
          </a:prstGeom>
        </p:spPr>
      </p:pic>
      <p:sp>
        <p:nvSpPr>
          <p:cNvPr id="20" name="bg object 20"/>
          <p:cNvSpPr/>
          <p:nvPr/>
        </p:nvSpPr>
        <p:spPr>
          <a:xfrm>
            <a:off x="84645" y="270954"/>
            <a:ext cx="4454525" cy="170180"/>
          </a:xfrm>
          <a:custGeom>
            <a:avLst/>
            <a:gdLst/>
            <a:ahLst/>
            <a:cxnLst/>
            <a:rect l="l" t="t" r="r" b="b"/>
            <a:pathLst>
              <a:path w="4454525" h="170179">
                <a:moveTo>
                  <a:pt x="43497" y="141820"/>
                </a:moveTo>
                <a:lnTo>
                  <a:pt x="42938" y="133845"/>
                </a:lnTo>
                <a:lnTo>
                  <a:pt x="39065" y="127342"/>
                </a:lnTo>
                <a:lnTo>
                  <a:pt x="32473" y="123621"/>
                </a:lnTo>
                <a:lnTo>
                  <a:pt x="24498" y="123240"/>
                </a:lnTo>
                <a:lnTo>
                  <a:pt x="16103" y="126060"/>
                </a:lnTo>
                <a:lnTo>
                  <a:pt x="8305" y="131914"/>
                </a:lnTo>
                <a:lnTo>
                  <a:pt x="2628" y="139852"/>
                </a:lnTo>
                <a:lnTo>
                  <a:pt x="0" y="148297"/>
                </a:lnTo>
                <a:lnTo>
                  <a:pt x="558" y="156260"/>
                </a:lnTo>
                <a:lnTo>
                  <a:pt x="4419" y="162763"/>
                </a:lnTo>
                <a:lnTo>
                  <a:pt x="11010" y="166484"/>
                </a:lnTo>
                <a:lnTo>
                  <a:pt x="18999" y="166865"/>
                </a:lnTo>
                <a:lnTo>
                  <a:pt x="27381" y="164058"/>
                </a:lnTo>
                <a:lnTo>
                  <a:pt x="35179" y="158191"/>
                </a:lnTo>
                <a:lnTo>
                  <a:pt x="40868" y="150266"/>
                </a:lnTo>
                <a:lnTo>
                  <a:pt x="43497" y="141820"/>
                </a:lnTo>
                <a:close/>
              </a:path>
              <a:path w="4454525" h="170179">
                <a:moveTo>
                  <a:pt x="43497" y="22313"/>
                </a:moveTo>
                <a:lnTo>
                  <a:pt x="42938" y="14338"/>
                </a:lnTo>
                <a:lnTo>
                  <a:pt x="39065" y="7835"/>
                </a:lnTo>
                <a:lnTo>
                  <a:pt x="32473" y="4114"/>
                </a:lnTo>
                <a:lnTo>
                  <a:pt x="24498" y="3733"/>
                </a:lnTo>
                <a:lnTo>
                  <a:pt x="16103" y="6553"/>
                </a:lnTo>
                <a:lnTo>
                  <a:pt x="8305" y="12407"/>
                </a:lnTo>
                <a:lnTo>
                  <a:pt x="2628" y="20332"/>
                </a:lnTo>
                <a:lnTo>
                  <a:pt x="0" y="28778"/>
                </a:lnTo>
                <a:lnTo>
                  <a:pt x="558" y="36753"/>
                </a:lnTo>
                <a:lnTo>
                  <a:pt x="4419" y="43256"/>
                </a:lnTo>
                <a:lnTo>
                  <a:pt x="11010" y="46977"/>
                </a:lnTo>
                <a:lnTo>
                  <a:pt x="18999" y="47358"/>
                </a:lnTo>
                <a:lnTo>
                  <a:pt x="27381" y="44551"/>
                </a:lnTo>
                <a:lnTo>
                  <a:pt x="35179" y="38684"/>
                </a:lnTo>
                <a:lnTo>
                  <a:pt x="40868" y="30759"/>
                </a:lnTo>
                <a:lnTo>
                  <a:pt x="43497" y="22313"/>
                </a:lnTo>
                <a:close/>
              </a:path>
              <a:path w="4454525" h="170179">
                <a:moveTo>
                  <a:pt x="170014" y="139954"/>
                </a:moveTo>
                <a:lnTo>
                  <a:pt x="169456" y="131978"/>
                </a:lnTo>
                <a:lnTo>
                  <a:pt x="165595" y="125476"/>
                </a:lnTo>
                <a:lnTo>
                  <a:pt x="159004" y="121754"/>
                </a:lnTo>
                <a:lnTo>
                  <a:pt x="151015" y="121373"/>
                </a:lnTo>
                <a:lnTo>
                  <a:pt x="142633" y="124193"/>
                </a:lnTo>
                <a:lnTo>
                  <a:pt x="134835" y="130048"/>
                </a:lnTo>
                <a:lnTo>
                  <a:pt x="129146" y="137985"/>
                </a:lnTo>
                <a:lnTo>
                  <a:pt x="126517" y="146431"/>
                </a:lnTo>
                <a:lnTo>
                  <a:pt x="127076" y="154393"/>
                </a:lnTo>
                <a:lnTo>
                  <a:pt x="130949" y="160896"/>
                </a:lnTo>
                <a:lnTo>
                  <a:pt x="137541" y="164617"/>
                </a:lnTo>
                <a:lnTo>
                  <a:pt x="145516" y="164998"/>
                </a:lnTo>
                <a:lnTo>
                  <a:pt x="153898" y="162191"/>
                </a:lnTo>
                <a:lnTo>
                  <a:pt x="161709" y="156324"/>
                </a:lnTo>
                <a:lnTo>
                  <a:pt x="167386" y="148399"/>
                </a:lnTo>
                <a:lnTo>
                  <a:pt x="170014" y="139954"/>
                </a:lnTo>
                <a:close/>
              </a:path>
              <a:path w="4454525" h="170179">
                <a:moveTo>
                  <a:pt x="170014" y="20447"/>
                </a:moveTo>
                <a:lnTo>
                  <a:pt x="169456" y="12471"/>
                </a:lnTo>
                <a:lnTo>
                  <a:pt x="165595" y="5969"/>
                </a:lnTo>
                <a:lnTo>
                  <a:pt x="159004" y="2247"/>
                </a:lnTo>
                <a:lnTo>
                  <a:pt x="151015" y="1866"/>
                </a:lnTo>
                <a:lnTo>
                  <a:pt x="142633" y="4686"/>
                </a:lnTo>
                <a:lnTo>
                  <a:pt x="134835" y="10541"/>
                </a:lnTo>
                <a:lnTo>
                  <a:pt x="129146" y="18465"/>
                </a:lnTo>
                <a:lnTo>
                  <a:pt x="126517" y="26911"/>
                </a:lnTo>
                <a:lnTo>
                  <a:pt x="127076" y="34886"/>
                </a:lnTo>
                <a:lnTo>
                  <a:pt x="130949" y="41389"/>
                </a:lnTo>
                <a:lnTo>
                  <a:pt x="137541" y="45110"/>
                </a:lnTo>
                <a:lnTo>
                  <a:pt x="145516" y="45491"/>
                </a:lnTo>
                <a:lnTo>
                  <a:pt x="153898" y="42684"/>
                </a:lnTo>
                <a:lnTo>
                  <a:pt x="161709" y="36817"/>
                </a:lnTo>
                <a:lnTo>
                  <a:pt x="167386" y="28892"/>
                </a:lnTo>
                <a:lnTo>
                  <a:pt x="170014" y="20447"/>
                </a:lnTo>
                <a:close/>
              </a:path>
              <a:path w="4454525" h="170179">
                <a:moveTo>
                  <a:pt x="296545" y="138087"/>
                </a:moveTo>
                <a:lnTo>
                  <a:pt x="295986" y="130124"/>
                </a:lnTo>
                <a:lnTo>
                  <a:pt x="292112" y="123621"/>
                </a:lnTo>
                <a:lnTo>
                  <a:pt x="285521" y="119888"/>
                </a:lnTo>
                <a:lnTo>
                  <a:pt x="277545" y="119507"/>
                </a:lnTo>
                <a:lnTo>
                  <a:pt x="269151" y="122326"/>
                </a:lnTo>
                <a:lnTo>
                  <a:pt x="261353" y="128193"/>
                </a:lnTo>
                <a:lnTo>
                  <a:pt x="255676" y="136118"/>
                </a:lnTo>
                <a:lnTo>
                  <a:pt x="253047" y="144564"/>
                </a:lnTo>
                <a:lnTo>
                  <a:pt x="253606" y="152527"/>
                </a:lnTo>
                <a:lnTo>
                  <a:pt x="257467" y="159042"/>
                </a:lnTo>
                <a:lnTo>
                  <a:pt x="264058" y="162763"/>
                </a:lnTo>
                <a:lnTo>
                  <a:pt x="272046" y="163131"/>
                </a:lnTo>
                <a:lnTo>
                  <a:pt x="280428" y="160324"/>
                </a:lnTo>
                <a:lnTo>
                  <a:pt x="288226" y="154470"/>
                </a:lnTo>
                <a:lnTo>
                  <a:pt x="293916" y="146532"/>
                </a:lnTo>
                <a:lnTo>
                  <a:pt x="296545" y="138087"/>
                </a:lnTo>
                <a:close/>
              </a:path>
              <a:path w="4454525" h="170179">
                <a:moveTo>
                  <a:pt x="296545" y="18580"/>
                </a:moveTo>
                <a:lnTo>
                  <a:pt x="295986" y="10604"/>
                </a:lnTo>
                <a:lnTo>
                  <a:pt x="292112" y="4102"/>
                </a:lnTo>
                <a:lnTo>
                  <a:pt x="285521" y="381"/>
                </a:lnTo>
                <a:lnTo>
                  <a:pt x="277545" y="0"/>
                </a:lnTo>
                <a:lnTo>
                  <a:pt x="269151" y="2819"/>
                </a:lnTo>
                <a:lnTo>
                  <a:pt x="261353" y="8674"/>
                </a:lnTo>
                <a:lnTo>
                  <a:pt x="255676" y="16598"/>
                </a:lnTo>
                <a:lnTo>
                  <a:pt x="253047" y="25044"/>
                </a:lnTo>
                <a:lnTo>
                  <a:pt x="253606" y="33020"/>
                </a:lnTo>
                <a:lnTo>
                  <a:pt x="257467" y="39522"/>
                </a:lnTo>
                <a:lnTo>
                  <a:pt x="264058" y="43243"/>
                </a:lnTo>
                <a:lnTo>
                  <a:pt x="272046" y="43624"/>
                </a:lnTo>
                <a:lnTo>
                  <a:pt x="280428" y="40817"/>
                </a:lnTo>
                <a:lnTo>
                  <a:pt x="288226" y="34950"/>
                </a:lnTo>
                <a:lnTo>
                  <a:pt x="293916" y="27025"/>
                </a:lnTo>
                <a:lnTo>
                  <a:pt x="296545" y="18580"/>
                </a:lnTo>
                <a:close/>
              </a:path>
              <a:path w="4454525" h="170179">
                <a:moveTo>
                  <a:pt x="423062" y="142379"/>
                </a:moveTo>
                <a:lnTo>
                  <a:pt x="422503" y="134404"/>
                </a:lnTo>
                <a:lnTo>
                  <a:pt x="418642" y="127901"/>
                </a:lnTo>
                <a:lnTo>
                  <a:pt x="412051" y="124180"/>
                </a:lnTo>
                <a:lnTo>
                  <a:pt x="404063" y="123799"/>
                </a:lnTo>
                <a:lnTo>
                  <a:pt x="395681" y="126619"/>
                </a:lnTo>
                <a:lnTo>
                  <a:pt x="387883" y="132473"/>
                </a:lnTo>
                <a:lnTo>
                  <a:pt x="382193" y="140398"/>
                </a:lnTo>
                <a:lnTo>
                  <a:pt x="379564" y="148844"/>
                </a:lnTo>
                <a:lnTo>
                  <a:pt x="380123" y="156819"/>
                </a:lnTo>
                <a:lnTo>
                  <a:pt x="383997" y="163322"/>
                </a:lnTo>
                <a:lnTo>
                  <a:pt x="390575" y="167043"/>
                </a:lnTo>
                <a:lnTo>
                  <a:pt x="398564" y="167424"/>
                </a:lnTo>
                <a:lnTo>
                  <a:pt x="406946" y="164617"/>
                </a:lnTo>
                <a:lnTo>
                  <a:pt x="414756" y="158750"/>
                </a:lnTo>
                <a:lnTo>
                  <a:pt x="420433" y="150825"/>
                </a:lnTo>
                <a:lnTo>
                  <a:pt x="423062" y="142379"/>
                </a:lnTo>
                <a:close/>
              </a:path>
              <a:path w="4454525" h="170179">
                <a:moveTo>
                  <a:pt x="423062" y="22860"/>
                </a:moveTo>
                <a:lnTo>
                  <a:pt x="422503" y="14897"/>
                </a:lnTo>
                <a:lnTo>
                  <a:pt x="418642" y="8394"/>
                </a:lnTo>
                <a:lnTo>
                  <a:pt x="412051" y="4673"/>
                </a:lnTo>
                <a:lnTo>
                  <a:pt x="404063" y="4292"/>
                </a:lnTo>
                <a:lnTo>
                  <a:pt x="395681" y="7099"/>
                </a:lnTo>
                <a:lnTo>
                  <a:pt x="387883" y="12966"/>
                </a:lnTo>
                <a:lnTo>
                  <a:pt x="382193" y="20891"/>
                </a:lnTo>
                <a:lnTo>
                  <a:pt x="379564" y="29337"/>
                </a:lnTo>
                <a:lnTo>
                  <a:pt x="380123" y="37312"/>
                </a:lnTo>
                <a:lnTo>
                  <a:pt x="383997" y="43815"/>
                </a:lnTo>
                <a:lnTo>
                  <a:pt x="390575" y="47536"/>
                </a:lnTo>
                <a:lnTo>
                  <a:pt x="398564" y="47917"/>
                </a:lnTo>
                <a:lnTo>
                  <a:pt x="406946" y="45097"/>
                </a:lnTo>
                <a:lnTo>
                  <a:pt x="414756" y="39243"/>
                </a:lnTo>
                <a:lnTo>
                  <a:pt x="420433" y="31305"/>
                </a:lnTo>
                <a:lnTo>
                  <a:pt x="423062" y="22860"/>
                </a:lnTo>
                <a:close/>
              </a:path>
              <a:path w="4454525" h="170179">
                <a:moveTo>
                  <a:pt x="549579" y="140512"/>
                </a:moveTo>
                <a:lnTo>
                  <a:pt x="549033" y="132537"/>
                </a:lnTo>
                <a:lnTo>
                  <a:pt x="545160" y="126034"/>
                </a:lnTo>
                <a:lnTo>
                  <a:pt x="538568" y="122313"/>
                </a:lnTo>
                <a:lnTo>
                  <a:pt x="530580" y="121932"/>
                </a:lnTo>
                <a:lnTo>
                  <a:pt x="522198" y="124752"/>
                </a:lnTo>
                <a:lnTo>
                  <a:pt x="514400" y="130606"/>
                </a:lnTo>
                <a:lnTo>
                  <a:pt x="508711" y="138531"/>
                </a:lnTo>
                <a:lnTo>
                  <a:pt x="506095" y="146977"/>
                </a:lnTo>
                <a:lnTo>
                  <a:pt x="506653" y="154952"/>
                </a:lnTo>
                <a:lnTo>
                  <a:pt x="510514" y="161455"/>
                </a:lnTo>
                <a:lnTo>
                  <a:pt x="517105" y="165176"/>
                </a:lnTo>
                <a:lnTo>
                  <a:pt x="525081" y="165557"/>
                </a:lnTo>
                <a:lnTo>
                  <a:pt x="533476" y="162750"/>
                </a:lnTo>
                <a:lnTo>
                  <a:pt x="541274" y="156883"/>
                </a:lnTo>
                <a:lnTo>
                  <a:pt x="546963" y="148958"/>
                </a:lnTo>
                <a:lnTo>
                  <a:pt x="549579" y="140512"/>
                </a:lnTo>
                <a:close/>
              </a:path>
              <a:path w="4454525" h="170179">
                <a:moveTo>
                  <a:pt x="549579" y="21005"/>
                </a:moveTo>
                <a:lnTo>
                  <a:pt x="549033" y="13030"/>
                </a:lnTo>
                <a:lnTo>
                  <a:pt x="545160" y="6527"/>
                </a:lnTo>
                <a:lnTo>
                  <a:pt x="538568" y="2806"/>
                </a:lnTo>
                <a:lnTo>
                  <a:pt x="530580" y="2425"/>
                </a:lnTo>
                <a:lnTo>
                  <a:pt x="522198" y="5232"/>
                </a:lnTo>
                <a:lnTo>
                  <a:pt x="514400" y="11099"/>
                </a:lnTo>
                <a:lnTo>
                  <a:pt x="508711" y="19024"/>
                </a:lnTo>
                <a:lnTo>
                  <a:pt x="506095" y="27470"/>
                </a:lnTo>
                <a:lnTo>
                  <a:pt x="506653" y="35445"/>
                </a:lnTo>
                <a:lnTo>
                  <a:pt x="510514" y="41948"/>
                </a:lnTo>
                <a:lnTo>
                  <a:pt x="517105" y="45669"/>
                </a:lnTo>
                <a:lnTo>
                  <a:pt x="525081" y="46050"/>
                </a:lnTo>
                <a:lnTo>
                  <a:pt x="533476" y="43230"/>
                </a:lnTo>
                <a:lnTo>
                  <a:pt x="541274" y="37376"/>
                </a:lnTo>
                <a:lnTo>
                  <a:pt x="546963" y="29451"/>
                </a:lnTo>
                <a:lnTo>
                  <a:pt x="549579" y="21005"/>
                </a:lnTo>
                <a:close/>
              </a:path>
              <a:path w="4454525" h="170179">
                <a:moveTo>
                  <a:pt x="676109" y="144792"/>
                </a:moveTo>
                <a:lnTo>
                  <a:pt x="675551" y="136829"/>
                </a:lnTo>
                <a:lnTo>
                  <a:pt x="671677" y="130327"/>
                </a:lnTo>
                <a:lnTo>
                  <a:pt x="665086" y="126606"/>
                </a:lnTo>
                <a:lnTo>
                  <a:pt x="657110" y="126225"/>
                </a:lnTo>
                <a:lnTo>
                  <a:pt x="648716" y="129032"/>
                </a:lnTo>
                <a:lnTo>
                  <a:pt x="640918" y="134899"/>
                </a:lnTo>
                <a:lnTo>
                  <a:pt x="635241" y="142824"/>
                </a:lnTo>
                <a:lnTo>
                  <a:pt x="632612" y="151269"/>
                </a:lnTo>
                <a:lnTo>
                  <a:pt x="633171" y="159245"/>
                </a:lnTo>
                <a:lnTo>
                  <a:pt x="637032" y="165747"/>
                </a:lnTo>
                <a:lnTo>
                  <a:pt x="643623" y="169468"/>
                </a:lnTo>
                <a:lnTo>
                  <a:pt x="651611" y="169849"/>
                </a:lnTo>
                <a:lnTo>
                  <a:pt x="659993" y="167030"/>
                </a:lnTo>
                <a:lnTo>
                  <a:pt x="667791" y="161175"/>
                </a:lnTo>
                <a:lnTo>
                  <a:pt x="673481" y="153238"/>
                </a:lnTo>
                <a:lnTo>
                  <a:pt x="676109" y="144792"/>
                </a:lnTo>
                <a:close/>
              </a:path>
              <a:path w="4454525" h="170179">
                <a:moveTo>
                  <a:pt x="676109" y="25285"/>
                </a:moveTo>
                <a:lnTo>
                  <a:pt x="675551" y="17322"/>
                </a:lnTo>
                <a:lnTo>
                  <a:pt x="671677" y="10820"/>
                </a:lnTo>
                <a:lnTo>
                  <a:pt x="665086" y="7086"/>
                </a:lnTo>
                <a:lnTo>
                  <a:pt x="657110" y="6705"/>
                </a:lnTo>
                <a:lnTo>
                  <a:pt x="648716" y="9525"/>
                </a:lnTo>
                <a:lnTo>
                  <a:pt x="640918" y="15392"/>
                </a:lnTo>
                <a:lnTo>
                  <a:pt x="635241" y="23317"/>
                </a:lnTo>
                <a:lnTo>
                  <a:pt x="632612" y="31762"/>
                </a:lnTo>
                <a:lnTo>
                  <a:pt x="633171" y="39738"/>
                </a:lnTo>
                <a:lnTo>
                  <a:pt x="637032" y="46240"/>
                </a:lnTo>
                <a:lnTo>
                  <a:pt x="643623" y="49961"/>
                </a:lnTo>
                <a:lnTo>
                  <a:pt x="651611" y="50342"/>
                </a:lnTo>
                <a:lnTo>
                  <a:pt x="659993" y="47523"/>
                </a:lnTo>
                <a:lnTo>
                  <a:pt x="667791" y="41668"/>
                </a:lnTo>
                <a:lnTo>
                  <a:pt x="673481" y="33731"/>
                </a:lnTo>
                <a:lnTo>
                  <a:pt x="676109" y="25285"/>
                </a:lnTo>
                <a:close/>
              </a:path>
              <a:path w="4454525" h="170179">
                <a:moveTo>
                  <a:pt x="802627" y="142925"/>
                </a:moveTo>
                <a:lnTo>
                  <a:pt x="802068" y="134962"/>
                </a:lnTo>
                <a:lnTo>
                  <a:pt x="798207" y="128460"/>
                </a:lnTo>
                <a:lnTo>
                  <a:pt x="791616" y="124739"/>
                </a:lnTo>
                <a:lnTo>
                  <a:pt x="783628" y="124358"/>
                </a:lnTo>
                <a:lnTo>
                  <a:pt x="775246" y="127165"/>
                </a:lnTo>
                <a:lnTo>
                  <a:pt x="767448" y="133032"/>
                </a:lnTo>
                <a:lnTo>
                  <a:pt x="761758" y="140957"/>
                </a:lnTo>
                <a:lnTo>
                  <a:pt x="759129" y="149402"/>
                </a:lnTo>
                <a:lnTo>
                  <a:pt x="759688" y="157378"/>
                </a:lnTo>
                <a:lnTo>
                  <a:pt x="763562" y="163880"/>
                </a:lnTo>
                <a:lnTo>
                  <a:pt x="770153" y="167601"/>
                </a:lnTo>
                <a:lnTo>
                  <a:pt x="778129" y="167982"/>
                </a:lnTo>
                <a:lnTo>
                  <a:pt x="786511" y="165163"/>
                </a:lnTo>
                <a:lnTo>
                  <a:pt x="794321" y="159308"/>
                </a:lnTo>
                <a:lnTo>
                  <a:pt x="799998" y="151371"/>
                </a:lnTo>
                <a:lnTo>
                  <a:pt x="802627" y="142925"/>
                </a:lnTo>
                <a:close/>
              </a:path>
              <a:path w="4454525" h="170179">
                <a:moveTo>
                  <a:pt x="802627" y="23418"/>
                </a:moveTo>
                <a:lnTo>
                  <a:pt x="802068" y="15455"/>
                </a:lnTo>
                <a:lnTo>
                  <a:pt x="798207" y="8953"/>
                </a:lnTo>
                <a:lnTo>
                  <a:pt x="791616" y="5219"/>
                </a:lnTo>
                <a:lnTo>
                  <a:pt x="783628" y="4838"/>
                </a:lnTo>
                <a:lnTo>
                  <a:pt x="775246" y="7658"/>
                </a:lnTo>
                <a:lnTo>
                  <a:pt x="767448" y="13525"/>
                </a:lnTo>
                <a:lnTo>
                  <a:pt x="761758" y="21450"/>
                </a:lnTo>
                <a:lnTo>
                  <a:pt x="759129" y="29895"/>
                </a:lnTo>
                <a:lnTo>
                  <a:pt x="759688" y="37858"/>
                </a:lnTo>
                <a:lnTo>
                  <a:pt x="763562" y="44373"/>
                </a:lnTo>
                <a:lnTo>
                  <a:pt x="770153" y="48094"/>
                </a:lnTo>
                <a:lnTo>
                  <a:pt x="778129" y="48463"/>
                </a:lnTo>
                <a:lnTo>
                  <a:pt x="786511" y="45656"/>
                </a:lnTo>
                <a:lnTo>
                  <a:pt x="794321" y="39801"/>
                </a:lnTo>
                <a:lnTo>
                  <a:pt x="799998" y="31864"/>
                </a:lnTo>
                <a:lnTo>
                  <a:pt x="802627" y="23418"/>
                </a:lnTo>
                <a:close/>
              </a:path>
              <a:path w="4454525" h="170179">
                <a:moveTo>
                  <a:pt x="929157" y="141058"/>
                </a:moveTo>
                <a:lnTo>
                  <a:pt x="928598" y="133096"/>
                </a:lnTo>
                <a:lnTo>
                  <a:pt x="924725" y="126593"/>
                </a:lnTo>
                <a:lnTo>
                  <a:pt x="918133" y="122872"/>
                </a:lnTo>
                <a:lnTo>
                  <a:pt x="910158" y="122491"/>
                </a:lnTo>
                <a:lnTo>
                  <a:pt x="901763" y="125298"/>
                </a:lnTo>
                <a:lnTo>
                  <a:pt x="893965" y="131165"/>
                </a:lnTo>
                <a:lnTo>
                  <a:pt x="888288" y="139090"/>
                </a:lnTo>
                <a:lnTo>
                  <a:pt x="885659" y="147535"/>
                </a:lnTo>
                <a:lnTo>
                  <a:pt x="886218" y="155511"/>
                </a:lnTo>
                <a:lnTo>
                  <a:pt x="890079" y="162013"/>
                </a:lnTo>
                <a:lnTo>
                  <a:pt x="896670" y="165735"/>
                </a:lnTo>
                <a:lnTo>
                  <a:pt x="904646" y="166116"/>
                </a:lnTo>
                <a:lnTo>
                  <a:pt x="913041" y="163296"/>
                </a:lnTo>
                <a:lnTo>
                  <a:pt x="920838" y="157441"/>
                </a:lnTo>
                <a:lnTo>
                  <a:pt x="926528" y="149504"/>
                </a:lnTo>
                <a:lnTo>
                  <a:pt x="929157" y="141058"/>
                </a:lnTo>
                <a:close/>
              </a:path>
              <a:path w="4454525" h="170179">
                <a:moveTo>
                  <a:pt x="929157" y="21551"/>
                </a:moveTo>
                <a:lnTo>
                  <a:pt x="928598" y="13589"/>
                </a:lnTo>
                <a:lnTo>
                  <a:pt x="924725" y="7086"/>
                </a:lnTo>
                <a:lnTo>
                  <a:pt x="918133" y="3352"/>
                </a:lnTo>
                <a:lnTo>
                  <a:pt x="910158" y="2971"/>
                </a:lnTo>
                <a:lnTo>
                  <a:pt x="901763" y="5791"/>
                </a:lnTo>
                <a:lnTo>
                  <a:pt x="893965" y="11658"/>
                </a:lnTo>
                <a:lnTo>
                  <a:pt x="888288" y="19583"/>
                </a:lnTo>
                <a:lnTo>
                  <a:pt x="885659" y="28028"/>
                </a:lnTo>
                <a:lnTo>
                  <a:pt x="886218" y="36004"/>
                </a:lnTo>
                <a:lnTo>
                  <a:pt x="890079" y="42506"/>
                </a:lnTo>
                <a:lnTo>
                  <a:pt x="896670" y="46228"/>
                </a:lnTo>
                <a:lnTo>
                  <a:pt x="904646" y="46609"/>
                </a:lnTo>
                <a:lnTo>
                  <a:pt x="913041" y="43789"/>
                </a:lnTo>
                <a:lnTo>
                  <a:pt x="920838" y="37934"/>
                </a:lnTo>
                <a:lnTo>
                  <a:pt x="926528" y="29997"/>
                </a:lnTo>
                <a:lnTo>
                  <a:pt x="929157" y="21551"/>
                </a:lnTo>
                <a:close/>
              </a:path>
              <a:path w="4454525" h="170179">
                <a:moveTo>
                  <a:pt x="1055674" y="139192"/>
                </a:moveTo>
                <a:lnTo>
                  <a:pt x="1055116" y="131229"/>
                </a:lnTo>
                <a:lnTo>
                  <a:pt x="1051255" y="124726"/>
                </a:lnTo>
                <a:lnTo>
                  <a:pt x="1044663" y="121005"/>
                </a:lnTo>
                <a:lnTo>
                  <a:pt x="1036675" y="120624"/>
                </a:lnTo>
                <a:lnTo>
                  <a:pt x="1028293" y="123431"/>
                </a:lnTo>
                <a:lnTo>
                  <a:pt x="1020495" y="129298"/>
                </a:lnTo>
                <a:lnTo>
                  <a:pt x="1014806" y="137223"/>
                </a:lnTo>
                <a:lnTo>
                  <a:pt x="1012177" y="145669"/>
                </a:lnTo>
                <a:lnTo>
                  <a:pt x="1012736" y="153644"/>
                </a:lnTo>
                <a:lnTo>
                  <a:pt x="1016609" y="160147"/>
                </a:lnTo>
                <a:lnTo>
                  <a:pt x="1023188" y="163868"/>
                </a:lnTo>
                <a:lnTo>
                  <a:pt x="1031176" y="164249"/>
                </a:lnTo>
                <a:lnTo>
                  <a:pt x="1039558" y="161429"/>
                </a:lnTo>
                <a:lnTo>
                  <a:pt x="1047369" y="155575"/>
                </a:lnTo>
                <a:lnTo>
                  <a:pt x="1053045" y="147637"/>
                </a:lnTo>
                <a:lnTo>
                  <a:pt x="1055674" y="139192"/>
                </a:lnTo>
                <a:close/>
              </a:path>
              <a:path w="4454525" h="170179">
                <a:moveTo>
                  <a:pt x="1055674" y="19685"/>
                </a:moveTo>
                <a:lnTo>
                  <a:pt x="1055116" y="11722"/>
                </a:lnTo>
                <a:lnTo>
                  <a:pt x="1051255" y="5219"/>
                </a:lnTo>
                <a:lnTo>
                  <a:pt x="1044663" y="1485"/>
                </a:lnTo>
                <a:lnTo>
                  <a:pt x="1036675" y="1104"/>
                </a:lnTo>
                <a:lnTo>
                  <a:pt x="1028293" y="3924"/>
                </a:lnTo>
                <a:lnTo>
                  <a:pt x="1020495" y="9791"/>
                </a:lnTo>
                <a:lnTo>
                  <a:pt x="1014806" y="17716"/>
                </a:lnTo>
                <a:lnTo>
                  <a:pt x="1012177" y="26162"/>
                </a:lnTo>
                <a:lnTo>
                  <a:pt x="1012736" y="34137"/>
                </a:lnTo>
                <a:lnTo>
                  <a:pt x="1016609" y="40640"/>
                </a:lnTo>
                <a:lnTo>
                  <a:pt x="1023188" y="44361"/>
                </a:lnTo>
                <a:lnTo>
                  <a:pt x="1031176" y="44742"/>
                </a:lnTo>
                <a:lnTo>
                  <a:pt x="1039558" y="41922"/>
                </a:lnTo>
                <a:lnTo>
                  <a:pt x="1047369" y="36068"/>
                </a:lnTo>
                <a:lnTo>
                  <a:pt x="1053045" y="28130"/>
                </a:lnTo>
                <a:lnTo>
                  <a:pt x="1055674" y="19685"/>
                </a:lnTo>
                <a:close/>
              </a:path>
              <a:path w="4454525" h="170179">
                <a:moveTo>
                  <a:pt x="1182192" y="143484"/>
                </a:moveTo>
                <a:lnTo>
                  <a:pt x="1181646" y="135521"/>
                </a:lnTo>
                <a:lnTo>
                  <a:pt x="1177772" y="129019"/>
                </a:lnTo>
                <a:lnTo>
                  <a:pt x="1171181" y="125285"/>
                </a:lnTo>
                <a:lnTo>
                  <a:pt x="1163193" y="124904"/>
                </a:lnTo>
                <a:lnTo>
                  <a:pt x="1154811" y="127723"/>
                </a:lnTo>
                <a:lnTo>
                  <a:pt x="1147013" y="133591"/>
                </a:lnTo>
                <a:lnTo>
                  <a:pt x="1141323" y="141516"/>
                </a:lnTo>
                <a:lnTo>
                  <a:pt x="1138707" y="149961"/>
                </a:lnTo>
                <a:lnTo>
                  <a:pt x="1139266" y="157924"/>
                </a:lnTo>
                <a:lnTo>
                  <a:pt x="1143127" y="164439"/>
                </a:lnTo>
                <a:lnTo>
                  <a:pt x="1149718" y="168160"/>
                </a:lnTo>
                <a:lnTo>
                  <a:pt x="1157693" y="168529"/>
                </a:lnTo>
                <a:lnTo>
                  <a:pt x="1166088" y="165722"/>
                </a:lnTo>
                <a:lnTo>
                  <a:pt x="1173886" y="159867"/>
                </a:lnTo>
                <a:lnTo>
                  <a:pt x="1179576" y="151930"/>
                </a:lnTo>
                <a:lnTo>
                  <a:pt x="1182192" y="143484"/>
                </a:lnTo>
                <a:close/>
              </a:path>
              <a:path w="4454525" h="170179">
                <a:moveTo>
                  <a:pt x="1182192" y="23977"/>
                </a:moveTo>
                <a:lnTo>
                  <a:pt x="1181646" y="16002"/>
                </a:lnTo>
                <a:lnTo>
                  <a:pt x="1177772" y="9499"/>
                </a:lnTo>
                <a:lnTo>
                  <a:pt x="1171181" y="5778"/>
                </a:lnTo>
                <a:lnTo>
                  <a:pt x="1163193" y="5397"/>
                </a:lnTo>
                <a:lnTo>
                  <a:pt x="1154811" y="8216"/>
                </a:lnTo>
                <a:lnTo>
                  <a:pt x="1147013" y="14071"/>
                </a:lnTo>
                <a:lnTo>
                  <a:pt x="1141323" y="21996"/>
                </a:lnTo>
                <a:lnTo>
                  <a:pt x="1138707" y="30441"/>
                </a:lnTo>
                <a:lnTo>
                  <a:pt x="1139266" y="38417"/>
                </a:lnTo>
                <a:lnTo>
                  <a:pt x="1143127" y="44919"/>
                </a:lnTo>
                <a:lnTo>
                  <a:pt x="1149718" y="48641"/>
                </a:lnTo>
                <a:lnTo>
                  <a:pt x="1157693" y="49022"/>
                </a:lnTo>
                <a:lnTo>
                  <a:pt x="1166088" y="46215"/>
                </a:lnTo>
                <a:lnTo>
                  <a:pt x="1173886" y="40347"/>
                </a:lnTo>
                <a:lnTo>
                  <a:pt x="1179576" y="32423"/>
                </a:lnTo>
                <a:lnTo>
                  <a:pt x="1182192" y="23977"/>
                </a:lnTo>
                <a:close/>
              </a:path>
              <a:path w="4454525" h="170179">
                <a:moveTo>
                  <a:pt x="1308722" y="141617"/>
                </a:moveTo>
                <a:lnTo>
                  <a:pt x="1308163" y="133654"/>
                </a:lnTo>
                <a:lnTo>
                  <a:pt x="1304290" y="127152"/>
                </a:lnTo>
                <a:lnTo>
                  <a:pt x="1297698" y="123418"/>
                </a:lnTo>
                <a:lnTo>
                  <a:pt x="1289723" y="123037"/>
                </a:lnTo>
                <a:lnTo>
                  <a:pt x="1281328" y="125857"/>
                </a:lnTo>
                <a:lnTo>
                  <a:pt x="1273530" y="131724"/>
                </a:lnTo>
                <a:lnTo>
                  <a:pt x="1267853" y="139649"/>
                </a:lnTo>
                <a:lnTo>
                  <a:pt x="1265224" y="148094"/>
                </a:lnTo>
                <a:lnTo>
                  <a:pt x="1265783" y="156057"/>
                </a:lnTo>
                <a:lnTo>
                  <a:pt x="1269644" y="162572"/>
                </a:lnTo>
                <a:lnTo>
                  <a:pt x="1276235" y="166293"/>
                </a:lnTo>
                <a:lnTo>
                  <a:pt x="1284224" y="166662"/>
                </a:lnTo>
                <a:lnTo>
                  <a:pt x="1292606" y="163855"/>
                </a:lnTo>
                <a:lnTo>
                  <a:pt x="1300403" y="158000"/>
                </a:lnTo>
                <a:lnTo>
                  <a:pt x="1306093" y="150063"/>
                </a:lnTo>
                <a:lnTo>
                  <a:pt x="1308722" y="141617"/>
                </a:lnTo>
                <a:close/>
              </a:path>
              <a:path w="4454525" h="170179">
                <a:moveTo>
                  <a:pt x="1308722" y="22110"/>
                </a:moveTo>
                <a:lnTo>
                  <a:pt x="1308163" y="14135"/>
                </a:lnTo>
                <a:lnTo>
                  <a:pt x="1304290" y="7632"/>
                </a:lnTo>
                <a:lnTo>
                  <a:pt x="1297698" y="3911"/>
                </a:lnTo>
                <a:lnTo>
                  <a:pt x="1289723" y="3530"/>
                </a:lnTo>
                <a:lnTo>
                  <a:pt x="1281328" y="6350"/>
                </a:lnTo>
                <a:lnTo>
                  <a:pt x="1273530" y="12204"/>
                </a:lnTo>
                <a:lnTo>
                  <a:pt x="1267853" y="20129"/>
                </a:lnTo>
                <a:lnTo>
                  <a:pt x="1265224" y="28587"/>
                </a:lnTo>
                <a:lnTo>
                  <a:pt x="1265783" y="36550"/>
                </a:lnTo>
                <a:lnTo>
                  <a:pt x="1269644" y="43053"/>
                </a:lnTo>
                <a:lnTo>
                  <a:pt x="1276235" y="46774"/>
                </a:lnTo>
                <a:lnTo>
                  <a:pt x="1284224" y="47155"/>
                </a:lnTo>
                <a:lnTo>
                  <a:pt x="1292606" y="44348"/>
                </a:lnTo>
                <a:lnTo>
                  <a:pt x="1300403" y="38481"/>
                </a:lnTo>
                <a:lnTo>
                  <a:pt x="1306093" y="30556"/>
                </a:lnTo>
                <a:lnTo>
                  <a:pt x="1308722" y="22110"/>
                </a:lnTo>
                <a:close/>
              </a:path>
              <a:path w="4454525" h="170179">
                <a:moveTo>
                  <a:pt x="1435239" y="139750"/>
                </a:moveTo>
                <a:lnTo>
                  <a:pt x="1434680" y="131787"/>
                </a:lnTo>
                <a:lnTo>
                  <a:pt x="1430820" y="125285"/>
                </a:lnTo>
                <a:lnTo>
                  <a:pt x="1424228" y="121551"/>
                </a:lnTo>
                <a:lnTo>
                  <a:pt x="1416240" y="121170"/>
                </a:lnTo>
                <a:lnTo>
                  <a:pt x="1407858" y="123990"/>
                </a:lnTo>
                <a:lnTo>
                  <a:pt x="1400060" y="129857"/>
                </a:lnTo>
                <a:lnTo>
                  <a:pt x="1394371" y="137782"/>
                </a:lnTo>
                <a:lnTo>
                  <a:pt x="1391754" y="146227"/>
                </a:lnTo>
                <a:lnTo>
                  <a:pt x="1392301" y="154203"/>
                </a:lnTo>
                <a:lnTo>
                  <a:pt x="1396174" y="160705"/>
                </a:lnTo>
                <a:lnTo>
                  <a:pt x="1402765" y="164426"/>
                </a:lnTo>
                <a:lnTo>
                  <a:pt x="1410741" y="164807"/>
                </a:lnTo>
                <a:lnTo>
                  <a:pt x="1419123" y="161988"/>
                </a:lnTo>
                <a:lnTo>
                  <a:pt x="1426933" y="156133"/>
                </a:lnTo>
                <a:lnTo>
                  <a:pt x="1432623" y="148196"/>
                </a:lnTo>
                <a:lnTo>
                  <a:pt x="1435239" y="139750"/>
                </a:lnTo>
                <a:close/>
              </a:path>
              <a:path w="4454525" h="170179">
                <a:moveTo>
                  <a:pt x="1435239" y="20243"/>
                </a:moveTo>
                <a:lnTo>
                  <a:pt x="1434680" y="12268"/>
                </a:lnTo>
                <a:lnTo>
                  <a:pt x="1430820" y="5765"/>
                </a:lnTo>
                <a:lnTo>
                  <a:pt x="1424228" y="2044"/>
                </a:lnTo>
                <a:lnTo>
                  <a:pt x="1416240" y="1663"/>
                </a:lnTo>
                <a:lnTo>
                  <a:pt x="1407858" y="4483"/>
                </a:lnTo>
                <a:lnTo>
                  <a:pt x="1400060" y="10337"/>
                </a:lnTo>
                <a:lnTo>
                  <a:pt x="1394371" y="18262"/>
                </a:lnTo>
                <a:lnTo>
                  <a:pt x="1391754" y="26720"/>
                </a:lnTo>
                <a:lnTo>
                  <a:pt x="1392301" y="34683"/>
                </a:lnTo>
                <a:lnTo>
                  <a:pt x="1396174" y="41186"/>
                </a:lnTo>
                <a:lnTo>
                  <a:pt x="1402765" y="44907"/>
                </a:lnTo>
                <a:lnTo>
                  <a:pt x="1410741" y="45288"/>
                </a:lnTo>
                <a:lnTo>
                  <a:pt x="1419123" y="42481"/>
                </a:lnTo>
                <a:lnTo>
                  <a:pt x="1426933" y="36614"/>
                </a:lnTo>
                <a:lnTo>
                  <a:pt x="1432623" y="28689"/>
                </a:lnTo>
                <a:lnTo>
                  <a:pt x="1435239" y="20243"/>
                </a:lnTo>
                <a:close/>
              </a:path>
              <a:path w="4454525" h="170179">
                <a:moveTo>
                  <a:pt x="1559102" y="141820"/>
                </a:moveTo>
                <a:lnTo>
                  <a:pt x="1558544" y="133845"/>
                </a:lnTo>
                <a:lnTo>
                  <a:pt x="1554683" y="127342"/>
                </a:lnTo>
                <a:lnTo>
                  <a:pt x="1548091" y="123621"/>
                </a:lnTo>
                <a:lnTo>
                  <a:pt x="1540103" y="123240"/>
                </a:lnTo>
                <a:lnTo>
                  <a:pt x="1531721" y="126060"/>
                </a:lnTo>
                <a:lnTo>
                  <a:pt x="1523923" y="131914"/>
                </a:lnTo>
                <a:lnTo>
                  <a:pt x="1518234" y="139852"/>
                </a:lnTo>
                <a:lnTo>
                  <a:pt x="1515605" y="148297"/>
                </a:lnTo>
                <a:lnTo>
                  <a:pt x="1516164" y="156260"/>
                </a:lnTo>
                <a:lnTo>
                  <a:pt x="1520037" y="162763"/>
                </a:lnTo>
                <a:lnTo>
                  <a:pt x="1526628" y="166484"/>
                </a:lnTo>
                <a:lnTo>
                  <a:pt x="1534604" y="166865"/>
                </a:lnTo>
                <a:lnTo>
                  <a:pt x="1542986" y="164058"/>
                </a:lnTo>
                <a:lnTo>
                  <a:pt x="1550797" y="158191"/>
                </a:lnTo>
                <a:lnTo>
                  <a:pt x="1556473" y="150266"/>
                </a:lnTo>
                <a:lnTo>
                  <a:pt x="1559102" y="141820"/>
                </a:lnTo>
                <a:close/>
              </a:path>
              <a:path w="4454525" h="170179">
                <a:moveTo>
                  <a:pt x="1559102" y="22313"/>
                </a:moveTo>
                <a:lnTo>
                  <a:pt x="1558544" y="14338"/>
                </a:lnTo>
                <a:lnTo>
                  <a:pt x="1554683" y="7835"/>
                </a:lnTo>
                <a:lnTo>
                  <a:pt x="1548091" y="4114"/>
                </a:lnTo>
                <a:lnTo>
                  <a:pt x="1540103" y="3733"/>
                </a:lnTo>
                <a:lnTo>
                  <a:pt x="1531721" y="6553"/>
                </a:lnTo>
                <a:lnTo>
                  <a:pt x="1523923" y="12407"/>
                </a:lnTo>
                <a:lnTo>
                  <a:pt x="1518234" y="20332"/>
                </a:lnTo>
                <a:lnTo>
                  <a:pt x="1515605" y="28778"/>
                </a:lnTo>
                <a:lnTo>
                  <a:pt x="1516164" y="36753"/>
                </a:lnTo>
                <a:lnTo>
                  <a:pt x="1520037" y="43256"/>
                </a:lnTo>
                <a:lnTo>
                  <a:pt x="1526628" y="46977"/>
                </a:lnTo>
                <a:lnTo>
                  <a:pt x="1534604" y="47358"/>
                </a:lnTo>
                <a:lnTo>
                  <a:pt x="1542986" y="44551"/>
                </a:lnTo>
                <a:lnTo>
                  <a:pt x="1550797" y="38684"/>
                </a:lnTo>
                <a:lnTo>
                  <a:pt x="1556473" y="30759"/>
                </a:lnTo>
                <a:lnTo>
                  <a:pt x="1559102" y="22313"/>
                </a:lnTo>
                <a:close/>
              </a:path>
              <a:path w="4454525" h="170179">
                <a:moveTo>
                  <a:pt x="1685632" y="139954"/>
                </a:moveTo>
                <a:lnTo>
                  <a:pt x="1685074" y="131978"/>
                </a:lnTo>
                <a:lnTo>
                  <a:pt x="1681200" y="125476"/>
                </a:lnTo>
                <a:lnTo>
                  <a:pt x="1674609" y="121754"/>
                </a:lnTo>
                <a:lnTo>
                  <a:pt x="1666633" y="121373"/>
                </a:lnTo>
                <a:lnTo>
                  <a:pt x="1658239" y="124193"/>
                </a:lnTo>
                <a:lnTo>
                  <a:pt x="1650441" y="130048"/>
                </a:lnTo>
                <a:lnTo>
                  <a:pt x="1644764" y="137985"/>
                </a:lnTo>
                <a:lnTo>
                  <a:pt x="1642135" y="146431"/>
                </a:lnTo>
                <a:lnTo>
                  <a:pt x="1642694" y="154393"/>
                </a:lnTo>
                <a:lnTo>
                  <a:pt x="1646555" y="160896"/>
                </a:lnTo>
                <a:lnTo>
                  <a:pt x="1653146" y="164617"/>
                </a:lnTo>
                <a:lnTo>
                  <a:pt x="1661134" y="164998"/>
                </a:lnTo>
                <a:lnTo>
                  <a:pt x="1669516" y="162191"/>
                </a:lnTo>
                <a:lnTo>
                  <a:pt x="1677314" y="156324"/>
                </a:lnTo>
                <a:lnTo>
                  <a:pt x="1683004" y="148399"/>
                </a:lnTo>
                <a:lnTo>
                  <a:pt x="1685632" y="139954"/>
                </a:lnTo>
                <a:close/>
              </a:path>
              <a:path w="4454525" h="170179">
                <a:moveTo>
                  <a:pt x="1685632" y="20447"/>
                </a:moveTo>
                <a:lnTo>
                  <a:pt x="1685074" y="12471"/>
                </a:lnTo>
                <a:lnTo>
                  <a:pt x="1681200" y="5969"/>
                </a:lnTo>
                <a:lnTo>
                  <a:pt x="1674609" y="2247"/>
                </a:lnTo>
                <a:lnTo>
                  <a:pt x="1666633" y="1866"/>
                </a:lnTo>
                <a:lnTo>
                  <a:pt x="1658239" y="4686"/>
                </a:lnTo>
                <a:lnTo>
                  <a:pt x="1650441" y="10541"/>
                </a:lnTo>
                <a:lnTo>
                  <a:pt x="1644764" y="18465"/>
                </a:lnTo>
                <a:lnTo>
                  <a:pt x="1642135" y="26911"/>
                </a:lnTo>
                <a:lnTo>
                  <a:pt x="1642694" y="34886"/>
                </a:lnTo>
                <a:lnTo>
                  <a:pt x="1646555" y="41389"/>
                </a:lnTo>
                <a:lnTo>
                  <a:pt x="1653146" y="45110"/>
                </a:lnTo>
                <a:lnTo>
                  <a:pt x="1661134" y="45491"/>
                </a:lnTo>
                <a:lnTo>
                  <a:pt x="1669516" y="42684"/>
                </a:lnTo>
                <a:lnTo>
                  <a:pt x="1677314" y="36817"/>
                </a:lnTo>
                <a:lnTo>
                  <a:pt x="1683004" y="28892"/>
                </a:lnTo>
                <a:lnTo>
                  <a:pt x="1685632" y="20447"/>
                </a:lnTo>
                <a:close/>
              </a:path>
              <a:path w="4454525" h="170179">
                <a:moveTo>
                  <a:pt x="1812150" y="138087"/>
                </a:moveTo>
                <a:lnTo>
                  <a:pt x="1811591" y="130124"/>
                </a:lnTo>
                <a:lnTo>
                  <a:pt x="1807730" y="123621"/>
                </a:lnTo>
                <a:lnTo>
                  <a:pt x="1801139" y="119888"/>
                </a:lnTo>
                <a:lnTo>
                  <a:pt x="1793151" y="119507"/>
                </a:lnTo>
                <a:lnTo>
                  <a:pt x="1784769" y="122326"/>
                </a:lnTo>
                <a:lnTo>
                  <a:pt x="1776971" y="128193"/>
                </a:lnTo>
                <a:lnTo>
                  <a:pt x="1771281" y="136118"/>
                </a:lnTo>
                <a:lnTo>
                  <a:pt x="1768652" y="144564"/>
                </a:lnTo>
                <a:lnTo>
                  <a:pt x="1769211" y="152527"/>
                </a:lnTo>
                <a:lnTo>
                  <a:pt x="1773085" y="159042"/>
                </a:lnTo>
                <a:lnTo>
                  <a:pt x="1779663" y="162763"/>
                </a:lnTo>
                <a:lnTo>
                  <a:pt x="1787652" y="163131"/>
                </a:lnTo>
                <a:lnTo>
                  <a:pt x="1796034" y="160324"/>
                </a:lnTo>
                <a:lnTo>
                  <a:pt x="1803844" y="154470"/>
                </a:lnTo>
                <a:lnTo>
                  <a:pt x="1809521" y="146532"/>
                </a:lnTo>
                <a:lnTo>
                  <a:pt x="1812150" y="138087"/>
                </a:lnTo>
                <a:close/>
              </a:path>
              <a:path w="4454525" h="170179">
                <a:moveTo>
                  <a:pt x="1812150" y="18580"/>
                </a:moveTo>
                <a:lnTo>
                  <a:pt x="1811591" y="10604"/>
                </a:lnTo>
                <a:lnTo>
                  <a:pt x="1807730" y="4102"/>
                </a:lnTo>
                <a:lnTo>
                  <a:pt x="1801139" y="381"/>
                </a:lnTo>
                <a:lnTo>
                  <a:pt x="1793151" y="0"/>
                </a:lnTo>
                <a:lnTo>
                  <a:pt x="1784769" y="2819"/>
                </a:lnTo>
                <a:lnTo>
                  <a:pt x="1776971" y="8674"/>
                </a:lnTo>
                <a:lnTo>
                  <a:pt x="1771281" y="16598"/>
                </a:lnTo>
                <a:lnTo>
                  <a:pt x="1768652" y="25044"/>
                </a:lnTo>
                <a:lnTo>
                  <a:pt x="1769211" y="33020"/>
                </a:lnTo>
                <a:lnTo>
                  <a:pt x="1773085" y="39522"/>
                </a:lnTo>
                <a:lnTo>
                  <a:pt x="1779663" y="43243"/>
                </a:lnTo>
                <a:lnTo>
                  <a:pt x="1787652" y="43624"/>
                </a:lnTo>
                <a:lnTo>
                  <a:pt x="1796034" y="40817"/>
                </a:lnTo>
                <a:lnTo>
                  <a:pt x="1803844" y="34950"/>
                </a:lnTo>
                <a:lnTo>
                  <a:pt x="1809521" y="27025"/>
                </a:lnTo>
                <a:lnTo>
                  <a:pt x="1812150" y="18580"/>
                </a:lnTo>
                <a:close/>
              </a:path>
              <a:path w="4454525" h="170179">
                <a:moveTo>
                  <a:pt x="1938667" y="142379"/>
                </a:moveTo>
                <a:lnTo>
                  <a:pt x="1938121" y="134404"/>
                </a:lnTo>
                <a:lnTo>
                  <a:pt x="1934248" y="127901"/>
                </a:lnTo>
                <a:lnTo>
                  <a:pt x="1927656" y="124180"/>
                </a:lnTo>
                <a:lnTo>
                  <a:pt x="1919668" y="123799"/>
                </a:lnTo>
                <a:lnTo>
                  <a:pt x="1911286" y="126619"/>
                </a:lnTo>
                <a:lnTo>
                  <a:pt x="1903488" y="132473"/>
                </a:lnTo>
                <a:lnTo>
                  <a:pt x="1897799" y="140398"/>
                </a:lnTo>
                <a:lnTo>
                  <a:pt x="1895182" y="148844"/>
                </a:lnTo>
                <a:lnTo>
                  <a:pt x="1895741" y="156819"/>
                </a:lnTo>
                <a:lnTo>
                  <a:pt x="1899602" y="163322"/>
                </a:lnTo>
                <a:lnTo>
                  <a:pt x="1906193" y="167043"/>
                </a:lnTo>
                <a:lnTo>
                  <a:pt x="1914169" y="167424"/>
                </a:lnTo>
                <a:lnTo>
                  <a:pt x="1922564" y="164617"/>
                </a:lnTo>
                <a:lnTo>
                  <a:pt x="1930361" y="158750"/>
                </a:lnTo>
                <a:lnTo>
                  <a:pt x="1936051" y="150825"/>
                </a:lnTo>
                <a:lnTo>
                  <a:pt x="1938667" y="142379"/>
                </a:lnTo>
                <a:close/>
              </a:path>
              <a:path w="4454525" h="170179">
                <a:moveTo>
                  <a:pt x="1938667" y="22860"/>
                </a:moveTo>
                <a:lnTo>
                  <a:pt x="1938121" y="14897"/>
                </a:lnTo>
                <a:lnTo>
                  <a:pt x="1934248" y="8394"/>
                </a:lnTo>
                <a:lnTo>
                  <a:pt x="1927656" y="4673"/>
                </a:lnTo>
                <a:lnTo>
                  <a:pt x="1919668" y="4292"/>
                </a:lnTo>
                <a:lnTo>
                  <a:pt x="1911286" y="7099"/>
                </a:lnTo>
                <a:lnTo>
                  <a:pt x="1903488" y="12966"/>
                </a:lnTo>
                <a:lnTo>
                  <a:pt x="1897799" y="20891"/>
                </a:lnTo>
                <a:lnTo>
                  <a:pt x="1895182" y="29337"/>
                </a:lnTo>
                <a:lnTo>
                  <a:pt x="1895741" y="37312"/>
                </a:lnTo>
                <a:lnTo>
                  <a:pt x="1899602" y="43815"/>
                </a:lnTo>
                <a:lnTo>
                  <a:pt x="1906193" y="47536"/>
                </a:lnTo>
                <a:lnTo>
                  <a:pt x="1914169" y="47917"/>
                </a:lnTo>
                <a:lnTo>
                  <a:pt x="1922564" y="45097"/>
                </a:lnTo>
                <a:lnTo>
                  <a:pt x="1930361" y="39243"/>
                </a:lnTo>
                <a:lnTo>
                  <a:pt x="1936051" y="31305"/>
                </a:lnTo>
                <a:lnTo>
                  <a:pt x="1938667" y="22860"/>
                </a:lnTo>
                <a:close/>
              </a:path>
              <a:path w="4454525" h="170179">
                <a:moveTo>
                  <a:pt x="2065197" y="140512"/>
                </a:moveTo>
                <a:lnTo>
                  <a:pt x="2064639" y="132537"/>
                </a:lnTo>
                <a:lnTo>
                  <a:pt x="2060778" y="126034"/>
                </a:lnTo>
                <a:lnTo>
                  <a:pt x="2054186" y="122313"/>
                </a:lnTo>
                <a:lnTo>
                  <a:pt x="2046198" y="121932"/>
                </a:lnTo>
                <a:lnTo>
                  <a:pt x="2037803" y="124752"/>
                </a:lnTo>
                <a:lnTo>
                  <a:pt x="2030018" y="130606"/>
                </a:lnTo>
                <a:lnTo>
                  <a:pt x="2024329" y="138531"/>
                </a:lnTo>
                <a:lnTo>
                  <a:pt x="2021700" y="146977"/>
                </a:lnTo>
                <a:lnTo>
                  <a:pt x="2022259" y="154952"/>
                </a:lnTo>
                <a:lnTo>
                  <a:pt x="2026132" y="161455"/>
                </a:lnTo>
                <a:lnTo>
                  <a:pt x="2032711" y="165176"/>
                </a:lnTo>
                <a:lnTo>
                  <a:pt x="2040699" y="165557"/>
                </a:lnTo>
                <a:lnTo>
                  <a:pt x="2049081" y="162750"/>
                </a:lnTo>
                <a:lnTo>
                  <a:pt x="2056892" y="156883"/>
                </a:lnTo>
                <a:lnTo>
                  <a:pt x="2062568" y="148958"/>
                </a:lnTo>
                <a:lnTo>
                  <a:pt x="2065197" y="140512"/>
                </a:lnTo>
                <a:close/>
              </a:path>
              <a:path w="4454525" h="170179">
                <a:moveTo>
                  <a:pt x="2065197" y="21005"/>
                </a:moveTo>
                <a:lnTo>
                  <a:pt x="2064639" y="13030"/>
                </a:lnTo>
                <a:lnTo>
                  <a:pt x="2060778" y="6527"/>
                </a:lnTo>
                <a:lnTo>
                  <a:pt x="2054186" y="2806"/>
                </a:lnTo>
                <a:lnTo>
                  <a:pt x="2046198" y="2425"/>
                </a:lnTo>
                <a:lnTo>
                  <a:pt x="2037803" y="5232"/>
                </a:lnTo>
                <a:lnTo>
                  <a:pt x="2030018" y="11099"/>
                </a:lnTo>
                <a:lnTo>
                  <a:pt x="2024329" y="19024"/>
                </a:lnTo>
                <a:lnTo>
                  <a:pt x="2021700" y="27470"/>
                </a:lnTo>
                <a:lnTo>
                  <a:pt x="2022259" y="35445"/>
                </a:lnTo>
                <a:lnTo>
                  <a:pt x="2026132" y="41948"/>
                </a:lnTo>
                <a:lnTo>
                  <a:pt x="2032711" y="45669"/>
                </a:lnTo>
                <a:lnTo>
                  <a:pt x="2040699" y="46050"/>
                </a:lnTo>
                <a:lnTo>
                  <a:pt x="2049081" y="43230"/>
                </a:lnTo>
                <a:lnTo>
                  <a:pt x="2056892" y="37376"/>
                </a:lnTo>
                <a:lnTo>
                  <a:pt x="2062568" y="29451"/>
                </a:lnTo>
                <a:lnTo>
                  <a:pt x="2065197" y="21005"/>
                </a:lnTo>
                <a:close/>
              </a:path>
              <a:path w="4454525" h="170179">
                <a:moveTo>
                  <a:pt x="2191715" y="144792"/>
                </a:moveTo>
                <a:lnTo>
                  <a:pt x="2191156" y="136829"/>
                </a:lnTo>
                <a:lnTo>
                  <a:pt x="2187295" y="130327"/>
                </a:lnTo>
                <a:lnTo>
                  <a:pt x="2180704" y="126606"/>
                </a:lnTo>
                <a:lnTo>
                  <a:pt x="2172716" y="126225"/>
                </a:lnTo>
                <a:lnTo>
                  <a:pt x="2164334" y="129032"/>
                </a:lnTo>
                <a:lnTo>
                  <a:pt x="2156536" y="134899"/>
                </a:lnTo>
                <a:lnTo>
                  <a:pt x="2150846" y="142824"/>
                </a:lnTo>
                <a:lnTo>
                  <a:pt x="2148230" y="151269"/>
                </a:lnTo>
                <a:lnTo>
                  <a:pt x="2148776" y="159245"/>
                </a:lnTo>
                <a:lnTo>
                  <a:pt x="2152650" y="165747"/>
                </a:lnTo>
                <a:lnTo>
                  <a:pt x="2159241" y="169468"/>
                </a:lnTo>
                <a:lnTo>
                  <a:pt x="2167217" y="169849"/>
                </a:lnTo>
                <a:lnTo>
                  <a:pt x="2175599" y="167030"/>
                </a:lnTo>
                <a:lnTo>
                  <a:pt x="2183409" y="161175"/>
                </a:lnTo>
                <a:lnTo>
                  <a:pt x="2189099" y="153238"/>
                </a:lnTo>
                <a:lnTo>
                  <a:pt x="2191715" y="144792"/>
                </a:lnTo>
                <a:close/>
              </a:path>
              <a:path w="4454525" h="170179">
                <a:moveTo>
                  <a:pt x="2191715" y="25285"/>
                </a:moveTo>
                <a:lnTo>
                  <a:pt x="2191156" y="17322"/>
                </a:lnTo>
                <a:lnTo>
                  <a:pt x="2187295" y="10820"/>
                </a:lnTo>
                <a:lnTo>
                  <a:pt x="2180704" y="7086"/>
                </a:lnTo>
                <a:lnTo>
                  <a:pt x="2172716" y="6705"/>
                </a:lnTo>
                <a:lnTo>
                  <a:pt x="2164334" y="9525"/>
                </a:lnTo>
                <a:lnTo>
                  <a:pt x="2156536" y="15392"/>
                </a:lnTo>
                <a:lnTo>
                  <a:pt x="2150846" y="23317"/>
                </a:lnTo>
                <a:lnTo>
                  <a:pt x="2148230" y="31762"/>
                </a:lnTo>
                <a:lnTo>
                  <a:pt x="2148776" y="39738"/>
                </a:lnTo>
                <a:lnTo>
                  <a:pt x="2152650" y="46240"/>
                </a:lnTo>
                <a:lnTo>
                  <a:pt x="2159241" y="49961"/>
                </a:lnTo>
                <a:lnTo>
                  <a:pt x="2167217" y="50342"/>
                </a:lnTo>
                <a:lnTo>
                  <a:pt x="2175599" y="47523"/>
                </a:lnTo>
                <a:lnTo>
                  <a:pt x="2183409" y="41668"/>
                </a:lnTo>
                <a:lnTo>
                  <a:pt x="2189099" y="33731"/>
                </a:lnTo>
                <a:lnTo>
                  <a:pt x="2191715" y="25285"/>
                </a:lnTo>
                <a:close/>
              </a:path>
              <a:path w="4454525" h="170179">
                <a:moveTo>
                  <a:pt x="2318245" y="142925"/>
                </a:moveTo>
                <a:lnTo>
                  <a:pt x="2317686" y="134962"/>
                </a:lnTo>
                <a:lnTo>
                  <a:pt x="2313813" y="128460"/>
                </a:lnTo>
                <a:lnTo>
                  <a:pt x="2307221" y="124739"/>
                </a:lnTo>
                <a:lnTo>
                  <a:pt x="2299246" y="124358"/>
                </a:lnTo>
                <a:lnTo>
                  <a:pt x="2290851" y="127165"/>
                </a:lnTo>
                <a:lnTo>
                  <a:pt x="2283053" y="133032"/>
                </a:lnTo>
                <a:lnTo>
                  <a:pt x="2277376" y="140957"/>
                </a:lnTo>
                <a:lnTo>
                  <a:pt x="2274747" y="149402"/>
                </a:lnTo>
                <a:lnTo>
                  <a:pt x="2275306" y="157378"/>
                </a:lnTo>
                <a:lnTo>
                  <a:pt x="2279167" y="163880"/>
                </a:lnTo>
                <a:lnTo>
                  <a:pt x="2285758" y="167601"/>
                </a:lnTo>
                <a:lnTo>
                  <a:pt x="2293747" y="167982"/>
                </a:lnTo>
                <a:lnTo>
                  <a:pt x="2302129" y="165163"/>
                </a:lnTo>
                <a:lnTo>
                  <a:pt x="2309926" y="159308"/>
                </a:lnTo>
                <a:lnTo>
                  <a:pt x="2315616" y="151371"/>
                </a:lnTo>
                <a:lnTo>
                  <a:pt x="2318245" y="142925"/>
                </a:lnTo>
                <a:close/>
              </a:path>
              <a:path w="4454525" h="170179">
                <a:moveTo>
                  <a:pt x="2318245" y="23418"/>
                </a:moveTo>
                <a:lnTo>
                  <a:pt x="2317686" y="15455"/>
                </a:lnTo>
                <a:lnTo>
                  <a:pt x="2313813" y="8953"/>
                </a:lnTo>
                <a:lnTo>
                  <a:pt x="2307221" y="5219"/>
                </a:lnTo>
                <a:lnTo>
                  <a:pt x="2299246" y="4838"/>
                </a:lnTo>
                <a:lnTo>
                  <a:pt x="2290851" y="7658"/>
                </a:lnTo>
                <a:lnTo>
                  <a:pt x="2283053" y="13525"/>
                </a:lnTo>
                <a:lnTo>
                  <a:pt x="2277376" y="21450"/>
                </a:lnTo>
                <a:lnTo>
                  <a:pt x="2274747" y="29895"/>
                </a:lnTo>
                <a:lnTo>
                  <a:pt x="2275306" y="37858"/>
                </a:lnTo>
                <a:lnTo>
                  <a:pt x="2279167" y="44373"/>
                </a:lnTo>
                <a:lnTo>
                  <a:pt x="2285758" y="48094"/>
                </a:lnTo>
                <a:lnTo>
                  <a:pt x="2293747" y="48463"/>
                </a:lnTo>
                <a:lnTo>
                  <a:pt x="2302129" y="45656"/>
                </a:lnTo>
                <a:lnTo>
                  <a:pt x="2309926" y="39801"/>
                </a:lnTo>
                <a:lnTo>
                  <a:pt x="2315616" y="31864"/>
                </a:lnTo>
                <a:lnTo>
                  <a:pt x="2318245" y="23418"/>
                </a:lnTo>
                <a:close/>
              </a:path>
              <a:path w="4454525" h="170179">
                <a:moveTo>
                  <a:pt x="2444762" y="141058"/>
                </a:moveTo>
                <a:lnTo>
                  <a:pt x="2444204" y="133096"/>
                </a:lnTo>
                <a:lnTo>
                  <a:pt x="2440343" y="126593"/>
                </a:lnTo>
                <a:lnTo>
                  <a:pt x="2433751" y="122872"/>
                </a:lnTo>
                <a:lnTo>
                  <a:pt x="2425763" y="122491"/>
                </a:lnTo>
                <a:lnTo>
                  <a:pt x="2417381" y="125298"/>
                </a:lnTo>
                <a:lnTo>
                  <a:pt x="2409583" y="131165"/>
                </a:lnTo>
                <a:lnTo>
                  <a:pt x="2403894" y="139090"/>
                </a:lnTo>
                <a:lnTo>
                  <a:pt x="2401265" y="147535"/>
                </a:lnTo>
                <a:lnTo>
                  <a:pt x="2401824" y="155511"/>
                </a:lnTo>
                <a:lnTo>
                  <a:pt x="2405697" y="162013"/>
                </a:lnTo>
                <a:lnTo>
                  <a:pt x="2412276" y="165735"/>
                </a:lnTo>
                <a:lnTo>
                  <a:pt x="2420264" y="166116"/>
                </a:lnTo>
                <a:lnTo>
                  <a:pt x="2428646" y="163296"/>
                </a:lnTo>
                <a:lnTo>
                  <a:pt x="2436457" y="157441"/>
                </a:lnTo>
                <a:lnTo>
                  <a:pt x="2442133" y="149504"/>
                </a:lnTo>
                <a:lnTo>
                  <a:pt x="2444762" y="141058"/>
                </a:lnTo>
                <a:close/>
              </a:path>
              <a:path w="4454525" h="170179">
                <a:moveTo>
                  <a:pt x="2444762" y="21551"/>
                </a:moveTo>
                <a:lnTo>
                  <a:pt x="2444204" y="13589"/>
                </a:lnTo>
                <a:lnTo>
                  <a:pt x="2440343" y="7086"/>
                </a:lnTo>
                <a:lnTo>
                  <a:pt x="2433751" y="3352"/>
                </a:lnTo>
                <a:lnTo>
                  <a:pt x="2425763" y="2971"/>
                </a:lnTo>
                <a:lnTo>
                  <a:pt x="2417381" y="5791"/>
                </a:lnTo>
                <a:lnTo>
                  <a:pt x="2409583" y="11658"/>
                </a:lnTo>
                <a:lnTo>
                  <a:pt x="2403894" y="19583"/>
                </a:lnTo>
                <a:lnTo>
                  <a:pt x="2401265" y="28028"/>
                </a:lnTo>
                <a:lnTo>
                  <a:pt x="2401824" y="36004"/>
                </a:lnTo>
                <a:lnTo>
                  <a:pt x="2405697" y="42506"/>
                </a:lnTo>
                <a:lnTo>
                  <a:pt x="2412276" y="46228"/>
                </a:lnTo>
                <a:lnTo>
                  <a:pt x="2420264" y="46609"/>
                </a:lnTo>
                <a:lnTo>
                  <a:pt x="2428646" y="43789"/>
                </a:lnTo>
                <a:lnTo>
                  <a:pt x="2436457" y="37934"/>
                </a:lnTo>
                <a:lnTo>
                  <a:pt x="2442133" y="29997"/>
                </a:lnTo>
                <a:lnTo>
                  <a:pt x="2444762" y="21551"/>
                </a:lnTo>
                <a:close/>
              </a:path>
              <a:path w="4454525" h="170179">
                <a:moveTo>
                  <a:pt x="2571280" y="139192"/>
                </a:moveTo>
                <a:lnTo>
                  <a:pt x="2570734" y="131229"/>
                </a:lnTo>
                <a:lnTo>
                  <a:pt x="2566860" y="124726"/>
                </a:lnTo>
                <a:lnTo>
                  <a:pt x="2560269" y="121005"/>
                </a:lnTo>
                <a:lnTo>
                  <a:pt x="2552281" y="120624"/>
                </a:lnTo>
                <a:lnTo>
                  <a:pt x="2543899" y="123431"/>
                </a:lnTo>
                <a:lnTo>
                  <a:pt x="2536101" y="129298"/>
                </a:lnTo>
                <a:lnTo>
                  <a:pt x="2530411" y="137223"/>
                </a:lnTo>
                <a:lnTo>
                  <a:pt x="2527795" y="145669"/>
                </a:lnTo>
                <a:lnTo>
                  <a:pt x="2528354" y="153644"/>
                </a:lnTo>
                <a:lnTo>
                  <a:pt x="2532215" y="160147"/>
                </a:lnTo>
                <a:lnTo>
                  <a:pt x="2538806" y="163868"/>
                </a:lnTo>
                <a:lnTo>
                  <a:pt x="2546781" y="164249"/>
                </a:lnTo>
                <a:lnTo>
                  <a:pt x="2555176" y="161429"/>
                </a:lnTo>
                <a:lnTo>
                  <a:pt x="2562974" y="155575"/>
                </a:lnTo>
                <a:lnTo>
                  <a:pt x="2568664" y="147637"/>
                </a:lnTo>
                <a:lnTo>
                  <a:pt x="2571280" y="139192"/>
                </a:lnTo>
                <a:close/>
              </a:path>
              <a:path w="4454525" h="170179">
                <a:moveTo>
                  <a:pt x="2571280" y="19685"/>
                </a:moveTo>
                <a:lnTo>
                  <a:pt x="2570734" y="11722"/>
                </a:lnTo>
                <a:lnTo>
                  <a:pt x="2566860" y="5219"/>
                </a:lnTo>
                <a:lnTo>
                  <a:pt x="2560269" y="1485"/>
                </a:lnTo>
                <a:lnTo>
                  <a:pt x="2552281" y="1104"/>
                </a:lnTo>
                <a:lnTo>
                  <a:pt x="2543899" y="3924"/>
                </a:lnTo>
                <a:lnTo>
                  <a:pt x="2536101" y="9791"/>
                </a:lnTo>
                <a:lnTo>
                  <a:pt x="2530411" y="17716"/>
                </a:lnTo>
                <a:lnTo>
                  <a:pt x="2527795" y="26162"/>
                </a:lnTo>
                <a:lnTo>
                  <a:pt x="2528354" y="34137"/>
                </a:lnTo>
                <a:lnTo>
                  <a:pt x="2532215" y="40640"/>
                </a:lnTo>
                <a:lnTo>
                  <a:pt x="2538806" y="44361"/>
                </a:lnTo>
                <a:lnTo>
                  <a:pt x="2546781" y="44742"/>
                </a:lnTo>
                <a:lnTo>
                  <a:pt x="2555176" y="41922"/>
                </a:lnTo>
                <a:lnTo>
                  <a:pt x="2562974" y="36068"/>
                </a:lnTo>
                <a:lnTo>
                  <a:pt x="2568664" y="28130"/>
                </a:lnTo>
                <a:lnTo>
                  <a:pt x="2571280" y="19685"/>
                </a:lnTo>
                <a:close/>
              </a:path>
              <a:path w="4454525" h="170179">
                <a:moveTo>
                  <a:pt x="2697810" y="143484"/>
                </a:moveTo>
                <a:lnTo>
                  <a:pt x="2697251" y="135521"/>
                </a:lnTo>
                <a:lnTo>
                  <a:pt x="2693390" y="129019"/>
                </a:lnTo>
                <a:lnTo>
                  <a:pt x="2686799" y="125285"/>
                </a:lnTo>
                <a:lnTo>
                  <a:pt x="2678811" y="124904"/>
                </a:lnTo>
                <a:lnTo>
                  <a:pt x="2670416" y="127723"/>
                </a:lnTo>
                <a:lnTo>
                  <a:pt x="2662631" y="133591"/>
                </a:lnTo>
                <a:lnTo>
                  <a:pt x="2656941" y="141516"/>
                </a:lnTo>
                <a:lnTo>
                  <a:pt x="2654312" y="149961"/>
                </a:lnTo>
                <a:lnTo>
                  <a:pt x="2654871" y="157924"/>
                </a:lnTo>
                <a:lnTo>
                  <a:pt x="2658745" y="164439"/>
                </a:lnTo>
                <a:lnTo>
                  <a:pt x="2665323" y="168160"/>
                </a:lnTo>
                <a:lnTo>
                  <a:pt x="2673312" y="168529"/>
                </a:lnTo>
                <a:lnTo>
                  <a:pt x="2681694" y="165722"/>
                </a:lnTo>
                <a:lnTo>
                  <a:pt x="2689504" y="159867"/>
                </a:lnTo>
                <a:lnTo>
                  <a:pt x="2695181" y="151930"/>
                </a:lnTo>
                <a:lnTo>
                  <a:pt x="2697810" y="143484"/>
                </a:lnTo>
                <a:close/>
              </a:path>
              <a:path w="4454525" h="170179">
                <a:moveTo>
                  <a:pt x="2697810" y="23977"/>
                </a:moveTo>
                <a:lnTo>
                  <a:pt x="2697251" y="16002"/>
                </a:lnTo>
                <a:lnTo>
                  <a:pt x="2693390" y="9499"/>
                </a:lnTo>
                <a:lnTo>
                  <a:pt x="2686799" y="5778"/>
                </a:lnTo>
                <a:lnTo>
                  <a:pt x="2678811" y="5397"/>
                </a:lnTo>
                <a:lnTo>
                  <a:pt x="2670416" y="8216"/>
                </a:lnTo>
                <a:lnTo>
                  <a:pt x="2662631" y="14071"/>
                </a:lnTo>
                <a:lnTo>
                  <a:pt x="2656941" y="21996"/>
                </a:lnTo>
                <a:lnTo>
                  <a:pt x="2654312" y="30441"/>
                </a:lnTo>
                <a:lnTo>
                  <a:pt x="2654871" y="38417"/>
                </a:lnTo>
                <a:lnTo>
                  <a:pt x="2658745" y="44919"/>
                </a:lnTo>
                <a:lnTo>
                  <a:pt x="2665323" y="48641"/>
                </a:lnTo>
                <a:lnTo>
                  <a:pt x="2673312" y="49022"/>
                </a:lnTo>
                <a:lnTo>
                  <a:pt x="2681694" y="46215"/>
                </a:lnTo>
                <a:lnTo>
                  <a:pt x="2689504" y="40347"/>
                </a:lnTo>
                <a:lnTo>
                  <a:pt x="2695181" y="32423"/>
                </a:lnTo>
                <a:lnTo>
                  <a:pt x="2697810" y="23977"/>
                </a:lnTo>
                <a:close/>
              </a:path>
              <a:path w="4454525" h="170179">
                <a:moveTo>
                  <a:pt x="2824327" y="141617"/>
                </a:moveTo>
                <a:lnTo>
                  <a:pt x="2823768" y="133654"/>
                </a:lnTo>
                <a:lnTo>
                  <a:pt x="2819908" y="127152"/>
                </a:lnTo>
                <a:lnTo>
                  <a:pt x="2813316" y="123418"/>
                </a:lnTo>
                <a:lnTo>
                  <a:pt x="2805328" y="123037"/>
                </a:lnTo>
                <a:lnTo>
                  <a:pt x="2796946" y="125857"/>
                </a:lnTo>
                <a:lnTo>
                  <a:pt x="2789148" y="131724"/>
                </a:lnTo>
                <a:lnTo>
                  <a:pt x="2783459" y="139649"/>
                </a:lnTo>
                <a:lnTo>
                  <a:pt x="2780842" y="148094"/>
                </a:lnTo>
                <a:lnTo>
                  <a:pt x="2781389" y="156057"/>
                </a:lnTo>
                <a:lnTo>
                  <a:pt x="2785262" y="162572"/>
                </a:lnTo>
                <a:lnTo>
                  <a:pt x="2791853" y="166293"/>
                </a:lnTo>
                <a:lnTo>
                  <a:pt x="2799829" y="166662"/>
                </a:lnTo>
                <a:lnTo>
                  <a:pt x="2808211" y="163855"/>
                </a:lnTo>
                <a:lnTo>
                  <a:pt x="2816021" y="158000"/>
                </a:lnTo>
                <a:lnTo>
                  <a:pt x="2821711" y="150063"/>
                </a:lnTo>
                <a:lnTo>
                  <a:pt x="2824327" y="141617"/>
                </a:lnTo>
                <a:close/>
              </a:path>
              <a:path w="4454525" h="170179">
                <a:moveTo>
                  <a:pt x="2824327" y="22110"/>
                </a:moveTo>
                <a:lnTo>
                  <a:pt x="2823768" y="14135"/>
                </a:lnTo>
                <a:lnTo>
                  <a:pt x="2819908" y="7632"/>
                </a:lnTo>
                <a:lnTo>
                  <a:pt x="2813316" y="3911"/>
                </a:lnTo>
                <a:lnTo>
                  <a:pt x="2805328" y="3530"/>
                </a:lnTo>
                <a:lnTo>
                  <a:pt x="2796946" y="6350"/>
                </a:lnTo>
                <a:lnTo>
                  <a:pt x="2789148" y="12204"/>
                </a:lnTo>
                <a:lnTo>
                  <a:pt x="2783459" y="20129"/>
                </a:lnTo>
                <a:lnTo>
                  <a:pt x="2780842" y="28587"/>
                </a:lnTo>
                <a:lnTo>
                  <a:pt x="2781389" y="36550"/>
                </a:lnTo>
                <a:lnTo>
                  <a:pt x="2785262" y="43053"/>
                </a:lnTo>
                <a:lnTo>
                  <a:pt x="2791853" y="46774"/>
                </a:lnTo>
                <a:lnTo>
                  <a:pt x="2799829" y="47155"/>
                </a:lnTo>
                <a:lnTo>
                  <a:pt x="2808211" y="44348"/>
                </a:lnTo>
                <a:lnTo>
                  <a:pt x="2816021" y="38481"/>
                </a:lnTo>
                <a:lnTo>
                  <a:pt x="2821711" y="30556"/>
                </a:lnTo>
                <a:lnTo>
                  <a:pt x="2824327" y="22110"/>
                </a:lnTo>
                <a:close/>
              </a:path>
              <a:path w="4454525" h="170179">
                <a:moveTo>
                  <a:pt x="2950857" y="139750"/>
                </a:moveTo>
                <a:lnTo>
                  <a:pt x="2950299" y="131787"/>
                </a:lnTo>
                <a:lnTo>
                  <a:pt x="2946425" y="125285"/>
                </a:lnTo>
                <a:lnTo>
                  <a:pt x="2939834" y="121551"/>
                </a:lnTo>
                <a:lnTo>
                  <a:pt x="2931858" y="121170"/>
                </a:lnTo>
                <a:lnTo>
                  <a:pt x="2923463" y="123990"/>
                </a:lnTo>
                <a:lnTo>
                  <a:pt x="2915666" y="129857"/>
                </a:lnTo>
                <a:lnTo>
                  <a:pt x="2909989" y="137782"/>
                </a:lnTo>
                <a:lnTo>
                  <a:pt x="2907360" y="146227"/>
                </a:lnTo>
                <a:lnTo>
                  <a:pt x="2907919" y="154203"/>
                </a:lnTo>
                <a:lnTo>
                  <a:pt x="2911779" y="160705"/>
                </a:lnTo>
                <a:lnTo>
                  <a:pt x="2918371" y="164426"/>
                </a:lnTo>
                <a:lnTo>
                  <a:pt x="2926359" y="164807"/>
                </a:lnTo>
                <a:lnTo>
                  <a:pt x="2934741" y="161988"/>
                </a:lnTo>
                <a:lnTo>
                  <a:pt x="2942539" y="156133"/>
                </a:lnTo>
                <a:lnTo>
                  <a:pt x="2948228" y="148196"/>
                </a:lnTo>
                <a:lnTo>
                  <a:pt x="2950857" y="139750"/>
                </a:lnTo>
                <a:close/>
              </a:path>
              <a:path w="4454525" h="170179">
                <a:moveTo>
                  <a:pt x="2950857" y="20243"/>
                </a:moveTo>
                <a:lnTo>
                  <a:pt x="2950299" y="12268"/>
                </a:lnTo>
                <a:lnTo>
                  <a:pt x="2946425" y="5765"/>
                </a:lnTo>
                <a:lnTo>
                  <a:pt x="2939834" y="2044"/>
                </a:lnTo>
                <a:lnTo>
                  <a:pt x="2931858" y="1663"/>
                </a:lnTo>
                <a:lnTo>
                  <a:pt x="2923463" y="4483"/>
                </a:lnTo>
                <a:lnTo>
                  <a:pt x="2915666" y="10337"/>
                </a:lnTo>
                <a:lnTo>
                  <a:pt x="2909989" y="18262"/>
                </a:lnTo>
                <a:lnTo>
                  <a:pt x="2907360" y="26720"/>
                </a:lnTo>
                <a:lnTo>
                  <a:pt x="2907919" y="34683"/>
                </a:lnTo>
                <a:lnTo>
                  <a:pt x="2911779" y="41186"/>
                </a:lnTo>
                <a:lnTo>
                  <a:pt x="2918371" y="44907"/>
                </a:lnTo>
                <a:lnTo>
                  <a:pt x="2926359" y="45288"/>
                </a:lnTo>
                <a:lnTo>
                  <a:pt x="2934741" y="42481"/>
                </a:lnTo>
                <a:lnTo>
                  <a:pt x="2942539" y="36614"/>
                </a:lnTo>
                <a:lnTo>
                  <a:pt x="2948228" y="28689"/>
                </a:lnTo>
                <a:lnTo>
                  <a:pt x="2950857" y="20243"/>
                </a:lnTo>
                <a:close/>
              </a:path>
              <a:path w="4454525" h="170179">
                <a:moveTo>
                  <a:pt x="3062757" y="141820"/>
                </a:moveTo>
                <a:lnTo>
                  <a:pt x="3062198" y="133845"/>
                </a:lnTo>
                <a:lnTo>
                  <a:pt x="3058325" y="127342"/>
                </a:lnTo>
                <a:lnTo>
                  <a:pt x="3051733" y="123621"/>
                </a:lnTo>
                <a:lnTo>
                  <a:pt x="3043758" y="123240"/>
                </a:lnTo>
                <a:lnTo>
                  <a:pt x="3035363" y="126060"/>
                </a:lnTo>
                <a:lnTo>
                  <a:pt x="3027565" y="131914"/>
                </a:lnTo>
                <a:lnTo>
                  <a:pt x="3021888" y="139852"/>
                </a:lnTo>
                <a:lnTo>
                  <a:pt x="3019260" y="148297"/>
                </a:lnTo>
                <a:lnTo>
                  <a:pt x="3019818" y="156260"/>
                </a:lnTo>
                <a:lnTo>
                  <a:pt x="3023679" y="162763"/>
                </a:lnTo>
                <a:lnTo>
                  <a:pt x="3030270" y="166484"/>
                </a:lnTo>
                <a:lnTo>
                  <a:pt x="3038259" y="166865"/>
                </a:lnTo>
                <a:lnTo>
                  <a:pt x="3046641" y="164058"/>
                </a:lnTo>
                <a:lnTo>
                  <a:pt x="3054439" y="158191"/>
                </a:lnTo>
                <a:lnTo>
                  <a:pt x="3060128" y="150266"/>
                </a:lnTo>
                <a:lnTo>
                  <a:pt x="3062757" y="141820"/>
                </a:lnTo>
                <a:close/>
              </a:path>
              <a:path w="4454525" h="170179">
                <a:moveTo>
                  <a:pt x="3062757" y="22313"/>
                </a:moveTo>
                <a:lnTo>
                  <a:pt x="3062198" y="14338"/>
                </a:lnTo>
                <a:lnTo>
                  <a:pt x="3058325" y="7835"/>
                </a:lnTo>
                <a:lnTo>
                  <a:pt x="3051733" y="4114"/>
                </a:lnTo>
                <a:lnTo>
                  <a:pt x="3043758" y="3733"/>
                </a:lnTo>
                <a:lnTo>
                  <a:pt x="3035363" y="6553"/>
                </a:lnTo>
                <a:lnTo>
                  <a:pt x="3027565" y="12407"/>
                </a:lnTo>
                <a:lnTo>
                  <a:pt x="3021888" y="20332"/>
                </a:lnTo>
                <a:lnTo>
                  <a:pt x="3019260" y="28778"/>
                </a:lnTo>
                <a:lnTo>
                  <a:pt x="3019818" y="36753"/>
                </a:lnTo>
                <a:lnTo>
                  <a:pt x="3023679" y="43256"/>
                </a:lnTo>
                <a:lnTo>
                  <a:pt x="3030270" y="46977"/>
                </a:lnTo>
                <a:lnTo>
                  <a:pt x="3038259" y="47358"/>
                </a:lnTo>
                <a:lnTo>
                  <a:pt x="3046641" y="44551"/>
                </a:lnTo>
                <a:lnTo>
                  <a:pt x="3054439" y="38684"/>
                </a:lnTo>
                <a:lnTo>
                  <a:pt x="3060128" y="30759"/>
                </a:lnTo>
                <a:lnTo>
                  <a:pt x="3062757" y="22313"/>
                </a:lnTo>
                <a:close/>
              </a:path>
              <a:path w="4454525" h="170179">
                <a:moveTo>
                  <a:pt x="3189274" y="139954"/>
                </a:moveTo>
                <a:lnTo>
                  <a:pt x="3188716" y="131978"/>
                </a:lnTo>
                <a:lnTo>
                  <a:pt x="3184855" y="125476"/>
                </a:lnTo>
                <a:lnTo>
                  <a:pt x="3178264" y="121754"/>
                </a:lnTo>
                <a:lnTo>
                  <a:pt x="3170275" y="121373"/>
                </a:lnTo>
                <a:lnTo>
                  <a:pt x="3161893" y="124193"/>
                </a:lnTo>
                <a:lnTo>
                  <a:pt x="3154095" y="130048"/>
                </a:lnTo>
                <a:lnTo>
                  <a:pt x="3148406" y="137985"/>
                </a:lnTo>
                <a:lnTo>
                  <a:pt x="3145777" y="146431"/>
                </a:lnTo>
                <a:lnTo>
                  <a:pt x="3146336" y="154393"/>
                </a:lnTo>
                <a:lnTo>
                  <a:pt x="3150209" y="160896"/>
                </a:lnTo>
                <a:lnTo>
                  <a:pt x="3156801" y="164617"/>
                </a:lnTo>
                <a:lnTo>
                  <a:pt x="3164776" y="164998"/>
                </a:lnTo>
                <a:lnTo>
                  <a:pt x="3173158" y="162191"/>
                </a:lnTo>
                <a:lnTo>
                  <a:pt x="3180969" y="156324"/>
                </a:lnTo>
                <a:lnTo>
                  <a:pt x="3186646" y="148399"/>
                </a:lnTo>
                <a:lnTo>
                  <a:pt x="3189274" y="139954"/>
                </a:lnTo>
                <a:close/>
              </a:path>
              <a:path w="4454525" h="170179">
                <a:moveTo>
                  <a:pt x="3189274" y="20447"/>
                </a:moveTo>
                <a:lnTo>
                  <a:pt x="3188716" y="12471"/>
                </a:lnTo>
                <a:lnTo>
                  <a:pt x="3184855" y="5969"/>
                </a:lnTo>
                <a:lnTo>
                  <a:pt x="3178264" y="2247"/>
                </a:lnTo>
                <a:lnTo>
                  <a:pt x="3170275" y="1866"/>
                </a:lnTo>
                <a:lnTo>
                  <a:pt x="3161893" y="4686"/>
                </a:lnTo>
                <a:lnTo>
                  <a:pt x="3154095" y="10541"/>
                </a:lnTo>
                <a:lnTo>
                  <a:pt x="3148406" y="18465"/>
                </a:lnTo>
                <a:lnTo>
                  <a:pt x="3145777" y="26911"/>
                </a:lnTo>
                <a:lnTo>
                  <a:pt x="3146336" y="34886"/>
                </a:lnTo>
                <a:lnTo>
                  <a:pt x="3150209" y="41389"/>
                </a:lnTo>
                <a:lnTo>
                  <a:pt x="3156801" y="45110"/>
                </a:lnTo>
                <a:lnTo>
                  <a:pt x="3164776" y="45491"/>
                </a:lnTo>
                <a:lnTo>
                  <a:pt x="3173158" y="42684"/>
                </a:lnTo>
                <a:lnTo>
                  <a:pt x="3180969" y="36817"/>
                </a:lnTo>
                <a:lnTo>
                  <a:pt x="3186646" y="28892"/>
                </a:lnTo>
                <a:lnTo>
                  <a:pt x="3189274" y="20447"/>
                </a:lnTo>
                <a:close/>
              </a:path>
              <a:path w="4454525" h="170179">
                <a:moveTo>
                  <a:pt x="3315805" y="138087"/>
                </a:moveTo>
                <a:lnTo>
                  <a:pt x="3315246" y="130124"/>
                </a:lnTo>
                <a:lnTo>
                  <a:pt x="3311372" y="123621"/>
                </a:lnTo>
                <a:lnTo>
                  <a:pt x="3304781" y="119888"/>
                </a:lnTo>
                <a:lnTo>
                  <a:pt x="3296805" y="119507"/>
                </a:lnTo>
                <a:lnTo>
                  <a:pt x="3288411" y="122326"/>
                </a:lnTo>
                <a:lnTo>
                  <a:pt x="3280613" y="128193"/>
                </a:lnTo>
                <a:lnTo>
                  <a:pt x="3274936" y="136118"/>
                </a:lnTo>
                <a:lnTo>
                  <a:pt x="3272307" y="144564"/>
                </a:lnTo>
                <a:lnTo>
                  <a:pt x="3272866" y="152527"/>
                </a:lnTo>
                <a:lnTo>
                  <a:pt x="3276727" y="159042"/>
                </a:lnTo>
                <a:lnTo>
                  <a:pt x="3283318" y="162763"/>
                </a:lnTo>
                <a:lnTo>
                  <a:pt x="3291306" y="163131"/>
                </a:lnTo>
                <a:lnTo>
                  <a:pt x="3299688" y="160324"/>
                </a:lnTo>
                <a:lnTo>
                  <a:pt x="3307486" y="154470"/>
                </a:lnTo>
                <a:lnTo>
                  <a:pt x="3313176" y="146532"/>
                </a:lnTo>
                <a:lnTo>
                  <a:pt x="3315805" y="138087"/>
                </a:lnTo>
                <a:close/>
              </a:path>
              <a:path w="4454525" h="170179">
                <a:moveTo>
                  <a:pt x="3315805" y="18580"/>
                </a:moveTo>
                <a:lnTo>
                  <a:pt x="3315246" y="10604"/>
                </a:lnTo>
                <a:lnTo>
                  <a:pt x="3311372" y="4102"/>
                </a:lnTo>
                <a:lnTo>
                  <a:pt x="3304781" y="381"/>
                </a:lnTo>
                <a:lnTo>
                  <a:pt x="3296805" y="0"/>
                </a:lnTo>
                <a:lnTo>
                  <a:pt x="3288411" y="2819"/>
                </a:lnTo>
                <a:lnTo>
                  <a:pt x="3280613" y="8674"/>
                </a:lnTo>
                <a:lnTo>
                  <a:pt x="3274936" y="16598"/>
                </a:lnTo>
                <a:lnTo>
                  <a:pt x="3272307" y="25044"/>
                </a:lnTo>
                <a:lnTo>
                  <a:pt x="3272866" y="33020"/>
                </a:lnTo>
                <a:lnTo>
                  <a:pt x="3276727" y="39522"/>
                </a:lnTo>
                <a:lnTo>
                  <a:pt x="3283318" y="43243"/>
                </a:lnTo>
                <a:lnTo>
                  <a:pt x="3291306" y="43624"/>
                </a:lnTo>
                <a:lnTo>
                  <a:pt x="3299688" y="40817"/>
                </a:lnTo>
                <a:lnTo>
                  <a:pt x="3307486" y="34950"/>
                </a:lnTo>
                <a:lnTo>
                  <a:pt x="3313176" y="27025"/>
                </a:lnTo>
                <a:lnTo>
                  <a:pt x="3315805" y="18580"/>
                </a:lnTo>
                <a:close/>
              </a:path>
              <a:path w="4454525" h="170179">
                <a:moveTo>
                  <a:pt x="3442322" y="142379"/>
                </a:moveTo>
                <a:lnTo>
                  <a:pt x="3441763" y="134404"/>
                </a:lnTo>
                <a:lnTo>
                  <a:pt x="3437902" y="127901"/>
                </a:lnTo>
                <a:lnTo>
                  <a:pt x="3431311" y="124180"/>
                </a:lnTo>
                <a:lnTo>
                  <a:pt x="3423323" y="123799"/>
                </a:lnTo>
                <a:lnTo>
                  <a:pt x="3414941" y="126619"/>
                </a:lnTo>
                <a:lnTo>
                  <a:pt x="3407143" y="132473"/>
                </a:lnTo>
                <a:lnTo>
                  <a:pt x="3401453" y="140398"/>
                </a:lnTo>
                <a:lnTo>
                  <a:pt x="3398824" y="148844"/>
                </a:lnTo>
                <a:lnTo>
                  <a:pt x="3399383" y="156819"/>
                </a:lnTo>
                <a:lnTo>
                  <a:pt x="3403257" y="163322"/>
                </a:lnTo>
                <a:lnTo>
                  <a:pt x="3409835" y="167043"/>
                </a:lnTo>
                <a:lnTo>
                  <a:pt x="3417824" y="167424"/>
                </a:lnTo>
                <a:lnTo>
                  <a:pt x="3426206" y="164617"/>
                </a:lnTo>
                <a:lnTo>
                  <a:pt x="3434016" y="158750"/>
                </a:lnTo>
                <a:lnTo>
                  <a:pt x="3439693" y="150825"/>
                </a:lnTo>
                <a:lnTo>
                  <a:pt x="3442322" y="142379"/>
                </a:lnTo>
                <a:close/>
              </a:path>
              <a:path w="4454525" h="170179">
                <a:moveTo>
                  <a:pt x="3442322" y="22860"/>
                </a:moveTo>
                <a:lnTo>
                  <a:pt x="3441763" y="14897"/>
                </a:lnTo>
                <a:lnTo>
                  <a:pt x="3437902" y="8394"/>
                </a:lnTo>
                <a:lnTo>
                  <a:pt x="3431311" y="4673"/>
                </a:lnTo>
                <a:lnTo>
                  <a:pt x="3423323" y="4292"/>
                </a:lnTo>
                <a:lnTo>
                  <a:pt x="3414941" y="7099"/>
                </a:lnTo>
                <a:lnTo>
                  <a:pt x="3407143" y="12966"/>
                </a:lnTo>
                <a:lnTo>
                  <a:pt x="3401453" y="20891"/>
                </a:lnTo>
                <a:lnTo>
                  <a:pt x="3398824" y="29337"/>
                </a:lnTo>
                <a:lnTo>
                  <a:pt x="3399383" y="37312"/>
                </a:lnTo>
                <a:lnTo>
                  <a:pt x="3403257" y="43815"/>
                </a:lnTo>
                <a:lnTo>
                  <a:pt x="3409835" y="47536"/>
                </a:lnTo>
                <a:lnTo>
                  <a:pt x="3417824" y="47917"/>
                </a:lnTo>
                <a:lnTo>
                  <a:pt x="3426206" y="45097"/>
                </a:lnTo>
                <a:lnTo>
                  <a:pt x="3434016" y="39243"/>
                </a:lnTo>
                <a:lnTo>
                  <a:pt x="3439693" y="31305"/>
                </a:lnTo>
                <a:lnTo>
                  <a:pt x="3442322" y="22860"/>
                </a:lnTo>
                <a:close/>
              </a:path>
              <a:path w="4454525" h="170179">
                <a:moveTo>
                  <a:pt x="3568839" y="140512"/>
                </a:moveTo>
                <a:lnTo>
                  <a:pt x="3568293" y="132537"/>
                </a:lnTo>
                <a:lnTo>
                  <a:pt x="3564420" y="126034"/>
                </a:lnTo>
                <a:lnTo>
                  <a:pt x="3557828" y="122313"/>
                </a:lnTo>
                <a:lnTo>
                  <a:pt x="3549840" y="121932"/>
                </a:lnTo>
                <a:lnTo>
                  <a:pt x="3541458" y="124752"/>
                </a:lnTo>
                <a:lnTo>
                  <a:pt x="3533660" y="130606"/>
                </a:lnTo>
                <a:lnTo>
                  <a:pt x="3527971" y="138531"/>
                </a:lnTo>
                <a:lnTo>
                  <a:pt x="3525355" y="146977"/>
                </a:lnTo>
                <a:lnTo>
                  <a:pt x="3525913" y="154952"/>
                </a:lnTo>
                <a:lnTo>
                  <a:pt x="3529774" y="161455"/>
                </a:lnTo>
                <a:lnTo>
                  <a:pt x="3536365" y="165176"/>
                </a:lnTo>
                <a:lnTo>
                  <a:pt x="3544341" y="165557"/>
                </a:lnTo>
                <a:lnTo>
                  <a:pt x="3552736" y="162750"/>
                </a:lnTo>
                <a:lnTo>
                  <a:pt x="3560534" y="156883"/>
                </a:lnTo>
                <a:lnTo>
                  <a:pt x="3566223" y="148958"/>
                </a:lnTo>
                <a:lnTo>
                  <a:pt x="3568839" y="140512"/>
                </a:lnTo>
                <a:close/>
              </a:path>
              <a:path w="4454525" h="170179">
                <a:moveTo>
                  <a:pt x="3568839" y="21005"/>
                </a:moveTo>
                <a:lnTo>
                  <a:pt x="3568293" y="13030"/>
                </a:lnTo>
                <a:lnTo>
                  <a:pt x="3564420" y="6527"/>
                </a:lnTo>
                <a:lnTo>
                  <a:pt x="3557828" y="2806"/>
                </a:lnTo>
                <a:lnTo>
                  <a:pt x="3549840" y="2425"/>
                </a:lnTo>
                <a:lnTo>
                  <a:pt x="3541458" y="5232"/>
                </a:lnTo>
                <a:lnTo>
                  <a:pt x="3533660" y="11099"/>
                </a:lnTo>
                <a:lnTo>
                  <a:pt x="3527971" y="19024"/>
                </a:lnTo>
                <a:lnTo>
                  <a:pt x="3525355" y="27470"/>
                </a:lnTo>
                <a:lnTo>
                  <a:pt x="3525913" y="35445"/>
                </a:lnTo>
                <a:lnTo>
                  <a:pt x="3529774" y="41948"/>
                </a:lnTo>
                <a:lnTo>
                  <a:pt x="3536365" y="45669"/>
                </a:lnTo>
                <a:lnTo>
                  <a:pt x="3544341" y="46050"/>
                </a:lnTo>
                <a:lnTo>
                  <a:pt x="3552736" y="43230"/>
                </a:lnTo>
                <a:lnTo>
                  <a:pt x="3560534" y="37376"/>
                </a:lnTo>
                <a:lnTo>
                  <a:pt x="3566223" y="29451"/>
                </a:lnTo>
                <a:lnTo>
                  <a:pt x="3568839" y="21005"/>
                </a:lnTo>
                <a:close/>
              </a:path>
              <a:path w="4454525" h="170179">
                <a:moveTo>
                  <a:pt x="3695369" y="144792"/>
                </a:moveTo>
                <a:lnTo>
                  <a:pt x="3694811" y="136829"/>
                </a:lnTo>
                <a:lnTo>
                  <a:pt x="3690950" y="130327"/>
                </a:lnTo>
                <a:lnTo>
                  <a:pt x="3684359" y="126606"/>
                </a:lnTo>
                <a:lnTo>
                  <a:pt x="3676370" y="126225"/>
                </a:lnTo>
                <a:lnTo>
                  <a:pt x="3667976" y="129032"/>
                </a:lnTo>
                <a:lnTo>
                  <a:pt x="3660190" y="134899"/>
                </a:lnTo>
                <a:lnTo>
                  <a:pt x="3654501" y="142824"/>
                </a:lnTo>
                <a:lnTo>
                  <a:pt x="3651872" y="151269"/>
                </a:lnTo>
                <a:lnTo>
                  <a:pt x="3652431" y="159245"/>
                </a:lnTo>
                <a:lnTo>
                  <a:pt x="3656304" y="165747"/>
                </a:lnTo>
                <a:lnTo>
                  <a:pt x="3662883" y="169468"/>
                </a:lnTo>
                <a:lnTo>
                  <a:pt x="3670871" y="169849"/>
                </a:lnTo>
                <a:lnTo>
                  <a:pt x="3679253" y="167030"/>
                </a:lnTo>
                <a:lnTo>
                  <a:pt x="3687064" y="161175"/>
                </a:lnTo>
                <a:lnTo>
                  <a:pt x="3692741" y="153238"/>
                </a:lnTo>
                <a:lnTo>
                  <a:pt x="3695369" y="144792"/>
                </a:lnTo>
                <a:close/>
              </a:path>
              <a:path w="4454525" h="170179">
                <a:moveTo>
                  <a:pt x="3695369" y="25285"/>
                </a:moveTo>
                <a:lnTo>
                  <a:pt x="3694811" y="17322"/>
                </a:lnTo>
                <a:lnTo>
                  <a:pt x="3690950" y="10820"/>
                </a:lnTo>
                <a:lnTo>
                  <a:pt x="3684359" y="7086"/>
                </a:lnTo>
                <a:lnTo>
                  <a:pt x="3676370" y="6705"/>
                </a:lnTo>
                <a:lnTo>
                  <a:pt x="3667976" y="9525"/>
                </a:lnTo>
                <a:lnTo>
                  <a:pt x="3660190" y="15392"/>
                </a:lnTo>
                <a:lnTo>
                  <a:pt x="3654501" y="23317"/>
                </a:lnTo>
                <a:lnTo>
                  <a:pt x="3651872" y="31762"/>
                </a:lnTo>
                <a:lnTo>
                  <a:pt x="3652431" y="39738"/>
                </a:lnTo>
                <a:lnTo>
                  <a:pt x="3656304" y="46240"/>
                </a:lnTo>
                <a:lnTo>
                  <a:pt x="3662883" y="49961"/>
                </a:lnTo>
                <a:lnTo>
                  <a:pt x="3670871" y="50342"/>
                </a:lnTo>
                <a:lnTo>
                  <a:pt x="3679253" y="47523"/>
                </a:lnTo>
                <a:lnTo>
                  <a:pt x="3687064" y="41668"/>
                </a:lnTo>
                <a:lnTo>
                  <a:pt x="3692741" y="33731"/>
                </a:lnTo>
                <a:lnTo>
                  <a:pt x="3695369" y="25285"/>
                </a:lnTo>
                <a:close/>
              </a:path>
              <a:path w="4454525" h="170179">
                <a:moveTo>
                  <a:pt x="3821887" y="142925"/>
                </a:moveTo>
                <a:lnTo>
                  <a:pt x="3821328" y="134962"/>
                </a:lnTo>
                <a:lnTo>
                  <a:pt x="3817467" y="128460"/>
                </a:lnTo>
                <a:lnTo>
                  <a:pt x="3810876" y="124739"/>
                </a:lnTo>
                <a:lnTo>
                  <a:pt x="3802888" y="124358"/>
                </a:lnTo>
                <a:lnTo>
                  <a:pt x="3794506" y="127165"/>
                </a:lnTo>
                <a:lnTo>
                  <a:pt x="3786708" y="133032"/>
                </a:lnTo>
                <a:lnTo>
                  <a:pt x="3781018" y="140957"/>
                </a:lnTo>
                <a:lnTo>
                  <a:pt x="3778389" y="149402"/>
                </a:lnTo>
                <a:lnTo>
                  <a:pt x="3778948" y="157378"/>
                </a:lnTo>
                <a:lnTo>
                  <a:pt x="3782822" y="163880"/>
                </a:lnTo>
                <a:lnTo>
                  <a:pt x="3789413" y="167601"/>
                </a:lnTo>
                <a:lnTo>
                  <a:pt x="3797389" y="167982"/>
                </a:lnTo>
                <a:lnTo>
                  <a:pt x="3805771" y="165163"/>
                </a:lnTo>
                <a:lnTo>
                  <a:pt x="3813581" y="159308"/>
                </a:lnTo>
                <a:lnTo>
                  <a:pt x="3819258" y="151371"/>
                </a:lnTo>
                <a:lnTo>
                  <a:pt x="3821887" y="142925"/>
                </a:lnTo>
                <a:close/>
              </a:path>
              <a:path w="4454525" h="170179">
                <a:moveTo>
                  <a:pt x="3821887" y="23418"/>
                </a:moveTo>
                <a:lnTo>
                  <a:pt x="3821328" y="15455"/>
                </a:lnTo>
                <a:lnTo>
                  <a:pt x="3817467" y="8953"/>
                </a:lnTo>
                <a:lnTo>
                  <a:pt x="3810876" y="5219"/>
                </a:lnTo>
                <a:lnTo>
                  <a:pt x="3802888" y="4838"/>
                </a:lnTo>
                <a:lnTo>
                  <a:pt x="3794506" y="7658"/>
                </a:lnTo>
                <a:lnTo>
                  <a:pt x="3786708" y="13525"/>
                </a:lnTo>
                <a:lnTo>
                  <a:pt x="3781018" y="21450"/>
                </a:lnTo>
                <a:lnTo>
                  <a:pt x="3778389" y="29895"/>
                </a:lnTo>
                <a:lnTo>
                  <a:pt x="3778948" y="37858"/>
                </a:lnTo>
                <a:lnTo>
                  <a:pt x="3782822" y="44373"/>
                </a:lnTo>
                <a:lnTo>
                  <a:pt x="3789413" y="48094"/>
                </a:lnTo>
                <a:lnTo>
                  <a:pt x="3797389" y="48463"/>
                </a:lnTo>
                <a:lnTo>
                  <a:pt x="3805771" y="45656"/>
                </a:lnTo>
                <a:lnTo>
                  <a:pt x="3813581" y="39801"/>
                </a:lnTo>
                <a:lnTo>
                  <a:pt x="3819258" y="31864"/>
                </a:lnTo>
                <a:lnTo>
                  <a:pt x="3821887" y="23418"/>
                </a:lnTo>
                <a:close/>
              </a:path>
              <a:path w="4454525" h="170179">
                <a:moveTo>
                  <a:pt x="3948417" y="141058"/>
                </a:moveTo>
                <a:lnTo>
                  <a:pt x="3947858" y="133096"/>
                </a:lnTo>
                <a:lnTo>
                  <a:pt x="3943985" y="126593"/>
                </a:lnTo>
                <a:lnTo>
                  <a:pt x="3937393" y="122872"/>
                </a:lnTo>
                <a:lnTo>
                  <a:pt x="3929418" y="122491"/>
                </a:lnTo>
                <a:lnTo>
                  <a:pt x="3921023" y="125298"/>
                </a:lnTo>
                <a:lnTo>
                  <a:pt x="3913225" y="131165"/>
                </a:lnTo>
                <a:lnTo>
                  <a:pt x="3907548" y="139090"/>
                </a:lnTo>
                <a:lnTo>
                  <a:pt x="3904919" y="147535"/>
                </a:lnTo>
                <a:lnTo>
                  <a:pt x="3905478" y="155511"/>
                </a:lnTo>
                <a:lnTo>
                  <a:pt x="3909339" y="162013"/>
                </a:lnTo>
                <a:lnTo>
                  <a:pt x="3915930" y="165735"/>
                </a:lnTo>
                <a:lnTo>
                  <a:pt x="3923919" y="166116"/>
                </a:lnTo>
                <a:lnTo>
                  <a:pt x="3932301" y="163296"/>
                </a:lnTo>
                <a:lnTo>
                  <a:pt x="3940098" y="157441"/>
                </a:lnTo>
                <a:lnTo>
                  <a:pt x="3945788" y="149504"/>
                </a:lnTo>
                <a:lnTo>
                  <a:pt x="3948417" y="141058"/>
                </a:lnTo>
                <a:close/>
              </a:path>
              <a:path w="4454525" h="170179">
                <a:moveTo>
                  <a:pt x="3948417" y="21551"/>
                </a:moveTo>
                <a:lnTo>
                  <a:pt x="3947858" y="13589"/>
                </a:lnTo>
                <a:lnTo>
                  <a:pt x="3943985" y="7086"/>
                </a:lnTo>
                <a:lnTo>
                  <a:pt x="3937393" y="3352"/>
                </a:lnTo>
                <a:lnTo>
                  <a:pt x="3929418" y="2971"/>
                </a:lnTo>
                <a:lnTo>
                  <a:pt x="3921023" y="5791"/>
                </a:lnTo>
                <a:lnTo>
                  <a:pt x="3913225" y="11658"/>
                </a:lnTo>
                <a:lnTo>
                  <a:pt x="3907548" y="19583"/>
                </a:lnTo>
                <a:lnTo>
                  <a:pt x="3904919" y="28028"/>
                </a:lnTo>
                <a:lnTo>
                  <a:pt x="3905478" y="36004"/>
                </a:lnTo>
                <a:lnTo>
                  <a:pt x="3909339" y="42506"/>
                </a:lnTo>
                <a:lnTo>
                  <a:pt x="3915930" y="46228"/>
                </a:lnTo>
                <a:lnTo>
                  <a:pt x="3923919" y="46609"/>
                </a:lnTo>
                <a:lnTo>
                  <a:pt x="3932301" y="43789"/>
                </a:lnTo>
                <a:lnTo>
                  <a:pt x="3940098" y="37934"/>
                </a:lnTo>
                <a:lnTo>
                  <a:pt x="3945788" y="29997"/>
                </a:lnTo>
                <a:lnTo>
                  <a:pt x="3948417" y="21551"/>
                </a:lnTo>
                <a:close/>
              </a:path>
              <a:path w="4454525" h="170179">
                <a:moveTo>
                  <a:pt x="4074934" y="139192"/>
                </a:moveTo>
                <a:lnTo>
                  <a:pt x="4074376" y="131229"/>
                </a:lnTo>
                <a:lnTo>
                  <a:pt x="4070515" y="124726"/>
                </a:lnTo>
                <a:lnTo>
                  <a:pt x="4063923" y="121005"/>
                </a:lnTo>
                <a:lnTo>
                  <a:pt x="4055935" y="120624"/>
                </a:lnTo>
                <a:lnTo>
                  <a:pt x="4047553" y="123431"/>
                </a:lnTo>
                <a:lnTo>
                  <a:pt x="4039755" y="129298"/>
                </a:lnTo>
                <a:lnTo>
                  <a:pt x="4034066" y="137223"/>
                </a:lnTo>
                <a:lnTo>
                  <a:pt x="4031437" y="145669"/>
                </a:lnTo>
                <a:lnTo>
                  <a:pt x="4031996" y="153644"/>
                </a:lnTo>
                <a:lnTo>
                  <a:pt x="4035869" y="160147"/>
                </a:lnTo>
                <a:lnTo>
                  <a:pt x="4042448" y="163868"/>
                </a:lnTo>
                <a:lnTo>
                  <a:pt x="4050436" y="164249"/>
                </a:lnTo>
                <a:lnTo>
                  <a:pt x="4058818" y="161429"/>
                </a:lnTo>
                <a:lnTo>
                  <a:pt x="4066629" y="155575"/>
                </a:lnTo>
                <a:lnTo>
                  <a:pt x="4072305" y="147637"/>
                </a:lnTo>
                <a:lnTo>
                  <a:pt x="4074934" y="139192"/>
                </a:lnTo>
                <a:close/>
              </a:path>
              <a:path w="4454525" h="170179">
                <a:moveTo>
                  <a:pt x="4074934" y="19685"/>
                </a:moveTo>
                <a:lnTo>
                  <a:pt x="4074376" y="11722"/>
                </a:lnTo>
                <a:lnTo>
                  <a:pt x="4070515" y="5219"/>
                </a:lnTo>
                <a:lnTo>
                  <a:pt x="4063923" y="1485"/>
                </a:lnTo>
                <a:lnTo>
                  <a:pt x="4055935" y="1104"/>
                </a:lnTo>
                <a:lnTo>
                  <a:pt x="4047553" y="3924"/>
                </a:lnTo>
                <a:lnTo>
                  <a:pt x="4039755" y="9791"/>
                </a:lnTo>
                <a:lnTo>
                  <a:pt x="4034066" y="17716"/>
                </a:lnTo>
                <a:lnTo>
                  <a:pt x="4031437" y="26162"/>
                </a:lnTo>
                <a:lnTo>
                  <a:pt x="4031996" y="34137"/>
                </a:lnTo>
                <a:lnTo>
                  <a:pt x="4035869" y="40640"/>
                </a:lnTo>
                <a:lnTo>
                  <a:pt x="4042448" y="44361"/>
                </a:lnTo>
                <a:lnTo>
                  <a:pt x="4050436" y="44742"/>
                </a:lnTo>
                <a:lnTo>
                  <a:pt x="4058818" y="41922"/>
                </a:lnTo>
                <a:lnTo>
                  <a:pt x="4066629" y="36068"/>
                </a:lnTo>
                <a:lnTo>
                  <a:pt x="4072305" y="28130"/>
                </a:lnTo>
                <a:lnTo>
                  <a:pt x="4074934" y="19685"/>
                </a:lnTo>
                <a:close/>
              </a:path>
              <a:path w="4454525" h="170179">
                <a:moveTo>
                  <a:pt x="4201452" y="143484"/>
                </a:moveTo>
                <a:lnTo>
                  <a:pt x="4200906" y="135521"/>
                </a:lnTo>
                <a:lnTo>
                  <a:pt x="4197032" y="129019"/>
                </a:lnTo>
                <a:lnTo>
                  <a:pt x="4190441" y="125285"/>
                </a:lnTo>
                <a:lnTo>
                  <a:pt x="4182453" y="124904"/>
                </a:lnTo>
                <a:lnTo>
                  <a:pt x="4174071" y="127723"/>
                </a:lnTo>
                <a:lnTo>
                  <a:pt x="4166273" y="133591"/>
                </a:lnTo>
                <a:lnTo>
                  <a:pt x="4160583" y="141516"/>
                </a:lnTo>
                <a:lnTo>
                  <a:pt x="4157967" y="149961"/>
                </a:lnTo>
                <a:lnTo>
                  <a:pt x="4158526" y="157924"/>
                </a:lnTo>
                <a:lnTo>
                  <a:pt x="4162387" y="164439"/>
                </a:lnTo>
                <a:lnTo>
                  <a:pt x="4168978" y="168160"/>
                </a:lnTo>
                <a:lnTo>
                  <a:pt x="4176953" y="168529"/>
                </a:lnTo>
                <a:lnTo>
                  <a:pt x="4185348" y="165722"/>
                </a:lnTo>
                <a:lnTo>
                  <a:pt x="4193146" y="159867"/>
                </a:lnTo>
                <a:lnTo>
                  <a:pt x="4198836" y="151930"/>
                </a:lnTo>
                <a:lnTo>
                  <a:pt x="4201452" y="143484"/>
                </a:lnTo>
                <a:close/>
              </a:path>
              <a:path w="4454525" h="170179">
                <a:moveTo>
                  <a:pt x="4201452" y="23977"/>
                </a:moveTo>
                <a:lnTo>
                  <a:pt x="4200906" y="16002"/>
                </a:lnTo>
                <a:lnTo>
                  <a:pt x="4197032" y="9499"/>
                </a:lnTo>
                <a:lnTo>
                  <a:pt x="4190441" y="5778"/>
                </a:lnTo>
                <a:lnTo>
                  <a:pt x="4182453" y="5397"/>
                </a:lnTo>
                <a:lnTo>
                  <a:pt x="4174071" y="8216"/>
                </a:lnTo>
                <a:lnTo>
                  <a:pt x="4166273" y="14071"/>
                </a:lnTo>
                <a:lnTo>
                  <a:pt x="4160583" y="21996"/>
                </a:lnTo>
                <a:lnTo>
                  <a:pt x="4157967" y="30441"/>
                </a:lnTo>
                <a:lnTo>
                  <a:pt x="4158526" y="38417"/>
                </a:lnTo>
                <a:lnTo>
                  <a:pt x="4162387" y="44919"/>
                </a:lnTo>
                <a:lnTo>
                  <a:pt x="4168978" y="48641"/>
                </a:lnTo>
                <a:lnTo>
                  <a:pt x="4176953" y="49022"/>
                </a:lnTo>
                <a:lnTo>
                  <a:pt x="4185348" y="46215"/>
                </a:lnTo>
                <a:lnTo>
                  <a:pt x="4193146" y="40347"/>
                </a:lnTo>
                <a:lnTo>
                  <a:pt x="4198836" y="32423"/>
                </a:lnTo>
                <a:lnTo>
                  <a:pt x="4201452" y="23977"/>
                </a:lnTo>
                <a:close/>
              </a:path>
              <a:path w="4454525" h="170179">
                <a:moveTo>
                  <a:pt x="4327982" y="141617"/>
                </a:moveTo>
                <a:lnTo>
                  <a:pt x="4327423" y="133654"/>
                </a:lnTo>
                <a:lnTo>
                  <a:pt x="4323550" y="127152"/>
                </a:lnTo>
                <a:lnTo>
                  <a:pt x="4316958" y="123418"/>
                </a:lnTo>
                <a:lnTo>
                  <a:pt x="4308983" y="123037"/>
                </a:lnTo>
                <a:lnTo>
                  <a:pt x="4300588" y="125857"/>
                </a:lnTo>
                <a:lnTo>
                  <a:pt x="4292790" y="131724"/>
                </a:lnTo>
                <a:lnTo>
                  <a:pt x="4287113" y="139649"/>
                </a:lnTo>
                <a:lnTo>
                  <a:pt x="4284484" y="148094"/>
                </a:lnTo>
                <a:lnTo>
                  <a:pt x="4285043" y="156057"/>
                </a:lnTo>
                <a:lnTo>
                  <a:pt x="4288904" y="162572"/>
                </a:lnTo>
                <a:lnTo>
                  <a:pt x="4295495" y="166293"/>
                </a:lnTo>
                <a:lnTo>
                  <a:pt x="4303484" y="166662"/>
                </a:lnTo>
                <a:lnTo>
                  <a:pt x="4311866" y="163855"/>
                </a:lnTo>
                <a:lnTo>
                  <a:pt x="4319663" y="158000"/>
                </a:lnTo>
                <a:lnTo>
                  <a:pt x="4325353" y="150063"/>
                </a:lnTo>
                <a:lnTo>
                  <a:pt x="4327982" y="141617"/>
                </a:lnTo>
                <a:close/>
              </a:path>
              <a:path w="4454525" h="170179">
                <a:moveTo>
                  <a:pt x="4327982" y="22110"/>
                </a:moveTo>
                <a:lnTo>
                  <a:pt x="4327423" y="14135"/>
                </a:lnTo>
                <a:lnTo>
                  <a:pt x="4323550" y="7632"/>
                </a:lnTo>
                <a:lnTo>
                  <a:pt x="4316958" y="3911"/>
                </a:lnTo>
                <a:lnTo>
                  <a:pt x="4308983" y="3530"/>
                </a:lnTo>
                <a:lnTo>
                  <a:pt x="4300588" y="6350"/>
                </a:lnTo>
                <a:lnTo>
                  <a:pt x="4292790" y="12204"/>
                </a:lnTo>
                <a:lnTo>
                  <a:pt x="4287113" y="20129"/>
                </a:lnTo>
                <a:lnTo>
                  <a:pt x="4284484" y="28587"/>
                </a:lnTo>
                <a:lnTo>
                  <a:pt x="4285043" y="36550"/>
                </a:lnTo>
                <a:lnTo>
                  <a:pt x="4288904" y="43053"/>
                </a:lnTo>
                <a:lnTo>
                  <a:pt x="4295495" y="46774"/>
                </a:lnTo>
                <a:lnTo>
                  <a:pt x="4303484" y="47155"/>
                </a:lnTo>
                <a:lnTo>
                  <a:pt x="4311866" y="44348"/>
                </a:lnTo>
                <a:lnTo>
                  <a:pt x="4319663" y="38481"/>
                </a:lnTo>
                <a:lnTo>
                  <a:pt x="4325353" y="30556"/>
                </a:lnTo>
                <a:lnTo>
                  <a:pt x="4327982" y="22110"/>
                </a:lnTo>
                <a:close/>
              </a:path>
              <a:path w="4454525" h="170179">
                <a:moveTo>
                  <a:pt x="4454499" y="139750"/>
                </a:moveTo>
                <a:lnTo>
                  <a:pt x="4453941" y="131787"/>
                </a:lnTo>
                <a:lnTo>
                  <a:pt x="4450080" y="125285"/>
                </a:lnTo>
                <a:lnTo>
                  <a:pt x="4443488" y="121551"/>
                </a:lnTo>
                <a:lnTo>
                  <a:pt x="4435500" y="121170"/>
                </a:lnTo>
                <a:lnTo>
                  <a:pt x="4427118" y="123990"/>
                </a:lnTo>
                <a:lnTo>
                  <a:pt x="4419320" y="129857"/>
                </a:lnTo>
                <a:lnTo>
                  <a:pt x="4413631" y="137782"/>
                </a:lnTo>
                <a:lnTo>
                  <a:pt x="4411015" y="146227"/>
                </a:lnTo>
                <a:lnTo>
                  <a:pt x="4411561" y="154203"/>
                </a:lnTo>
                <a:lnTo>
                  <a:pt x="4415434" y="160705"/>
                </a:lnTo>
                <a:lnTo>
                  <a:pt x="4422025" y="164426"/>
                </a:lnTo>
                <a:lnTo>
                  <a:pt x="4430001" y="164807"/>
                </a:lnTo>
                <a:lnTo>
                  <a:pt x="4438383" y="161988"/>
                </a:lnTo>
                <a:lnTo>
                  <a:pt x="4446194" y="156133"/>
                </a:lnTo>
                <a:lnTo>
                  <a:pt x="4451883" y="148196"/>
                </a:lnTo>
                <a:lnTo>
                  <a:pt x="4454499" y="139750"/>
                </a:lnTo>
                <a:close/>
              </a:path>
            </a:pathLst>
          </a:custGeom>
          <a:solidFill>
            <a:srgbClr val="6E7073"/>
          </a:solidFill>
        </p:spPr>
        <p:txBody>
          <a:bodyPr wrap="square" lIns="0" tIns="0" rIns="0" bIns="0" rtlCol="0"/>
          <a:lstStyle/>
          <a:p>
            <a:endParaRPr/>
          </a:p>
        </p:txBody>
      </p:sp>
      <p:sp>
        <p:nvSpPr>
          <p:cNvPr id="21" name="bg object 21"/>
          <p:cNvSpPr/>
          <p:nvPr/>
        </p:nvSpPr>
        <p:spPr>
          <a:xfrm>
            <a:off x="4369130" y="270954"/>
            <a:ext cx="4716145" cy="170180"/>
          </a:xfrm>
          <a:custGeom>
            <a:avLst/>
            <a:gdLst/>
            <a:ahLst/>
            <a:cxnLst/>
            <a:rect l="l" t="t" r="r" b="b"/>
            <a:pathLst>
              <a:path w="4716145" h="170179">
                <a:moveTo>
                  <a:pt x="43497" y="22110"/>
                </a:moveTo>
                <a:lnTo>
                  <a:pt x="42938" y="14135"/>
                </a:lnTo>
                <a:lnTo>
                  <a:pt x="39065" y="7632"/>
                </a:lnTo>
                <a:lnTo>
                  <a:pt x="32473" y="3911"/>
                </a:lnTo>
                <a:lnTo>
                  <a:pt x="24498" y="3530"/>
                </a:lnTo>
                <a:lnTo>
                  <a:pt x="16103" y="6350"/>
                </a:lnTo>
                <a:lnTo>
                  <a:pt x="8305" y="12204"/>
                </a:lnTo>
                <a:lnTo>
                  <a:pt x="2628" y="20129"/>
                </a:lnTo>
                <a:lnTo>
                  <a:pt x="0" y="28587"/>
                </a:lnTo>
                <a:lnTo>
                  <a:pt x="558" y="36550"/>
                </a:lnTo>
                <a:lnTo>
                  <a:pt x="4419" y="43053"/>
                </a:lnTo>
                <a:lnTo>
                  <a:pt x="11010" y="46774"/>
                </a:lnTo>
                <a:lnTo>
                  <a:pt x="18999" y="47155"/>
                </a:lnTo>
                <a:lnTo>
                  <a:pt x="27381" y="44348"/>
                </a:lnTo>
                <a:lnTo>
                  <a:pt x="35179" y="38481"/>
                </a:lnTo>
                <a:lnTo>
                  <a:pt x="40868" y="30556"/>
                </a:lnTo>
                <a:lnTo>
                  <a:pt x="43497" y="22110"/>
                </a:lnTo>
                <a:close/>
              </a:path>
              <a:path w="4716145" h="170179">
                <a:moveTo>
                  <a:pt x="170014" y="20243"/>
                </a:moveTo>
                <a:lnTo>
                  <a:pt x="169456" y="12268"/>
                </a:lnTo>
                <a:lnTo>
                  <a:pt x="165595" y="5765"/>
                </a:lnTo>
                <a:lnTo>
                  <a:pt x="159004" y="2044"/>
                </a:lnTo>
                <a:lnTo>
                  <a:pt x="151015" y="1663"/>
                </a:lnTo>
                <a:lnTo>
                  <a:pt x="142633" y="4483"/>
                </a:lnTo>
                <a:lnTo>
                  <a:pt x="134835" y="10337"/>
                </a:lnTo>
                <a:lnTo>
                  <a:pt x="129146" y="18262"/>
                </a:lnTo>
                <a:lnTo>
                  <a:pt x="126530" y="26720"/>
                </a:lnTo>
                <a:lnTo>
                  <a:pt x="127076" y="34683"/>
                </a:lnTo>
                <a:lnTo>
                  <a:pt x="130949" y="41186"/>
                </a:lnTo>
                <a:lnTo>
                  <a:pt x="137541" y="44907"/>
                </a:lnTo>
                <a:lnTo>
                  <a:pt x="145516" y="45288"/>
                </a:lnTo>
                <a:lnTo>
                  <a:pt x="153898" y="42481"/>
                </a:lnTo>
                <a:lnTo>
                  <a:pt x="161709" y="36614"/>
                </a:lnTo>
                <a:lnTo>
                  <a:pt x="167398" y="28689"/>
                </a:lnTo>
                <a:lnTo>
                  <a:pt x="170014" y="20243"/>
                </a:lnTo>
                <a:close/>
              </a:path>
              <a:path w="4716145" h="170179">
                <a:moveTo>
                  <a:pt x="293878" y="141820"/>
                </a:moveTo>
                <a:lnTo>
                  <a:pt x="293319" y="133845"/>
                </a:lnTo>
                <a:lnTo>
                  <a:pt x="289458" y="127342"/>
                </a:lnTo>
                <a:lnTo>
                  <a:pt x="282867" y="123621"/>
                </a:lnTo>
                <a:lnTo>
                  <a:pt x="274878" y="123240"/>
                </a:lnTo>
                <a:lnTo>
                  <a:pt x="266496" y="126060"/>
                </a:lnTo>
                <a:lnTo>
                  <a:pt x="258699" y="131914"/>
                </a:lnTo>
                <a:lnTo>
                  <a:pt x="253009" y="139852"/>
                </a:lnTo>
                <a:lnTo>
                  <a:pt x="250380" y="148297"/>
                </a:lnTo>
                <a:lnTo>
                  <a:pt x="250939" y="156260"/>
                </a:lnTo>
                <a:lnTo>
                  <a:pt x="254812" y="162763"/>
                </a:lnTo>
                <a:lnTo>
                  <a:pt x="261404" y="166484"/>
                </a:lnTo>
                <a:lnTo>
                  <a:pt x="269379" y="166865"/>
                </a:lnTo>
                <a:lnTo>
                  <a:pt x="277761" y="164058"/>
                </a:lnTo>
                <a:lnTo>
                  <a:pt x="285572" y="158191"/>
                </a:lnTo>
                <a:lnTo>
                  <a:pt x="291249" y="150266"/>
                </a:lnTo>
                <a:lnTo>
                  <a:pt x="293878" y="141820"/>
                </a:lnTo>
                <a:close/>
              </a:path>
              <a:path w="4716145" h="170179">
                <a:moveTo>
                  <a:pt x="293878" y="22313"/>
                </a:moveTo>
                <a:lnTo>
                  <a:pt x="293319" y="14338"/>
                </a:lnTo>
                <a:lnTo>
                  <a:pt x="289458" y="7835"/>
                </a:lnTo>
                <a:lnTo>
                  <a:pt x="282867" y="4114"/>
                </a:lnTo>
                <a:lnTo>
                  <a:pt x="274878" y="3733"/>
                </a:lnTo>
                <a:lnTo>
                  <a:pt x="266496" y="6553"/>
                </a:lnTo>
                <a:lnTo>
                  <a:pt x="258699" y="12407"/>
                </a:lnTo>
                <a:lnTo>
                  <a:pt x="253009" y="20332"/>
                </a:lnTo>
                <a:lnTo>
                  <a:pt x="250380" y="28778"/>
                </a:lnTo>
                <a:lnTo>
                  <a:pt x="250939" y="36753"/>
                </a:lnTo>
                <a:lnTo>
                  <a:pt x="254812" y="43256"/>
                </a:lnTo>
                <a:lnTo>
                  <a:pt x="261404" y="46977"/>
                </a:lnTo>
                <a:lnTo>
                  <a:pt x="269379" y="47358"/>
                </a:lnTo>
                <a:lnTo>
                  <a:pt x="277761" y="44551"/>
                </a:lnTo>
                <a:lnTo>
                  <a:pt x="285572" y="38684"/>
                </a:lnTo>
                <a:lnTo>
                  <a:pt x="291249" y="30759"/>
                </a:lnTo>
                <a:lnTo>
                  <a:pt x="293878" y="22313"/>
                </a:lnTo>
                <a:close/>
              </a:path>
              <a:path w="4716145" h="170179">
                <a:moveTo>
                  <a:pt x="420408" y="139954"/>
                </a:moveTo>
                <a:lnTo>
                  <a:pt x="419849" y="131978"/>
                </a:lnTo>
                <a:lnTo>
                  <a:pt x="415975" y="125476"/>
                </a:lnTo>
                <a:lnTo>
                  <a:pt x="409384" y="121754"/>
                </a:lnTo>
                <a:lnTo>
                  <a:pt x="401408" y="121373"/>
                </a:lnTo>
                <a:lnTo>
                  <a:pt x="393014" y="124193"/>
                </a:lnTo>
                <a:lnTo>
                  <a:pt x="385216" y="130048"/>
                </a:lnTo>
                <a:lnTo>
                  <a:pt x="379539" y="137985"/>
                </a:lnTo>
                <a:lnTo>
                  <a:pt x="376910" y="146431"/>
                </a:lnTo>
                <a:lnTo>
                  <a:pt x="377469" y="154393"/>
                </a:lnTo>
                <a:lnTo>
                  <a:pt x="381330" y="160896"/>
                </a:lnTo>
                <a:lnTo>
                  <a:pt x="387921" y="164617"/>
                </a:lnTo>
                <a:lnTo>
                  <a:pt x="395909" y="164998"/>
                </a:lnTo>
                <a:lnTo>
                  <a:pt x="404291" y="162191"/>
                </a:lnTo>
                <a:lnTo>
                  <a:pt x="412089" y="156324"/>
                </a:lnTo>
                <a:lnTo>
                  <a:pt x="417779" y="148399"/>
                </a:lnTo>
                <a:lnTo>
                  <a:pt x="420408" y="139954"/>
                </a:lnTo>
                <a:close/>
              </a:path>
              <a:path w="4716145" h="170179">
                <a:moveTo>
                  <a:pt x="420408" y="20447"/>
                </a:moveTo>
                <a:lnTo>
                  <a:pt x="419849" y="12471"/>
                </a:lnTo>
                <a:lnTo>
                  <a:pt x="415975" y="5969"/>
                </a:lnTo>
                <a:lnTo>
                  <a:pt x="409384" y="2247"/>
                </a:lnTo>
                <a:lnTo>
                  <a:pt x="401408" y="1866"/>
                </a:lnTo>
                <a:lnTo>
                  <a:pt x="393014" y="4686"/>
                </a:lnTo>
                <a:lnTo>
                  <a:pt x="385216" y="10541"/>
                </a:lnTo>
                <a:lnTo>
                  <a:pt x="379539" y="18465"/>
                </a:lnTo>
                <a:lnTo>
                  <a:pt x="376910" y="26911"/>
                </a:lnTo>
                <a:lnTo>
                  <a:pt x="377469" y="34886"/>
                </a:lnTo>
                <a:lnTo>
                  <a:pt x="381330" y="41389"/>
                </a:lnTo>
                <a:lnTo>
                  <a:pt x="387921" y="45110"/>
                </a:lnTo>
                <a:lnTo>
                  <a:pt x="395909" y="45491"/>
                </a:lnTo>
                <a:lnTo>
                  <a:pt x="404291" y="42684"/>
                </a:lnTo>
                <a:lnTo>
                  <a:pt x="412089" y="36817"/>
                </a:lnTo>
                <a:lnTo>
                  <a:pt x="417779" y="28892"/>
                </a:lnTo>
                <a:lnTo>
                  <a:pt x="420408" y="20447"/>
                </a:lnTo>
                <a:close/>
              </a:path>
              <a:path w="4716145" h="170179">
                <a:moveTo>
                  <a:pt x="546925" y="138087"/>
                </a:moveTo>
                <a:lnTo>
                  <a:pt x="546366" y="130124"/>
                </a:lnTo>
                <a:lnTo>
                  <a:pt x="542505" y="123621"/>
                </a:lnTo>
                <a:lnTo>
                  <a:pt x="535914" y="119888"/>
                </a:lnTo>
                <a:lnTo>
                  <a:pt x="527926" y="119507"/>
                </a:lnTo>
                <a:lnTo>
                  <a:pt x="519544" y="122326"/>
                </a:lnTo>
                <a:lnTo>
                  <a:pt x="511746" y="128193"/>
                </a:lnTo>
                <a:lnTo>
                  <a:pt x="506056" y="136118"/>
                </a:lnTo>
                <a:lnTo>
                  <a:pt x="503428" y="144564"/>
                </a:lnTo>
                <a:lnTo>
                  <a:pt x="503986" y="152527"/>
                </a:lnTo>
                <a:lnTo>
                  <a:pt x="507860" y="159042"/>
                </a:lnTo>
                <a:lnTo>
                  <a:pt x="514451" y="162763"/>
                </a:lnTo>
                <a:lnTo>
                  <a:pt x="522427" y="163131"/>
                </a:lnTo>
                <a:lnTo>
                  <a:pt x="530809" y="160324"/>
                </a:lnTo>
                <a:lnTo>
                  <a:pt x="538619" y="154470"/>
                </a:lnTo>
                <a:lnTo>
                  <a:pt x="544296" y="146532"/>
                </a:lnTo>
                <a:lnTo>
                  <a:pt x="546925" y="138087"/>
                </a:lnTo>
                <a:close/>
              </a:path>
              <a:path w="4716145" h="170179">
                <a:moveTo>
                  <a:pt x="546925" y="18580"/>
                </a:moveTo>
                <a:lnTo>
                  <a:pt x="546366" y="10604"/>
                </a:lnTo>
                <a:lnTo>
                  <a:pt x="542505" y="4102"/>
                </a:lnTo>
                <a:lnTo>
                  <a:pt x="535914" y="381"/>
                </a:lnTo>
                <a:lnTo>
                  <a:pt x="527926" y="0"/>
                </a:lnTo>
                <a:lnTo>
                  <a:pt x="519544" y="2819"/>
                </a:lnTo>
                <a:lnTo>
                  <a:pt x="511746" y="8674"/>
                </a:lnTo>
                <a:lnTo>
                  <a:pt x="506056" y="16598"/>
                </a:lnTo>
                <a:lnTo>
                  <a:pt x="503428" y="25044"/>
                </a:lnTo>
                <a:lnTo>
                  <a:pt x="503986" y="33020"/>
                </a:lnTo>
                <a:lnTo>
                  <a:pt x="507860" y="39522"/>
                </a:lnTo>
                <a:lnTo>
                  <a:pt x="514451" y="43243"/>
                </a:lnTo>
                <a:lnTo>
                  <a:pt x="522427" y="43624"/>
                </a:lnTo>
                <a:lnTo>
                  <a:pt x="530809" y="40817"/>
                </a:lnTo>
                <a:lnTo>
                  <a:pt x="538619" y="34950"/>
                </a:lnTo>
                <a:lnTo>
                  <a:pt x="544296" y="27025"/>
                </a:lnTo>
                <a:lnTo>
                  <a:pt x="546925" y="18580"/>
                </a:lnTo>
                <a:close/>
              </a:path>
              <a:path w="4716145" h="170179">
                <a:moveTo>
                  <a:pt x="673442" y="142379"/>
                </a:moveTo>
                <a:lnTo>
                  <a:pt x="672896" y="134404"/>
                </a:lnTo>
                <a:lnTo>
                  <a:pt x="669023" y="127901"/>
                </a:lnTo>
                <a:lnTo>
                  <a:pt x="662432" y="124180"/>
                </a:lnTo>
                <a:lnTo>
                  <a:pt x="654443" y="123799"/>
                </a:lnTo>
                <a:lnTo>
                  <a:pt x="646061" y="126619"/>
                </a:lnTo>
                <a:lnTo>
                  <a:pt x="638263" y="132473"/>
                </a:lnTo>
                <a:lnTo>
                  <a:pt x="632574" y="140398"/>
                </a:lnTo>
                <a:lnTo>
                  <a:pt x="629958" y="148844"/>
                </a:lnTo>
                <a:lnTo>
                  <a:pt x="630516" y="156819"/>
                </a:lnTo>
                <a:lnTo>
                  <a:pt x="634377" y="163322"/>
                </a:lnTo>
                <a:lnTo>
                  <a:pt x="640969" y="167043"/>
                </a:lnTo>
                <a:lnTo>
                  <a:pt x="648944" y="167424"/>
                </a:lnTo>
                <a:lnTo>
                  <a:pt x="657339" y="164617"/>
                </a:lnTo>
                <a:lnTo>
                  <a:pt x="665137" y="158750"/>
                </a:lnTo>
                <a:lnTo>
                  <a:pt x="670826" y="150825"/>
                </a:lnTo>
                <a:lnTo>
                  <a:pt x="673442" y="142379"/>
                </a:lnTo>
                <a:close/>
              </a:path>
              <a:path w="4716145" h="170179">
                <a:moveTo>
                  <a:pt x="673442" y="22860"/>
                </a:moveTo>
                <a:lnTo>
                  <a:pt x="672896" y="14897"/>
                </a:lnTo>
                <a:lnTo>
                  <a:pt x="669023" y="8394"/>
                </a:lnTo>
                <a:lnTo>
                  <a:pt x="662432" y="4673"/>
                </a:lnTo>
                <a:lnTo>
                  <a:pt x="654443" y="4292"/>
                </a:lnTo>
                <a:lnTo>
                  <a:pt x="646061" y="7099"/>
                </a:lnTo>
                <a:lnTo>
                  <a:pt x="638263" y="12966"/>
                </a:lnTo>
                <a:lnTo>
                  <a:pt x="632574" y="20891"/>
                </a:lnTo>
                <a:lnTo>
                  <a:pt x="629958" y="29337"/>
                </a:lnTo>
                <a:lnTo>
                  <a:pt x="630516" y="37312"/>
                </a:lnTo>
                <a:lnTo>
                  <a:pt x="634377" y="43815"/>
                </a:lnTo>
                <a:lnTo>
                  <a:pt x="640969" y="47536"/>
                </a:lnTo>
                <a:lnTo>
                  <a:pt x="648944" y="47917"/>
                </a:lnTo>
                <a:lnTo>
                  <a:pt x="657339" y="45097"/>
                </a:lnTo>
                <a:lnTo>
                  <a:pt x="665137" y="39243"/>
                </a:lnTo>
                <a:lnTo>
                  <a:pt x="670826" y="31305"/>
                </a:lnTo>
                <a:lnTo>
                  <a:pt x="673442" y="22860"/>
                </a:lnTo>
                <a:close/>
              </a:path>
              <a:path w="4716145" h="170179">
                <a:moveTo>
                  <a:pt x="799973" y="140512"/>
                </a:moveTo>
                <a:lnTo>
                  <a:pt x="799414" y="132537"/>
                </a:lnTo>
                <a:lnTo>
                  <a:pt x="795540" y="126034"/>
                </a:lnTo>
                <a:lnTo>
                  <a:pt x="788949" y="122313"/>
                </a:lnTo>
                <a:lnTo>
                  <a:pt x="780973" y="121932"/>
                </a:lnTo>
                <a:lnTo>
                  <a:pt x="772579" y="124752"/>
                </a:lnTo>
                <a:lnTo>
                  <a:pt x="764781" y="130606"/>
                </a:lnTo>
                <a:lnTo>
                  <a:pt x="759104" y="138531"/>
                </a:lnTo>
                <a:lnTo>
                  <a:pt x="756475" y="146977"/>
                </a:lnTo>
                <a:lnTo>
                  <a:pt x="757034" y="154952"/>
                </a:lnTo>
                <a:lnTo>
                  <a:pt x="760895" y="161455"/>
                </a:lnTo>
                <a:lnTo>
                  <a:pt x="767486" y="165176"/>
                </a:lnTo>
                <a:lnTo>
                  <a:pt x="775474" y="165557"/>
                </a:lnTo>
                <a:lnTo>
                  <a:pt x="783856" y="162750"/>
                </a:lnTo>
                <a:lnTo>
                  <a:pt x="791654" y="156883"/>
                </a:lnTo>
                <a:lnTo>
                  <a:pt x="797344" y="148958"/>
                </a:lnTo>
                <a:lnTo>
                  <a:pt x="799973" y="140512"/>
                </a:lnTo>
                <a:close/>
              </a:path>
              <a:path w="4716145" h="170179">
                <a:moveTo>
                  <a:pt x="799973" y="21005"/>
                </a:moveTo>
                <a:lnTo>
                  <a:pt x="799414" y="13030"/>
                </a:lnTo>
                <a:lnTo>
                  <a:pt x="795540" y="6527"/>
                </a:lnTo>
                <a:lnTo>
                  <a:pt x="788949" y="2806"/>
                </a:lnTo>
                <a:lnTo>
                  <a:pt x="780973" y="2425"/>
                </a:lnTo>
                <a:lnTo>
                  <a:pt x="772579" y="5232"/>
                </a:lnTo>
                <a:lnTo>
                  <a:pt x="764781" y="11099"/>
                </a:lnTo>
                <a:lnTo>
                  <a:pt x="759104" y="19024"/>
                </a:lnTo>
                <a:lnTo>
                  <a:pt x="756475" y="27470"/>
                </a:lnTo>
                <a:lnTo>
                  <a:pt x="757034" y="35445"/>
                </a:lnTo>
                <a:lnTo>
                  <a:pt x="760895" y="41948"/>
                </a:lnTo>
                <a:lnTo>
                  <a:pt x="767486" y="45669"/>
                </a:lnTo>
                <a:lnTo>
                  <a:pt x="775474" y="46050"/>
                </a:lnTo>
                <a:lnTo>
                  <a:pt x="783856" y="43230"/>
                </a:lnTo>
                <a:lnTo>
                  <a:pt x="791654" y="37376"/>
                </a:lnTo>
                <a:lnTo>
                  <a:pt x="797344" y="29451"/>
                </a:lnTo>
                <a:lnTo>
                  <a:pt x="799973" y="21005"/>
                </a:lnTo>
                <a:close/>
              </a:path>
              <a:path w="4716145" h="170179">
                <a:moveTo>
                  <a:pt x="926490" y="144792"/>
                </a:moveTo>
                <a:lnTo>
                  <a:pt x="925931" y="136829"/>
                </a:lnTo>
                <a:lnTo>
                  <a:pt x="922070" y="130327"/>
                </a:lnTo>
                <a:lnTo>
                  <a:pt x="915479" y="126606"/>
                </a:lnTo>
                <a:lnTo>
                  <a:pt x="907491" y="126225"/>
                </a:lnTo>
                <a:lnTo>
                  <a:pt x="899109" y="129032"/>
                </a:lnTo>
                <a:lnTo>
                  <a:pt x="891311" y="134899"/>
                </a:lnTo>
                <a:lnTo>
                  <a:pt x="885621" y="142824"/>
                </a:lnTo>
                <a:lnTo>
                  <a:pt x="883005" y="151269"/>
                </a:lnTo>
                <a:lnTo>
                  <a:pt x="883551" y="159245"/>
                </a:lnTo>
                <a:lnTo>
                  <a:pt x="887425" y="165747"/>
                </a:lnTo>
                <a:lnTo>
                  <a:pt x="894016" y="169468"/>
                </a:lnTo>
                <a:lnTo>
                  <a:pt x="901992" y="169849"/>
                </a:lnTo>
                <a:lnTo>
                  <a:pt x="910374" y="167030"/>
                </a:lnTo>
                <a:lnTo>
                  <a:pt x="918184" y="161175"/>
                </a:lnTo>
                <a:lnTo>
                  <a:pt x="923874" y="153238"/>
                </a:lnTo>
                <a:lnTo>
                  <a:pt x="926490" y="144792"/>
                </a:lnTo>
                <a:close/>
              </a:path>
              <a:path w="4716145" h="170179">
                <a:moveTo>
                  <a:pt x="926490" y="25285"/>
                </a:moveTo>
                <a:lnTo>
                  <a:pt x="925931" y="17322"/>
                </a:lnTo>
                <a:lnTo>
                  <a:pt x="922070" y="10820"/>
                </a:lnTo>
                <a:lnTo>
                  <a:pt x="915479" y="7086"/>
                </a:lnTo>
                <a:lnTo>
                  <a:pt x="907491" y="6705"/>
                </a:lnTo>
                <a:lnTo>
                  <a:pt x="899109" y="9525"/>
                </a:lnTo>
                <a:lnTo>
                  <a:pt x="891311" y="15392"/>
                </a:lnTo>
                <a:lnTo>
                  <a:pt x="885621" y="23317"/>
                </a:lnTo>
                <a:lnTo>
                  <a:pt x="883005" y="31762"/>
                </a:lnTo>
                <a:lnTo>
                  <a:pt x="883551" y="39738"/>
                </a:lnTo>
                <a:lnTo>
                  <a:pt x="887425" y="46240"/>
                </a:lnTo>
                <a:lnTo>
                  <a:pt x="894016" y="49961"/>
                </a:lnTo>
                <a:lnTo>
                  <a:pt x="901992" y="50342"/>
                </a:lnTo>
                <a:lnTo>
                  <a:pt x="910374" y="47523"/>
                </a:lnTo>
                <a:lnTo>
                  <a:pt x="918184" y="41668"/>
                </a:lnTo>
                <a:lnTo>
                  <a:pt x="923874" y="33731"/>
                </a:lnTo>
                <a:lnTo>
                  <a:pt x="926490" y="25285"/>
                </a:lnTo>
                <a:close/>
              </a:path>
              <a:path w="4716145" h="170179">
                <a:moveTo>
                  <a:pt x="1053020" y="142925"/>
                </a:moveTo>
                <a:lnTo>
                  <a:pt x="1052461" y="134962"/>
                </a:lnTo>
                <a:lnTo>
                  <a:pt x="1048588" y="128460"/>
                </a:lnTo>
                <a:lnTo>
                  <a:pt x="1041996" y="124739"/>
                </a:lnTo>
                <a:lnTo>
                  <a:pt x="1034021" y="124358"/>
                </a:lnTo>
                <a:lnTo>
                  <a:pt x="1025626" y="127165"/>
                </a:lnTo>
                <a:lnTo>
                  <a:pt x="1017828" y="133032"/>
                </a:lnTo>
                <a:lnTo>
                  <a:pt x="1012151" y="140957"/>
                </a:lnTo>
                <a:lnTo>
                  <a:pt x="1009523" y="149402"/>
                </a:lnTo>
                <a:lnTo>
                  <a:pt x="1010081" y="157378"/>
                </a:lnTo>
                <a:lnTo>
                  <a:pt x="1013942" y="163880"/>
                </a:lnTo>
                <a:lnTo>
                  <a:pt x="1020533" y="167601"/>
                </a:lnTo>
                <a:lnTo>
                  <a:pt x="1028509" y="167982"/>
                </a:lnTo>
                <a:lnTo>
                  <a:pt x="1036904" y="165163"/>
                </a:lnTo>
                <a:lnTo>
                  <a:pt x="1044702" y="159308"/>
                </a:lnTo>
                <a:lnTo>
                  <a:pt x="1050391" y="151371"/>
                </a:lnTo>
                <a:lnTo>
                  <a:pt x="1053020" y="142925"/>
                </a:lnTo>
                <a:close/>
              </a:path>
              <a:path w="4716145" h="170179">
                <a:moveTo>
                  <a:pt x="1053020" y="23418"/>
                </a:moveTo>
                <a:lnTo>
                  <a:pt x="1052461" y="15455"/>
                </a:lnTo>
                <a:lnTo>
                  <a:pt x="1048588" y="8953"/>
                </a:lnTo>
                <a:lnTo>
                  <a:pt x="1041996" y="5219"/>
                </a:lnTo>
                <a:lnTo>
                  <a:pt x="1034021" y="4838"/>
                </a:lnTo>
                <a:lnTo>
                  <a:pt x="1025626" y="7658"/>
                </a:lnTo>
                <a:lnTo>
                  <a:pt x="1017828" y="13525"/>
                </a:lnTo>
                <a:lnTo>
                  <a:pt x="1012151" y="21450"/>
                </a:lnTo>
                <a:lnTo>
                  <a:pt x="1009523" y="29895"/>
                </a:lnTo>
                <a:lnTo>
                  <a:pt x="1010081" y="37858"/>
                </a:lnTo>
                <a:lnTo>
                  <a:pt x="1013942" y="44373"/>
                </a:lnTo>
                <a:lnTo>
                  <a:pt x="1020533" y="48094"/>
                </a:lnTo>
                <a:lnTo>
                  <a:pt x="1028509" y="48463"/>
                </a:lnTo>
                <a:lnTo>
                  <a:pt x="1036904" y="45656"/>
                </a:lnTo>
                <a:lnTo>
                  <a:pt x="1044702" y="39801"/>
                </a:lnTo>
                <a:lnTo>
                  <a:pt x="1050391" y="31864"/>
                </a:lnTo>
                <a:lnTo>
                  <a:pt x="1053020" y="23418"/>
                </a:lnTo>
                <a:close/>
              </a:path>
              <a:path w="4716145" h="170179">
                <a:moveTo>
                  <a:pt x="1179537" y="141058"/>
                </a:moveTo>
                <a:lnTo>
                  <a:pt x="1178979" y="133096"/>
                </a:lnTo>
                <a:lnTo>
                  <a:pt x="1175118" y="126593"/>
                </a:lnTo>
                <a:lnTo>
                  <a:pt x="1168527" y="122872"/>
                </a:lnTo>
                <a:lnTo>
                  <a:pt x="1160538" y="122491"/>
                </a:lnTo>
                <a:lnTo>
                  <a:pt x="1152156" y="125298"/>
                </a:lnTo>
                <a:lnTo>
                  <a:pt x="1144358" y="131165"/>
                </a:lnTo>
                <a:lnTo>
                  <a:pt x="1138669" y="139090"/>
                </a:lnTo>
                <a:lnTo>
                  <a:pt x="1136040" y="147535"/>
                </a:lnTo>
                <a:lnTo>
                  <a:pt x="1136599" y="155511"/>
                </a:lnTo>
                <a:lnTo>
                  <a:pt x="1140472" y="162013"/>
                </a:lnTo>
                <a:lnTo>
                  <a:pt x="1147051" y="165735"/>
                </a:lnTo>
                <a:lnTo>
                  <a:pt x="1155039" y="166116"/>
                </a:lnTo>
                <a:lnTo>
                  <a:pt x="1163421" y="163296"/>
                </a:lnTo>
                <a:lnTo>
                  <a:pt x="1171232" y="157441"/>
                </a:lnTo>
                <a:lnTo>
                  <a:pt x="1176909" y="149504"/>
                </a:lnTo>
                <a:lnTo>
                  <a:pt x="1179537" y="141058"/>
                </a:lnTo>
                <a:close/>
              </a:path>
              <a:path w="4716145" h="170179">
                <a:moveTo>
                  <a:pt x="1179537" y="21551"/>
                </a:moveTo>
                <a:lnTo>
                  <a:pt x="1178979" y="13589"/>
                </a:lnTo>
                <a:lnTo>
                  <a:pt x="1175118" y="7086"/>
                </a:lnTo>
                <a:lnTo>
                  <a:pt x="1168527" y="3352"/>
                </a:lnTo>
                <a:lnTo>
                  <a:pt x="1160538" y="2971"/>
                </a:lnTo>
                <a:lnTo>
                  <a:pt x="1152156" y="5791"/>
                </a:lnTo>
                <a:lnTo>
                  <a:pt x="1144358" y="11658"/>
                </a:lnTo>
                <a:lnTo>
                  <a:pt x="1138669" y="19583"/>
                </a:lnTo>
                <a:lnTo>
                  <a:pt x="1136040" y="28028"/>
                </a:lnTo>
                <a:lnTo>
                  <a:pt x="1136599" y="36004"/>
                </a:lnTo>
                <a:lnTo>
                  <a:pt x="1140472" y="42506"/>
                </a:lnTo>
                <a:lnTo>
                  <a:pt x="1147051" y="46228"/>
                </a:lnTo>
                <a:lnTo>
                  <a:pt x="1155039" y="46609"/>
                </a:lnTo>
                <a:lnTo>
                  <a:pt x="1163421" y="43789"/>
                </a:lnTo>
                <a:lnTo>
                  <a:pt x="1171232" y="37934"/>
                </a:lnTo>
                <a:lnTo>
                  <a:pt x="1176909" y="29997"/>
                </a:lnTo>
                <a:lnTo>
                  <a:pt x="1179537" y="21551"/>
                </a:lnTo>
                <a:close/>
              </a:path>
              <a:path w="4716145" h="170179">
                <a:moveTo>
                  <a:pt x="1306055" y="139192"/>
                </a:moveTo>
                <a:lnTo>
                  <a:pt x="1305509" y="131229"/>
                </a:lnTo>
                <a:lnTo>
                  <a:pt x="1301635" y="124726"/>
                </a:lnTo>
                <a:lnTo>
                  <a:pt x="1295044" y="121005"/>
                </a:lnTo>
                <a:lnTo>
                  <a:pt x="1287056" y="120624"/>
                </a:lnTo>
                <a:lnTo>
                  <a:pt x="1278674" y="123431"/>
                </a:lnTo>
                <a:lnTo>
                  <a:pt x="1270876" y="129298"/>
                </a:lnTo>
                <a:lnTo>
                  <a:pt x="1265186" y="137223"/>
                </a:lnTo>
                <a:lnTo>
                  <a:pt x="1262570" y="145669"/>
                </a:lnTo>
                <a:lnTo>
                  <a:pt x="1263129" y="153644"/>
                </a:lnTo>
                <a:lnTo>
                  <a:pt x="1266990" y="160147"/>
                </a:lnTo>
                <a:lnTo>
                  <a:pt x="1273581" y="163868"/>
                </a:lnTo>
                <a:lnTo>
                  <a:pt x="1281557" y="164249"/>
                </a:lnTo>
                <a:lnTo>
                  <a:pt x="1289951" y="161429"/>
                </a:lnTo>
                <a:lnTo>
                  <a:pt x="1297749" y="155575"/>
                </a:lnTo>
                <a:lnTo>
                  <a:pt x="1303439" y="147637"/>
                </a:lnTo>
                <a:lnTo>
                  <a:pt x="1306055" y="139192"/>
                </a:lnTo>
                <a:close/>
              </a:path>
              <a:path w="4716145" h="170179">
                <a:moveTo>
                  <a:pt x="1306055" y="19685"/>
                </a:moveTo>
                <a:lnTo>
                  <a:pt x="1305509" y="11722"/>
                </a:lnTo>
                <a:lnTo>
                  <a:pt x="1301635" y="5219"/>
                </a:lnTo>
                <a:lnTo>
                  <a:pt x="1295044" y="1485"/>
                </a:lnTo>
                <a:lnTo>
                  <a:pt x="1287056" y="1104"/>
                </a:lnTo>
                <a:lnTo>
                  <a:pt x="1278674" y="3924"/>
                </a:lnTo>
                <a:lnTo>
                  <a:pt x="1270876" y="9791"/>
                </a:lnTo>
                <a:lnTo>
                  <a:pt x="1265186" y="17716"/>
                </a:lnTo>
                <a:lnTo>
                  <a:pt x="1262570" y="26162"/>
                </a:lnTo>
                <a:lnTo>
                  <a:pt x="1263129" y="34137"/>
                </a:lnTo>
                <a:lnTo>
                  <a:pt x="1266990" y="40640"/>
                </a:lnTo>
                <a:lnTo>
                  <a:pt x="1273581" y="44361"/>
                </a:lnTo>
                <a:lnTo>
                  <a:pt x="1281557" y="44742"/>
                </a:lnTo>
                <a:lnTo>
                  <a:pt x="1289951" y="41922"/>
                </a:lnTo>
                <a:lnTo>
                  <a:pt x="1297749" y="36068"/>
                </a:lnTo>
                <a:lnTo>
                  <a:pt x="1303439" y="28130"/>
                </a:lnTo>
                <a:lnTo>
                  <a:pt x="1306055" y="19685"/>
                </a:lnTo>
                <a:close/>
              </a:path>
              <a:path w="4716145" h="170179">
                <a:moveTo>
                  <a:pt x="1432585" y="143484"/>
                </a:moveTo>
                <a:lnTo>
                  <a:pt x="1432026" y="135521"/>
                </a:lnTo>
                <a:lnTo>
                  <a:pt x="1428165" y="129019"/>
                </a:lnTo>
                <a:lnTo>
                  <a:pt x="1421574" y="125285"/>
                </a:lnTo>
                <a:lnTo>
                  <a:pt x="1413586" y="124904"/>
                </a:lnTo>
                <a:lnTo>
                  <a:pt x="1405191" y="127723"/>
                </a:lnTo>
                <a:lnTo>
                  <a:pt x="1397406" y="133591"/>
                </a:lnTo>
                <a:lnTo>
                  <a:pt x="1391716" y="141516"/>
                </a:lnTo>
                <a:lnTo>
                  <a:pt x="1389087" y="149961"/>
                </a:lnTo>
                <a:lnTo>
                  <a:pt x="1389646" y="157924"/>
                </a:lnTo>
                <a:lnTo>
                  <a:pt x="1393520" y="164439"/>
                </a:lnTo>
                <a:lnTo>
                  <a:pt x="1400098" y="168160"/>
                </a:lnTo>
                <a:lnTo>
                  <a:pt x="1408087" y="168529"/>
                </a:lnTo>
                <a:lnTo>
                  <a:pt x="1416469" y="165722"/>
                </a:lnTo>
                <a:lnTo>
                  <a:pt x="1424279" y="159867"/>
                </a:lnTo>
                <a:lnTo>
                  <a:pt x="1429956" y="151930"/>
                </a:lnTo>
                <a:lnTo>
                  <a:pt x="1432585" y="143484"/>
                </a:lnTo>
                <a:close/>
              </a:path>
              <a:path w="4716145" h="170179">
                <a:moveTo>
                  <a:pt x="1432585" y="23977"/>
                </a:moveTo>
                <a:lnTo>
                  <a:pt x="1432026" y="16002"/>
                </a:lnTo>
                <a:lnTo>
                  <a:pt x="1428165" y="9499"/>
                </a:lnTo>
                <a:lnTo>
                  <a:pt x="1421574" y="5778"/>
                </a:lnTo>
                <a:lnTo>
                  <a:pt x="1413586" y="5397"/>
                </a:lnTo>
                <a:lnTo>
                  <a:pt x="1405191" y="8216"/>
                </a:lnTo>
                <a:lnTo>
                  <a:pt x="1397406" y="14071"/>
                </a:lnTo>
                <a:lnTo>
                  <a:pt x="1391716" y="21996"/>
                </a:lnTo>
                <a:lnTo>
                  <a:pt x="1389087" y="30441"/>
                </a:lnTo>
                <a:lnTo>
                  <a:pt x="1389646" y="38417"/>
                </a:lnTo>
                <a:lnTo>
                  <a:pt x="1393520" y="44919"/>
                </a:lnTo>
                <a:lnTo>
                  <a:pt x="1400098" y="48641"/>
                </a:lnTo>
                <a:lnTo>
                  <a:pt x="1408087" y="49022"/>
                </a:lnTo>
                <a:lnTo>
                  <a:pt x="1416469" y="46215"/>
                </a:lnTo>
                <a:lnTo>
                  <a:pt x="1424279" y="40347"/>
                </a:lnTo>
                <a:lnTo>
                  <a:pt x="1429956" y="32423"/>
                </a:lnTo>
                <a:lnTo>
                  <a:pt x="1432585" y="23977"/>
                </a:lnTo>
                <a:close/>
              </a:path>
              <a:path w="4716145" h="170179">
                <a:moveTo>
                  <a:pt x="1559102" y="141617"/>
                </a:moveTo>
                <a:lnTo>
                  <a:pt x="1558544" y="133654"/>
                </a:lnTo>
                <a:lnTo>
                  <a:pt x="1554683" y="127152"/>
                </a:lnTo>
                <a:lnTo>
                  <a:pt x="1548091" y="123418"/>
                </a:lnTo>
                <a:lnTo>
                  <a:pt x="1540103" y="123037"/>
                </a:lnTo>
                <a:lnTo>
                  <a:pt x="1531721" y="125857"/>
                </a:lnTo>
                <a:lnTo>
                  <a:pt x="1523923" y="131724"/>
                </a:lnTo>
                <a:lnTo>
                  <a:pt x="1518234" y="139649"/>
                </a:lnTo>
                <a:lnTo>
                  <a:pt x="1515618" y="148094"/>
                </a:lnTo>
                <a:lnTo>
                  <a:pt x="1516164" y="156057"/>
                </a:lnTo>
                <a:lnTo>
                  <a:pt x="1520037" y="162572"/>
                </a:lnTo>
                <a:lnTo>
                  <a:pt x="1526628" y="166293"/>
                </a:lnTo>
                <a:lnTo>
                  <a:pt x="1534604" y="166662"/>
                </a:lnTo>
                <a:lnTo>
                  <a:pt x="1542986" y="163855"/>
                </a:lnTo>
                <a:lnTo>
                  <a:pt x="1550797" y="158000"/>
                </a:lnTo>
                <a:lnTo>
                  <a:pt x="1556486" y="150063"/>
                </a:lnTo>
                <a:lnTo>
                  <a:pt x="1559102" y="141617"/>
                </a:lnTo>
                <a:close/>
              </a:path>
              <a:path w="4716145" h="170179">
                <a:moveTo>
                  <a:pt x="1559102" y="22110"/>
                </a:moveTo>
                <a:lnTo>
                  <a:pt x="1558544" y="14135"/>
                </a:lnTo>
                <a:lnTo>
                  <a:pt x="1554683" y="7632"/>
                </a:lnTo>
                <a:lnTo>
                  <a:pt x="1548091" y="3911"/>
                </a:lnTo>
                <a:lnTo>
                  <a:pt x="1540103" y="3530"/>
                </a:lnTo>
                <a:lnTo>
                  <a:pt x="1531721" y="6350"/>
                </a:lnTo>
                <a:lnTo>
                  <a:pt x="1523923" y="12204"/>
                </a:lnTo>
                <a:lnTo>
                  <a:pt x="1518234" y="20129"/>
                </a:lnTo>
                <a:lnTo>
                  <a:pt x="1515618" y="28587"/>
                </a:lnTo>
                <a:lnTo>
                  <a:pt x="1516164" y="36550"/>
                </a:lnTo>
                <a:lnTo>
                  <a:pt x="1520037" y="43053"/>
                </a:lnTo>
                <a:lnTo>
                  <a:pt x="1526628" y="46774"/>
                </a:lnTo>
                <a:lnTo>
                  <a:pt x="1534604" y="47155"/>
                </a:lnTo>
                <a:lnTo>
                  <a:pt x="1542986" y="44348"/>
                </a:lnTo>
                <a:lnTo>
                  <a:pt x="1550797" y="38481"/>
                </a:lnTo>
                <a:lnTo>
                  <a:pt x="1556486" y="30556"/>
                </a:lnTo>
                <a:lnTo>
                  <a:pt x="1559102" y="22110"/>
                </a:lnTo>
                <a:close/>
              </a:path>
              <a:path w="4716145" h="170179">
                <a:moveTo>
                  <a:pt x="1685632" y="139750"/>
                </a:moveTo>
                <a:lnTo>
                  <a:pt x="1685074" y="131787"/>
                </a:lnTo>
                <a:lnTo>
                  <a:pt x="1681200" y="125285"/>
                </a:lnTo>
                <a:lnTo>
                  <a:pt x="1674609" y="121551"/>
                </a:lnTo>
                <a:lnTo>
                  <a:pt x="1666633" y="121170"/>
                </a:lnTo>
                <a:lnTo>
                  <a:pt x="1658239" y="123990"/>
                </a:lnTo>
                <a:lnTo>
                  <a:pt x="1650441" y="129857"/>
                </a:lnTo>
                <a:lnTo>
                  <a:pt x="1644764" y="137782"/>
                </a:lnTo>
                <a:lnTo>
                  <a:pt x="1642135" y="146227"/>
                </a:lnTo>
                <a:lnTo>
                  <a:pt x="1642694" y="154203"/>
                </a:lnTo>
                <a:lnTo>
                  <a:pt x="1646555" y="160705"/>
                </a:lnTo>
                <a:lnTo>
                  <a:pt x="1653146" y="164426"/>
                </a:lnTo>
                <a:lnTo>
                  <a:pt x="1661134" y="164807"/>
                </a:lnTo>
                <a:lnTo>
                  <a:pt x="1669516" y="161988"/>
                </a:lnTo>
                <a:lnTo>
                  <a:pt x="1677314" y="156133"/>
                </a:lnTo>
                <a:lnTo>
                  <a:pt x="1683004" y="148196"/>
                </a:lnTo>
                <a:lnTo>
                  <a:pt x="1685632" y="139750"/>
                </a:lnTo>
                <a:close/>
              </a:path>
              <a:path w="4716145" h="170179">
                <a:moveTo>
                  <a:pt x="1685632" y="20243"/>
                </a:moveTo>
                <a:lnTo>
                  <a:pt x="1685074" y="12268"/>
                </a:lnTo>
                <a:lnTo>
                  <a:pt x="1681200" y="5765"/>
                </a:lnTo>
                <a:lnTo>
                  <a:pt x="1674609" y="2044"/>
                </a:lnTo>
                <a:lnTo>
                  <a:pt x="1666633" y="1663"/>
                </a:lnTo>
                <a:lnTo>
                  <a:pt x="1658239" y="4483"/>
                </a:lnTo>
                <a:lnTo>
                  <a:pt x="1650441" y="10337"/>
                </a:lnTo>
                <a:lnTo>
                  <a:pt x="1644764" y="18262"/>
                </a:lnTo>
                <a:lnTo>
                  <a:pt x="1642135" y="26720"/>
                </a:lnTo>
                <a:lnTo>
                  <a:pt x="1642694" y="34683"/>
                </a:lnTo>
                <a:lnTo>
                  <a:pt x="1646555" y="41186"/>
                </a:lnTo>
                <a:lnTo>
                  <a:pt x="1653146" y="44907"/>
                </a:lnTo>
                <a:lnTo>
                  <a:pt x="1661134" y="45288"/>
                </a:lnTo>
                <a:lnTo>
                  <a:pt x="1669516" y="42481"/>
                </a:lnTo>
                <a:lnTo>
                  <a:pt x="1677314" y="36614"/>
                </a:lnTo>
                <a:lnTo>
                  <a:pt x="1683004" y="28689"/>
                </a:lnTo>
                <a:lnTo>
                  <a:pt x="1685632" y="20243"/>
                </a:lnTo>
                <a:close/>
              </a:path>
              <a:path w="4716145" h="170179">
                <a:moveTo>
                  <a:pt x="1808429" y="141820"/>
                </a:moveTo>
                <a:lnTo>
                  <a:pt x="1807870" y="133845"/>
                </a:lnTo>
                <a:lnTo>
                  <a:pt x="1803996" y="127342"/>
                </a:lnTo>
                <a:lnTo>
                  <a:pt x="1797405" y="123621"/>
                </a:lnTo>
                <a:lnTo>
                  <a:pt x="1789430" y="123240"/>
                </a:lnTo>
                <a:lnTo>
                  <a:pt x="1781035" y="126060"/>
                </a:lnTo>
                <a:lnTo>
                  <a:pt x="1773237" y="131914"/>
                </a:lnTo>
                <a:lnTo>
                  <a:pt x="1767560" y="139852"/>
                </a:lnTo>
                <a:lnTo>
                  <a:pt x="1764931" y="148297"/>
                </a:lnTo>
                <a:lnTo>
                  <a:pt x="1765490" y="156260"/>
                </a:lnTo>
                <a:lnTo>
                  <a:pt x="1769351" y="162763"/>
                </a:lnTo>
                <a:lnTo>
                  <a:pt x="1775942" y="166484"/>
                </a:lnTo>
                <a:lnTo>
                  <a:pt x="1783930" y="166865"/>
                </a:lnTo>
                <a:lnTo>
                  <a:pt x="1792312" y="164058"/>
                </a:lnTo>
                <a:lnTo>
                  <a:pt x="1800110" y="158191"/>
                </a:lnTo>
                <a:lnTo>
                  <a:pt x="1805800" y="150266"/>
                </a:lnTo>
                <a:lnTo>
                  <a:pt x="1808429" y="141820"/>
                </a:lnTo>
                <a:close/>
              </a:path>
              <a:path w="4716145" h="170179">
                <a:moveTo>
                  <a:pt x="1808429" y="22313"/>
                </a:moveTo>
                <a:lnTo>
                  <a:pt x="1807870" y="14338"/>
                </a:lnTo>
                <a:lnTo>
                  <a:pt x="1803996" y="7835"/>
                </a:lnTo>
                <a:lnTo>
                  <a:pt x="1797405" y="4114"/>
                </a:lnTo>
                <a:lnTo>
                  <a:pt x="1789430" y="3733"/>
                </a:lnTo>
                <a:lnTo>
                  <a:pt x="1781035" y="6553"/>
                </a:lnTo>
                <a:lnTo>
                  <a:pt x="1773237" y="12407"/>
                </a:lnTo>
                <a:lnTo>
                  <a:pt x="1767560" y="20332"/>
                </a:lnTo>
                <a:lnTo>
                  <a:pt x="1764931" y="28778"/>
                </a:lnTo>
                <a:lnTo>
                  <a:pt x="1765490" y="36753"/>
                </a:lnTo>
                <a:lnTo>
                  <a:pt x="1769351" y="43256"/>
                </a:lnTo>
                <a:lnTo>
                  <a:pt x="1775942" y="46977"/>
                </a:lnTo>
                <a:lnTo>
                  <a:pt x="1783930" y="47358"/>
                </a:lnTo>
                <a:lnTo>
                  <a:pt x="1792312" y="44551"/>
                </a:lnTo>
                <a:lnTo>
                  <a:pt x="1800110" y="38684"/>
                </a:lnTo>
                <a:lnTo>
                  <a:pt x="1805800" y="30759"/>
                </a:lnTo>
                <a:lnTo>
                  <a:pt x="1808429" y="22313"/>
                </a:lnTo>
                <a:close/>
              </a:path>
              <a:path w="4716145" h="170179">
                <a:moveTo>
                  <a:pt x="1934946" y="139954"/>
                </a:moveTo>
                <a:lnTo>
                  <a:pt x="1934387" y="131978"/>
                </a:lnTo>
                <a:lnTo>
                  <a:pt x="1930527" y="125476"/>
                </a:lnTo>
                <a:lnTo>
                  <a:pt x="1923935" y="121754"/>
                </a:lnTo>
                <a:lnTo>
                  <a:pt x="1915947" y="121373"/>
                </a:lnTo>
                <a:lnTo>
                  <a:pt x="1907565" y="124193"/>
                </a:lnTo>
                <a:lnTo>
                  <a:pt x="1899767" y="130048"/>
                </a:lnTo>
                <a:lnTo>
                  <a:pt x="1894078" y="137985"/>
                </a:lnTo>
                <a:lnTo>
                  <a:pt x="1891449" y="146431"/>
                </a:lnTo>
                <a:lnTo>
                  <a:pt x="1892007" y="154393"/>
                </a:lnTo>
                <a:lnTo>
                  <a:pt x="1895881" y="160896"/>
                </a:lnTo>
                <a:lnTo>
                  <a:pt x="1902460" y="164617"/>
                </a:lnTo>
                <a:lnTo>
                  <a:pt x="1910448" y="164998"/>
                </a:lnTo>
                <a:lnTo>
                  <a:pt x="1918830" y="162191"/>
                </a:lnTo>
                <a:lnTo>
                  <a:pt x="1926640" y="156324"/>
                </a:lnTo>
                <a:lnTo>
                  <a:pt x="1932317" y="148399"/>
                </a:lnTo>
                <a:lnTo>
                  <a:pt x="1934946" y="139954"/>
                </a:lnTo>
                <a:close/>
              </a:path>
              <a:path w="4716145" h="170179">
                <a:moveTo>
                  <a:pt x="1934946" y="20447"/>
                </a:moveTo>
                <a:lnTo>
                  <a:pt x="1934387" y="12471"/>
                </a:lnTo>
                <a:lnTo>
                  <a:pt x="1930527" y="5969"/>
                </a:lnTo>
                <a:lnTo>
                  <a:pt x="1923935" y="2247"/>
                </a:lnTo>
                <a:lnTo>
                  <a:pt x="1915947" y="1866"/>
                </a:lnTo>
                <a:lnTo>
                  <a:pt x="1907565" y="4686"/>
                </a:lnTo>
                <a:lnTo>
                  <a:pt x="1899767" y="10541"/>
                </a:lnTo>
                <a:lnTo>
                  <a:pt x="1894078" y="18465"/>
                </a:lnTo>
                <a:lnTo>
                  <a:pt x="1891449" y="26911"/>
                </a:lnTo>
                <a:lnTo>
                  <a:pt x="1892007" y="34886"/>
                </a:lnTo>
                <a:lnTo>
                  <a:pt x="1895881" y="41389"/>
                </a:lnTo>
                <a:lnTo>
                  <a:pt x="1902460" y="45110"/>
                </a:lnTo>
                <a:lnTo>
                  <a:pt x="1910448" y="45491"/>
                </a:lnTo>
                <a:lnTo>
                  <a:pt x="1918830" y="42684"/>
                </a:lnTo>
                <a:lnTo>
                  <a:pt x="1926640" y="36817"/>
                </a:lnTo>
                <a:lnTo>
                  <a:pt x="1932317" y="28892"/>
                </a:lnTo>
                <a:lnTo>
                  <a:pt x="1934946" y="20447"/>
                </a:lnTo>
                <a:close/>
              </a:path>
              <a:path w="4716145" h="170179">
                <a:moveTo>
                  <a:pt x="2061476" y="138087"/>
                </a:moveTo>
                <a:lnTo>
                  <a:pt x="2060917" y="130124"/>
                </a:lnTo>
                <a:lnTo>
                  <a:pt x="2057044" y="123621"/>
                </a:lnTo>
                <a:lnTo>
                  <a:pt x="2050453" y="119888"/>
                </a:lnTo>
                <a:lnTo>
                  <a:pt x="2042477" y="119507"/>
                </a:lnTo>
                <a:lnTo>
                  <a:pt x="2034082" y="122326"/>
                </a:lnTo>
                <a:lnTo>
                  <a:pt x="2026285" y="128193"/>
                </a:lnTo>
                <a:lnTo>
                  <a:pt x="2020608" y="136118"/>
                </a:lnTo>
                <a:lnTo>
                  <a:pt x="2017979" y="144564"/>
                </a:lnTo>
                <a:lnTo>
                  <a:pt x="2018538" y="152527"/>
                </a:lnTo>
                <a:lnTo>
                  <a:pt x="2022398" y="159042"/>
                </a:lnTo>
                <a:lnTo>
                  <a:pt x="2028990" y="162763"/>
                </a:lnTo>
                <a:lnTo>
                  <a:pt x="2036965" y="163131"/>
                </a:lnTo>
                <a:lnTo>
                  <a:pt x="2045360" y="160324"/>
                </a:lnTo>
                <a:lnTo>
                  <a:pt x="2053158" y="154470"/>
                </a:lnTo>
                <a:lnTo>
                  <a:pt x="2058847" y="146532"/>
                </a:lnTo>
                <a:lnTo>
                  <a:pt x="2061476" y="138087"/>
                </a:lnTo>
                <a:close/>
              </a:path>
              <a:path w="4716145" h="170179">
                <a:moveTo>
                  <a:pt x="2061476" y="18580"/>
                </a:moveTo>
                <a:lnTo>
                  <a:pt x="2060917" y="10604"/>
                </a:lnTo>
                <a:lnTo>
                  <a:pt x="2057044" y="4102"/>
                </a:lnTo>
                <a:lnTo>
                  <a:pt x="2050453" y="381"/>
                </a:lnTo>
                <a:lnTo>
                  <a:pt x="2042477" y="0"/>
                </a:lnTo>
                <a:lnTo>
                  <a:pt x="2034082" y="2819"/>
                </a:lnTo>
                <a:lnTo>
                  <a:pt x="2026285" y="8674"/>
                </a:lnTo>
                <a:lnTo>
                  <a:pt x="2020608" y="16598"/>
                </a:lnTo>
                <a:lnTo>
                  <a:pt x="2017979" y="25044"/>
                </a:lnTo>
                <a:lnTo>
                  <a:pt x="2018538" y="33020"/>
                </a:lnTo>
                <a:lnTo>
                  <a:pt x="2022398" y="39522"/>
                </a:lnTo>
                <a:lnTo>
                  <a:pt x="2028990" y="43243"/>
                </a:lnTo>
                <a:lnTo>
                  <a:pt x="2036965" y="43624"/>
                </a:lnTo>
                <a:lnTo>
                  <a:pt x="2045360" y="40817"/>
                </a:lnTo>
                <a:lnTo>
                  <a:pt x="2053158" y="34950"/>
                </a:lnTo>
                <a:lnTo>
                  <a:pt x="2058847" y="27025"/>
                </a:lnTo>
                <a:lnTo>
                  <a:pt x="2061476" y="18580"/>
                </a:lnTo>
                <a:close/>
              </a:path>
              <a:path w="4716145" h="170179">
                <a:moveTo>
                  <a:pt x="2187994" y="142379"/>
                </a:moveTo>
                <a:lnTo>
                  <a:pt x="2187435" y="134404"/>
                </a:lnTo>
                <a:lnTo>
                  <a:pt x="2183561" y="127901"/>
                </a:lnTo>
                <a:lnTo>
                  <a:pt x="2176983" y="124180"/>
                </a:lnTo>
                <a:lnTo>
                  <a:pt x="2168995" y="123799"/>
                </a:lnTo>
                <a:lnTo>
                  <a:pt x="2160600" y="126619"/>
                </a:lnTo>
                <a:lnTo>
                  <a:pt x="2152802" y="132473"/>
                </a:lnTo>
                <a:lnTo>
                  <a:pt x="2147125" y="140398"/>
                </a:lnTo>
                <a:lnTo>
                  <a:pt x="2144496" y="148844"/>
                </a:lnTo>
                <a:lnTo>
                  <a:pt x="2145055" y="156819"/>
                </a:lnTo>
                <a:lnTo>
                  <a:pt x="2148916" y="163322"/>
                </a:lnTo>
                <a:lnTo>
                  <a:pt x="2155507" y="167043"/>
                </a:lnTo>
                <a:lnTo>
                  <a:pt x="2163495" y="167424"/>
                </a:lnTo>
                <a:lnTo>
                  <a:pt x="2171877" y="164617"/>
                </a:lnTo>
                <a:lnTo>
                  <a:pt x="2179675" y="158750"/>
                </a:lnTo>
                <a:lnTo>
                  <a:pt x="2185365" y="150825"/>
                </a:lnTo>
                <a:lnTo>
                  <a:pt x="2187994" y="142379"/>
                </a:lnTo>
                <a:close/>
              </a:path>
              <a:path w="4716145" h="170179">
                <a:moveTo>
                  <a:pt x="2187994" y="22860"/>
                </a:moveTo>
                <a:lnTo>
                  <a:pt x="2187435" y="14897"/>
                </a:lnTo>
                <a:lnTo>
                  <a:pt x="2183561" y="8394"/>
                </a:lnTo>
                <a:lnTo>
                  <a:pt x="2176983" y="4673"/>
                </a:lnTo>
                <a:lnTo>
                  <a:pt x="2168995" y="4292"/>
                </a:lnTo>
                <a:lnTo>
                  <a:pt x="2160600" y="7099"/>
                </a:lnTo>
                <a:lnTo>
                  <a:pt x="2152802" y="12966"/>
                </a:lnTo>
                <a:lnTo>
                  <a:pt x="2147125" y="20891"/>
                </a:lnTo>
                <a:lnTo>
                  <a:pt x="2144496" y="29337"/>
                </a:lnTo>
                <a:lnTo>
                  <a:pt x="2145055" y="37312"/>
                </a:lnTo>
                <a:lnTo>
                  <a:pt x="2148916" y="43815"/>
                </a:lnTo>
                <a:lnTo>
                  <a:pt x="2155507" y="47536"/>
                </a:lnTo>
                <a:lnTo>
                  <a:pt x="2163495" y="47917"/>
                </a:lnTo>
                <a:lnTo>
                  <a:pt x="2171877" y="45097"/>
                </a:lnTo>
                <a:lnTo>
                  <a:pt x="2179675" y="39243"/>
                </a:lnTo>
                <a:lnTo>
                  <a:pt x="2185365" y="31305"/>
                </a:lnTo>
                <a:lnTo>
                  <a:pt x="2187994" y="22860"/>
                </a:lnTo>
                <a:close/>
              </a:path>
              <a:path w="4716145" h="170179">
                <a:moveTo>
                  <a:pt x="2314511" y="140512"/>
                </a:moveTo>
                <a:lnTo>
                  <a:pt x="2313952" y="132537"/>
                </a:lnTo>
                <a:lnTo>
                  <a:pt x="2310092" y="126034"/>
                </a:lnTo>
                <a:lnTo>
                  <a:pt x="2303500" y="122313"/>
                </a:lnTo>
                <a:lnTo>
                  <a:pt x="2295512" y="121932"/>
                </a:lnTo>
                <a:lnTo>
                  <a:pt x="2287130" y="124752"/>
                </a:lnTo>
                <a:lnTo>
                  <a:pt x="2279332" y="130606"/>
                </a:lnTo>
                <a:lnTo>
                  <a:pt x="2273643" y="138531"/>
                </a:lnTo>
                <a:lnTo>
                  <a:pt x="2271026" y="146977"/>
                </a:lnTo>
                <a:lnTo>
                  <a:pt x="2271572" y="154952"/>
                </a:lnTo>
                <a:lnTo>
                  <a:pt x="2275446" y="161455"/>
                </a:lnTo>
                <a:lnTo>
                  <a:pt x="2282037" y="165176"/>
                </a:lnTo>
                <a:lnTo>
                  <a:pt x="2290013" y="165557"/>
                </a:lnTo>
                <a:lnTo>
                  <a:pt x="2298395" y="162750"/>
                </a:lnTo>
                <a:lnTo>
                  <a:pt x="2306205" y="156883"/>
                </a:lnTo>
                <a:lnTo>
                  <a:pt x="2311895" y="148958"/>
                </a:lnTo>
                <a:lnTo>
                  <a:pt x="2314511" y="140512"/>
                </a:lnTo>
                <a:close/>
              </a:path>
              <a:path w="4716145" h="170179">
                <a:moveTo>
                  <a:pt x="2314511" y="21005"/>
                </a:moveTo>
                <a:lnTo>
                  <a:pt x="2313952" y="13030"/>
                </a:lnTo>
                <a:lnTo>
                  <a:pt x="2310092" y="6527"/>
                </a:lnTo>
                <a:lnTo>
                  <a:pt x="2303500" y="2806"/>
                </a:lnTo>
                <a:lnTo>
                  <a:pt x="2295512" y="2425"/>
                </a:lnTo>
                <a:lnTo>
                  <a:pt x="2287130" y="5232"/>
                </a:lnTo>
                <a:lnTo>
                  <a:pt x="2279332" y="11099"/>
                </a:lnTo>
                <a:lnTo>
                  <a:pt x="2273643" y="19024"/>
                </a:lnTo>
                <a:lnTo>
                  <a:pt x="2271026" y="27470"/>
                </a:lnTo>
                <a:lnTo>
                  <a:pt x="2271572" y="35445"/>
                </a:lnTo>
                <a:lnTo>
                  <a:pt x="2275446" y="41948"/>
                </a:lnTo>
                <a:lnTo>
                  <a:pt x="2282037" y="45669"/>
                </a:lnTo>
                <a:lnTo>
                  <a:pt x="2290013" y="46050"/>
                </a:lnTo>
                <a:lnTo>
                  <a:pt x="2298395" y="43230"/>
                </a:lnTo>
                <a:lnTo>
                  <a:pt x="2306205" y="37376"/>
                </a:lnTo>
                <a:lnTo>
                  <a:pt x="2311895" y="29451"/>
                </a:lnTo>
                <a:lnTo>
                  <a:pt x="2314511" y="21005"/>
                </a:lnTo>
                <a:close/>
              </a:path>
              <a:path w="4716145" h="170179">
                <a:moveTo>
                  <a:pt x="2441041" y="144792"/>
                </a:moveTo>
                <a:lnTo>
                  <a:pt x="2440482" y="136829"/>
                </a:lnTo>
                <a:lnTo>
                  <a:pt x="2436609" y="130327"/>
                </a:lnTo>
                <a:lnTo>
                  <a:pt x="2430018" y="126606"/>
                </a:lnTo>
                <a:lnTo>
                  <a:pt x="2422042" y="126225"/>
                </a:lnTo>
                <a:lnTo>
                  <a:pt x="2413647" y="129032"/>
                </a:lnTo>
                <a:lnTo>
                  <a:pt x="2405850" y="134899"/>
                </a:lnTo>
                <a:lnTo>
                  <a:pt x="2400173" y="142824"/>
                </a:lnTo>
                <a:lnTo>
                  <a:pt x="2397544" y="151269"/>
                </a:lnTo>
                <a:lnTo>
                  <a:pt x="2398103" y="159245"/>
                </a:lnTo>
                <a:lnTo>
                  <a:pt x="2401963" y="165747"/>
                </a:lnTo>
                <a:lnTo>
                  <a:pt x="2408555" y="169468"/>
                </a:lnTo>
                <a:lnTo>
                  <a:pt x="2416543" y="169849"/>
                </a:lnTo>
                <a:lnTo>
                  <a:pt x="2424925" y="167030"/>
                </a:lnTo>
                <a:lnTo>
                  <a:pt x="2432723" y="161175"/>
                </a:lnTo>
                <a:lnTo>
                  <a:pt x="2438412" y="153238"/>
                </a:lnTo>
                <a:lnTo>
                  <a:pt x="2441041" y="144792"/>
                </a:lnTo>
                <a:close/>
              </a:path>
              <a:path w="4716145" h="170179">
                <a:moveTo>
                  <a:pt x="2441041" y="25285"/>
                </a:moveTo>
                <a:lnTo>
                  <a:pt x="2440482" y="17322"/>
                </a:lnTo>
                <a:lnTo>
                  <a:pt x="2436609" y="10820"/>
                </a:lnTo>
                <a:lnTo>
                  <a:pt x="2430018" y="7086"/>
                </a:lnTo>
                <a:lnTo>
                  <a:pt x="2422042" y="6705"/>
                </a:lnTo>
                <a:lnTo>
                  <a:pt x="2413647" y="9525"/>
                </a:lnTo>
                <a:lnTo>
                  <a:pt x="2405850" y="15392"/>
                </a:lnTo>
                <a:lnTo>
                  <a:pt x="2400173" y="23317"/>
                </a:lnTo>
                <a:lnTo>
                  <a:pt x="2397544" y="31762"/>
                </a:lnTo>
                <a:lnTo>
                  <a:pt x="2398103" y="39738"/>
                </a:lnTo>
                <a:lnTo>
                  <a:pt x="2401963" y="46240"/>
                </a:lnTo>
                <a:lnTo>
                  <a:pt x="2408555" y="49961"/>
                </a:lnTo>
                <a:lnTo>
                  <a:pt x="2416543" y="50342"/>
                </a:lnTo>
                <a:lnTo>
                  <a:pt x="2424925" y="47523"/>
                </a:lnTo>
                <a:lnTo>
                  <a:pt x="2432723" y="41668"/>
                </a:lnTo>
                <a:lnTo>
                  <a:pt x="2438412" y="33731"/>
                </a:lnTo>
                <a:lnTo>
                  <a:pt x="2441041" y="25285"/>
                </a:lnTo>
                <a:close/>
              </a:path>
              <a:path w="4716145" h="170179">
                <a:moveTo>
                  <a:pt x="2567559" y="142925"/>
                </a:moveTo>
                <a:lnTo>
                  <a:pt x="2567000" y="134962"/>
                </a:lnTo>
                <a:lnTo>
                  <a:pt x="2563139" y="128460"/>
                </a:lnTo>
                <a:lnTo>
                  <a:pt x="2556548" y="124739"/>
                </a:lnTo>
                <a:lnTo>
                  <a:pt x="2548559" y="124358"/>
                </a:lnTo>
                <a:lnTo>
                  <a:pt x="2540177" y="127165"/>
                </a:lnTo>
                <a:lnTo>
                  <a:pt x="2532380" y="133032"/>
                </a:lnTo>
                <a:lnTo>
                  <a:pt x="2526690" y="140957"/>
                </a:lnTo>
                <a:lnTo>
                  <a:pt x="2524061" y="149402"/>
                </a:lnTo>
                <a:lnTo>
                  <a:pt x="2524620" y="157378"/>
                </a:lnTo>
                <a:lnTo>
                  <a:pt x="2528493" y="163880"/>
                </a:lnTo>
                <a:lnTo>
                  <a:pt x="2535072" y="167601"/>
                </a:lnTo>
                <a:lnTo>
                  <a:pt x="2543060" y="167982"/>
                </a:lnTo>
                <a:lnTo>
                  <a:pt x="2551442" y="165163"/>
                </a:lnTo>
                <a:lnTo>
                  <a:pt x="2559253" y="159308"/>
                </a:lnTo>
                <a:lnTo>
                  <a:pt x="2564930" y="151371"/>
                </a:lnTo>
                <a:lnTo>
                  <a:pt x="2567559" y="142925"/>
                </a:lnTo>
                <a:close/>
              </a:path>
              <a:path w="4716145" h="170179">
                <a:moveTo>
                  <a:pt x="2567559" y="23418"/>
                </a:moveTo>
                <a:lnTo>
                  <a:pt x="2567000" y="15455"/>
                </a:lnTo>
                <a:lnTo>
                  <a:pt x="2563139" y="8953"/>
                </a:lnTo>
                <a:lnTo>
                  <a:pt x="2556548" y="5219"/>
                </a:lnTo>
                <a:lnTo>
                  <a:pt x="2548559" y="4838"/>
                </a:lnTo>
                <a:lnTo>
                  <a:pt x="2540177" y="7658"/>
                </a:lnTo>
                <a:lnTo>
                  <a:pt x="2532380" y="13525"/>
                </a:lnTo>
                <a:lnTo>
                  <a:pt x="2526690" y="21450"/>
                </a:lnTo>
                <a:lnTo>
                  <a:pt x="2524061" y="29895"/>
                </a:lnTo>
                <a:lnTo>
                  <a:pt x="2524620" y="37858"/>
                </a:lnTo>
                <a:lnTo>
                  <a:pt x="2528493" y="44373"/>
                </a:lnTo>
                <a:lnTo>
                  <a:pt x="2535072" y="48094"/>
                </a:lnTo>
                <a:lnTo>
                  <a:pt x="2543060" y="48463"/>
                </a:lnTo>
                <a:lnTo>
                  <a:pt x="2551442" y="45656"/>
                </a:lnTo>
                <a:lnTo>
                  <a:pt x="2559253" y="39801"/>
                </a:lnTo>
                <a:lnTo>
                  <a:pt x="2564930" y="31864"/>
                </a:lnTo>
                <a:lnTo>
                  <a:pt x="2567559" y="23418"/>
                </a:lnTo>
                <a:close/>
              </a:path>
              <a:path w="4716145" h="170179">
                <a:moveTo>
                  <a:pt x="2694076" y="141058"/>
                </a:moveTo>
                <a:lnTo>
                  <a:pt x="2693530" y="133096"/>
                </a:lnTo>
                <a:lnTo>
                  <a:pt x="2689656" y="126593"/>
                </a:lnTo>
                <a:lnTo>
                  <a:pt x="2683065" y="122872"/>
                </a:lnTo>
                <a:lnTo>
                  <a:pt x="2675077" y="122491"/>
                </a:lnTo>
                <a:lnTo>
                  <a:pt x="2666695" y="125298"/>
                </a:lnTo>
                <a:lnTo>
                  <a:pt x="2658897" y="131165"/>
                </a:lnTo>
                <a:lnTo>
                  <a:pt x="2653207" y="139090"/>
                </a:lnTo>
                <a:lnTo>
                  <a:pt x="2650591" y="147535"/>
                </a:lnTo>
                <a:lnTo>
                  <a:pt x="2651150" y="155511"/>
                </a:lnTo>
                <a:lnTo>
                  <a:pt x="2655011" y="162013"/>
                </a:lnTo>
                <a:lnTo>
                  <a:pt x="2661602" y="165735"/>
                </a:lnTo>
                <a:lnTo>
                  <a:pt x="2669578" y="166116"/>
                </a:lnTo>
                <a:lnTo>
                  <a:pt x="2677972" y="163296"/>
                </a:lnTo>
                <a:lnTo>
                  <a:pt x="2685770" y="157441"/>
                </a:lnTo>
                <a:lnTo>
                  <a:pt x="2691460" y="149504"/>
                </a:lnTo>
                <a:lnTo>
                  <a:pt x="2694076" y="141058"/>
                </a:lnTo>
                <a:close/>
              </a:path>
              <a:path w="4716145" h="170179">
                <a:moveTo>
                  <a:pt x="2694076" y="21551"/>
                </a:moveTo>
                <a:lnTo>
                  <a:pt x="2693530" y="13589"/>
                </a:lnTo>
                <a:lnTo>
                  <a:pt x="2689656" y="7086"/>
                </a:lnTo>
                <a:lnTo>
                  <a:pt x="2683065" y="3352"/>
                </a:lnTo>
                <a:lnTo>
                  <a:pt x="2675077" y="2971"/>
                </a:lnTo>
                <a:lnTo>
                  <a:pt x="2666695" y="5791"/>
                </a:lnTo>
                <a:lnTo>
                  <a:pt x="2658897" y="11658"/>
                </a:lnTo>
                <a:lnTo>
                  <a:pt x="2653207" y="19583"/>
                </a:lnTo>
                <a:lnTo>
                  <a:pt x="2650591" y="28028"/>
                </a:lnTo>
                <a:lnTo>
                  <a:pt x="2651150" y="36004"/>
                </a:lnTo>
                <a:lnTo>
                  <a:pt x="2655011" y="42506"/>
                </a:lnTo>
                <a:lnTo>
                  <a:pt x="2661602" y="46228"/>
                </a:lnTo>
                <a:lnTo>
                  <a:pt x="2669578" y="46609"/>
                </a:lnTo>
                <a:lnTo>
                  <a:pt x="2677972" y="43789"/>
                </a:lnTo>
                <a:lnTo>
                  <a:pt x="2685770" y="37934"/>
                </a:lnTo>
                <a:lnTo>
                  <a:pt x="2691460" y="29997"/>
                </a:lnTo>
                <a:lnTo>
                  <a:pt x="2694076" y="21551"/>
                </a:lnTo>
                <a:close/>
              </a:path>
              <a:path w="4716145" h="170179">
                <a:moveTo>
                  <a:pt x="2820606" y="139192"/>
                </a:moveTo>
                <a:lnTo>
                  <a:pt x="2820047" y="131229"/>
                </a:lnTo>
                <a:lnTo>
                  <a:pt x="2816187" y="124726"/>
                </a:lnTo>
                <a:lnTo>
                  <a:pt x="2809595" y="121005"/>
                </a:lnTo>
                <a:lnTo>
                  <a:pt x="2801607" y="120624"/>
                </a:lnTo>
                <a:lnTo>
                  <a:pt x="2793212" y="123431"/>
                </a:lnTo>
                <a:lnTo>
                  <a:pt x="2785427" y="129298"/>
                </a:lnTo>
                <a:lnTo>
                  <a:pt x="2779738" y="137223"/>
                </a:lnTo>
                <a:lnTo>
                  <a:pt x="2777109" y="145669"/>
                </a:lnTo>
                <a:lnTo>
                  <a:pt x="2777667" y="153644"/>
                </a:lnTo>
                <a:lnTo>
                  <a:pt x="2781541" y="160147"/>
                </a:lnTo>
                <a:lnTo>
                  <a:pt x="2788120" y="163868"/>
                </a:lnTo>
                <a:lnTo>
                  <a:pt x="2796108" y="164249"/>
                </a:lnTo>
                <a:lnTo>
                  <a:pt x="2804490" y="161429"/>
                </a:lnTo>
                <a:lnTo>
                  <a:pt x="2812300" y="155575"/>
                </a:lnTo>
                <a:lnTo>
                  <a:pt x="2817977" y="147637"/>
                </a:lnTo>
                <a:lnTo>
                  <a:pt x="2820606" y="139192"/>
                </a:lnTo>
                <a:close/>
              </a:path>
              <a:path w="4716145" h="170179">
                <a:moveTo>
                  <a:pt x="2820606" y="19685"/>
                </a:moveTo>
                <a:lnTo>
                  <a:pt x="2820047" y="11722"/>
                </a:lnTo>
                <a:lnTo>
                  <a:pt x="2816187" y="5219"/>
                </a:lnTo>
                <a:lnTo>
                  <a:pt x="2809595" y="1485"/>
                </a:lnTo>
                <a:lnTo>
                  <a:pt x="2801607" y="1104"/>
                </a:lnTo>
                <a:lnTo>
                  <a:pt x="2793212" y="3924"/>
                </a:lnTo>
                <a:lnTo>
                  <a:pt x="2785427" y="9791"/>
                </a:lnTo>
                <a:lnTo>
                  <a:pt x="2779738" y="17716"/>
                </a:lnTo>
                <a:lnTo>
                  <a:pt x="2777109" y="26162"/>
                </a:lnTo>
                <a:lnTo>
                  <a:pt x="2777667" y="34137"/>
                </a:lnTo>
                <a:lnTo>
                  <a:pt x="2781541" y="40640"/>
                </a:lnTo>
                <a:lnTo>
                  <a:pt x="2788120" y="44361"/>
                </a:lnTo>
                <a:lnTo>
                  <a:pt x="2796108" y="44742"/>
                </a:lnTo>
                <a:lnTo>
                  <a:pt x="2804490" y="41922"/>
                </a:lnTo>
                <a:lnTo>
                  <a:pt x="2812300" y="36068"/>
                </a:lnTo>
                <a:lnTo>
                  <a:pt x="2817977" y="28130"/>
                </a:lnTo>
                <a:lnTo>
                  <a:pt x="2820606" y="19685"/>
                </a:lnTo>
                <a:close/>
              </a:path>
              <a:path w="4716145" h="170179">
                <a:moveTo>
                  <a:pt x="2947124" y="143484"/>
                </a:moveTo>
                <a:lnTo>
                  <a:pt x="2946565" y="135521"/>
                </a:lnTo>
                <a:lnTo>
                  <a:pt x="2942704" y="129019"/>
                </a:lnTo>
                <a:lnTo>
                  <a:pt x="2936113" y="125285"/>
                </a:lnTo>
                <a:lnTo>
                  <a:pt x="2928124" y="124904"/>
                </a:lnTo>
                <a:lnTo>
                  <a:pt x="2919742" y="127723"/>
                </a:lnTo>
                <a:lnTo>
                  <a:pt x="2911945" y="133591"/>
                </a:lnTo>
                <a:lnTo>
                  <a:pt x="2906255" y="141516"/>
                </a:lnTo>
                <a:lnTo>
                  <a:pt x="2903639" y="149961"/>
                </a:lnTo>
                <a:lnTo>
                  <a:pt x="2904185" y="157924"/>
                </a:lnTo>
                <a:lnTo>
                  <a:pt x="2908058" y="164439"/>
                </a:lnTo>
                <a:lnTo>
                  <a:pt x="2914650" y="168160"/>
                </a:lnTo>
                <a:lnTo>
                  <a:pt x="2922625" y="168529"/>
                </a:lnTo>
                <a:lnTo>
                  <a:pt x="2931007" y="165722"/>
                </a:lnTo>
                <a:lnTo>
                  <a:pt x="2938818" y="159867"/>
                </a:lnTo>
                <a:lnTo>
                  <a:pt x="2944507" y="151930"/>
                </a:lnTo>
                <a:lnTo>
                  <a:pt x="2947124" y="143484"/>
                </a:lnTo>
                <a:close/>
              </a:path>
              <a:path w="4716145" h="170179">
                <a:moveTo>
                  <a:pt x="2947124" y="23977"/>
                </a:moveTo>
                <a:lnTo>
                  <a:pt x="2946565" y="16002"/>
                </a:lnTo>
                <a:lnTo>
                  <a:pt x="2942704" y="9499"/>
                </a:lnTo>
                <a:lnTo>
                  <a:pt x="2936113" y="5778"/>
                </a:lnTo>
                <a:lnTo>
                  <a:pt x="2928124" y="5397"/>
                </a:lnTo>
                <a:lnTo>
                  <a:pt x="2919742" y="8216"/>
                </a:lnTo>
                <a:lnTo>
                  <a:pt x="2911945" y="14071"/>
                </a:lnTo>
                <a:lnTo>
                  <a:pt x="2906255" y="21996"/>
                </a:lnTo>
                <a:lnTo>
                  <a:pt x="2903639" y="30441"/>
                </a:lnTo>
                <a:lnTo>
                  <a:pt x="2904185" y="38417"/>
                </a:lnTo>
                <a:lnTo>
                  <a:pt x="2908058" y="44919"/>
                </a:lnTo>
                <a:lnTo>
                  <a:pt x="2914650" y="48641"/>
                </a:lnTo>
                <a:lnTo>
                  <a:pt x="2922625" y="49022"/>
                </a:lnTo>
                <a:lnTo>
                  <a:pt x="2931007" y="46215"/>
                </a:lnTo>
                <a:lnTo>
                  <a:pt x="2938818" y="40347"/>
                </a:lnTo>
                <a:lnTo>
                  <a:pt x="2944507" y="32423"/>
                </a:lnTo>
                <a:lnTo>
                  <a:pt x="2947124" y="23977"/>
                </a:lnTo>
                <a:close/>
              </a:path>
              <a:path w="4716145" h="170179">
                <a:moveTo>
                  <a:pt x="3073654" y="141617"/>
                </a:moveTo>
                <a:lnTo>
                  <a:pt x="3073095" y="133654"/>
                </a:lnTo>
                <a:lnTo>
                  <a:pt x="3069221" y="127152"/>
                </a:lnTo>
                <a:lnTo>
                  <a:pt x="3062630" y="123418"/>
                </a:lnTo>
                <a:lnTo>
                  <a:pt x="3054654" y="123037"/>
                </a:lnTo>
                <a:lnTo>
                  <a:pt x="3046260" y="125857"/>
                </a:lnTo>
                <a:lnTo>
                  <a:pt x="3038462" y="131724"/>
                </a:lnTo>
                <a:lnTo>
                  <a:pt x="3032785" y="139649"/>
                </a:lnTo>
                <a:lnTo>
                  <a:pt x="3030156" y="148094"/>
                </a:lnTo>
                <a:lnTo>
                  <a:pt x="3030715" y="156057"/>
                </a:lnTo>
                <a:lnTo>
                  <a:pt x="3034576" y="162572"/>
                </a:lnTo>
                <a:lnTo>
                  <a:pt x="3041167" y="166293"/>
                </a:lnTo>
                <a:lnTo>
                  <a:pt x="3049155" y="166662"/>
                </a:lnTo>
                <a:lnTo>
                  <a:pt x="3057537" y="163855"/>
                </a:lnTo>
                <a:lnTo>
                  <a:pt x="3065335" y="158000"/>
                </a:lnTo>
                <a:lnTo>
                  <a:pt x="3071025" y="150063"/>
                </a:lnTo>
                <a:lnTo>
                  <a:pt x="3073654" y="141617"/>
                </a:lnTo>
                <a:close/>
              </a:path>
              <a:path w="4716145" h="170179">
                <a:moveTo>
                  <a:pt x="3073654" y="22110"/>
                </a:moveTo>
                <a:lnTo>
                  <a:pt x="3073095" y="14135"/>
                </a:lnTo>
                <a:lnTo>
                  <a:pt x="3069221" y="7632"/>
                </a:lnTo>
                <a:lnTo>
                  <a:pt x="3062630" y="3911"/>
                </a:lnTo>
                <a:lnTo>
                  <a:pt x="3054654" y="3530"/>
                </a:lnTo>
                <a:lnTo>
                  <a:pt x="3046260" y="6350"/>
                </a:lnTo>
                <a:lnTo>
                  <a:pt x="3038462" y="12204"/>
                </a:lnTo>
                <a:lnTo>
                  <a:pt x="3032785" y="20129"/>
                </a:lnTo>
                <a:lnTo>
                  <a:pt x="3030156" y="28587"/>
                </a:lnTo>
                <a:lnTo>
                  <a:pt x="3030715" y="36550"/>
                </a:lnTo>
                <a:lnTo>
                  <a:pt x="3034576" y="43053"/>
                </a:lnTo>
                <a:lnTo>
                  <a:pt x="3041167" y="46774"/>
                </a:lnTo>
                <a:lnTo>
                  <a:pt x="3049155" y="47155"/>
                </a:lnTo>
                <a:lnTo>
                  <a:pt x="3057537" y="44348"/>
                </a:lnTo>
                <a:lnTo>
                  <a:pt x="3065335" y="38481"/>
                </a:lnTo>
                <a:lnTo>
                  <a:pt x="3071025" y="30556"/>
                </a:lnTo>
                <a:lnTo>
                  <a:pt x="3073654" y="22110"/>
                </a:lnTo>
                <a:close/>
              </a:path>
              <a:path w="4716145" h="170179">
                <a:moveTo>
                  <a:pt x="3200171" y="139750"/>
                </a:moveTo>
                <a:lnTo>
                  <a:pt x="3199612" y="131787"/>
                </a:lnTo>
                <a:lnTo>
                  <a:pt x="3195751" y="125285"/>
                </a:lnTo>
                <a:lnTo>
                  <a:pt x="3189160" y="121551"/>
                </a:lnTo>
                <a:lnTo>
                  <a:pt x="3181172" y="121170"/>
                </a:lnTo>
                <a:lnTo>
                  <a:pt x="3172790" y="123990"/>
                </a:lnTo>
                <a:lnTo>
                  <a:pt x="3164992" y="129857"/>
                </a:lnTo>
                <a:lnTo>
                  <a:pt x="3159302" y="137782"/>
                </a:lnTo>
                <a:lnTo>
                  <a:pt x="3156674" y="146227"/>
                </a:lnTo>
                <a:lnTo>
                  <a:pt x="3157232" y="154203"/>
                </a:lnTo>
                <a:lnTo>
                  <a:pt x="3161106" y="160705"/>
                </a:lnTo>
                <a:lnTo>
                  <a:pt x="3167684" y="164426"/>
                </a:lnTo>
                <a:lnTo>
                  <a:pt x="3175673" y="164807"/>
                </a:lnTo>
                <a:lnTo>
                  <a:pt x="3184055" y="161988"/>
                </a:lnTo>
                <a:lnTo>
                  <a:pt x="3191865" y="156133"/>
                </a:lnTo>
                <a:lnTo>
                  <a:pt x="3197542" y="148196"/>
                </a:lnTo>
                <a:lnTo>
                  <a:pt x="3200171" y="139750"/>
                </a:lnTo>
                <a:close/>
              </a:path>
              <a:path w="4716145" h="170179">
                <a:moveTo>
                  <a:pt x="3200171" y="20243"/>
                </a:moveTo>
                <a:lnTo>
                  <a:pt x="3199612" y="12268"/>
                </a:lnTo>
                <a:lnTo>
                  <a:pt x="3195751" y="5765"/>
                </a:lnTo>
                <a:lnTo>
                  <a:pt x="3189160" y="2044"/>
                </a:lnTo>
                <a:lnTo>
                  <a:pt x="3181172" y="1663"/>
                </a:lnTo>
                <a:lnTo>
                  <a:pt x="3172790" y="4483"/>
                </a:lnTo>
                <a:lnTo>
                  <a:pt x="3164992" y="10337"/>
                </a:lnTo>
                <a:lnTo>
                  <a:pt x="3159302" y="18262"/>
                </a:lnTo>
                <a:lnTo>
                  <a:pt x="3156674" y="26720"/>
                </a:lnTo>
                <a:lnTo>
                  <a:pt x="3157232" y="34683"/>
                </a:lnTo>
                <a:lnTo>
                  <a:pt x="3161106" y="41186"/>
                </a:lnTo>
                <a:lnTo>
                  <a:pt x="3167684" y="44907"/>
                </a:lnTo>
                <a:lnTo>
                  <a:pt x="3175673" y="45288"/>
                </a:lnTo>
                <a:lnTo>
                  <a:pt x="3184055" y="42481"/>
                </a:lnTo>
                <a:lnTo>
                  <a:pt x="3191865" y="36614"/>
                </a:lnTo>
                <a:lnTo>
                  <a:pt x="3197542" y="28689"/>
                </a:lnTo>
                <a:lnTo>
                  <a:pt x="3200171" y="20243"/>
                </a:lnTo>
                <a:close/>
              </a:path>
              <a:path w="4716145" h="170179">
                <a:moveTo>
                  <a:pt x="3324034" y="141820"/>
                </a:moveTo>
                <a:lnTo>
                  <a:pt x="3323475" y="133845"/>
                </a:lnTo>
                <a:lnTo>
                  <a:pt x="3319615" y="127342"/>
                </a:lnTo>
                <a:lnTo>
                  <a:pt x="3313023" y="123621"/>
                </a:lnTo>
                <a:lnTo>
                  <a:pt x="3305035" y="123240"/>
                </a:lnTo>
                <a:lnTo>
                  <a:pt x="3296653" y="126060"/>
                </a:lnTo>
                <a:lnTo>
                  <a:pt x="3288855" y="131914"/>
                </a:lnTo>
                <a:lnTo>
                  <a:pt x="3283166" y="139852"/>
                </a:lnTo>
                <a:lnTo>
                  <a:pt x="3280537" y="148297"/>
                </a:lnTo>
                <a:lnTo>
                  <a:pt x="3281095" y="156260"/>
                </a:lnTo>
                <a:lnTo>
                  <a:pt x="3284969" y="162763"/>
                </a:lnTo>
                <a:lnTo>
                  <a:pt x="3291548" y="166484"/>
                </a:lnTo>
                <a:lnTo>
                  <a:pt x="3299536" y="166865"/>
                </a:lnTo>
                <a:lnTo>
                  <a:pt x="3307918" y="164058"/>
                </a:lnTo>
                <a:lnTo>
                  <a:pt x="3315728" y="158191"/>
                </a:lnTo>
                <a:lnTo>
                  <a:pt x="3321405" y="150266"/>
                </a:lnTo>
                <a:lnTo>
                  <a:pt x="3324034" y="141820"/>
                </a:lnTo>
                <a:close/>
              </a:path>
              <a:path w="4716145" h="170179">
                <a:moveTo>
                  <a:pt x="3324034" y="22313"/>
                </a:moveTo>
                <a:lnTo>
                  <a:pt x="3323475" y="14338"/>
                </a:lnTo>
                <a:lnTo>
                  <a:pt x="3319615" y="7835"/>
                </a:lnTo>
                <a:lnTo>
                  <a:pt x="3313023" y="4114"/>
                </a:lnTo>
                <a:lnTo>
                  <a:pt x="3305035" y="3733"/>
                </a:lnTo>
                <a:lnTo>
                  <a:pt x="3296653" y="6553"/>
                </a:lnTo>
                <a:lnTo>
                  <a:pt x="3288855" y="12407"/>
                </a:lnTo>
                <a:lnTo>
                  <a:pt x="3283166" y="20332"/>
                </a:lnTo>
                <a:lnTo>
                  <a:pt x="3280537" y="28778"/>
                </a:lnTo>
                <a:lnTo>
                  <a:pt x="3281095" y="36753"/>
                </a:lnTo>
                <a:lnTo>
                  <a:pt x="3284969" y="43256"/>
                </a:lnTo>
                <a:lnTo>
                  <a:pt x="3291548" y="46977"/>
                </a:lnTo>
                <a:lnTo>
                  <a:pt x="3299536" y="47358"/>
                </a:lnTo>
                <a:lnTo>
                  <a:pt x="3307918" y="44551"/>
                </a:lnTo>
                <a:lnTo>
                  <a:pt x="3315728" y="38684"/>
                </a:lnTo>
                <a:lnTo>
                  <a:pt x="3321405" y="30759"/>
                </a:lnTo>
                <a:lnTo>
                  <a:pt x="3324034" y="22313"/>
                </a:lnTo>
                <a:close/>
              </a:path>
              <a:path w="4716145" h="170179">
                <a:moveTo>
                  <a:pt x="3450552" y="139954"/>
                </a:moveTo>
                <a:lnTo>
                  <a:pt x="3450005" y="131978"/>
                </a:lnTo>
                <a:lnTo>
                  <a:pt x="3446132" y="125476"/>
                </a:lnTo>
                <a:lnTo>
                  <a:pt x="3439541" y="121754"/>
                </a:lnTo>
                <a:lnTo>
                  <a:pt x="3431552" y="121373"/>
                </a:lnTo>
                <a:lnTo>
                  <a:pt x="3423170" y="124193"/>
                </a:lnTo>
                <a:lnTo>
                  <a:pt x="3415373" y="130048"/>
                </a:lnTo>
                <a:lnTo>
                  <a:pt x="3409683" y="137985"/>
                </a:lnTo>
                <a:lnTo>
                  <a:pt x="3407067" y="146431"/>
                </a:lnTo>
                <a:lnTo>
                  <a:pt x="3407626" y="154393"/>
                </a:lnTo>
                <a:lnTo>
                  <a:pt x="3411486" y="160896"/>
                </a:lnTo>
                <a:lnTo>
                  <a:pt x="3418078" y="164617"/>
                </a:lnTo>
                <a:lnTo>
                  <a:pt x="3426053" y="164998"/>
                </a:lnTo>
                <a:lnTo>
                  <a:pt x="3434448" y="162191"/>
                </a:lnTo>
                <a:lnTo>
                  <a:pt x="3442246" y="156324"/>
                </a:lnTo>
                <a:lnTo>
                  <a:pt x="3447935" y="148399"/>
                </a:lnTo>
                <a:lnTo>
                  <a:pt x="3450552" y="139954"/>
                </a:lnTo>
                <a:close/>
              </a:path>
              <a:path w="4716145" h="170179">
                <a:moveTo>
                  <a:pt x="3450552" y="20447"/>
                </a:moveTo>
                <a:lnTo>
                  <a:pt x="3450005" y="12471"/>
                </a:lnTo>
                <a:lnTo>
                  <a:pt x="3446132" y="5969"/>
                </a:lnTo>
                <a:lnTo>
                  <a:pt x="3439541" y="2247"/>
                </a:lnTo>
                <a:lnTo>
                  <a:pt x="3431552" y="1866"/>
                </a:lnTo>
                <a:lnTo>
                  <a:pt x="3423170" y="4686"/>
                </a:lnTo>
                <a:lnTo>
                  <a:pt x="3415373" y="10541"/>
                </a:lnTo>
                <a:lnTo>
                  <a:pt x="3409683" y="18465"/>
                </a:lnTo>
                <a:lnTo>
                  <a:pt x="3407067" y="26911"/>
                </a:lnTo>
                <a:lnTo>
                  <a:pt x="3407626" y="34886"/>
                </a:lnTo>
                <a:lnTo>
                  <a:pt x="3411486" y="41389"/>
                </a:lnTo>
                <a:lnTo>
                  <a:pt x="3418078" y="45110"/>
                </a:lnTo>
                <a:lnTo>
                  <a:pt x="3426053" y="45491"/>
                </a:lnTo>
                <a:lnTo>
                  <a:pt x="3434448" y="42684"/>
                </a:lnTo>
                <a:lnTo>
                  <a:pt x="3442246" y="36817"/>
                </a:lnTo>
                <a:lnTo>
                  <a:pt x="3447935" y="28892"/>
                </a:lnTo>
                <a:lnTo>
                  <a:pt x="3450552" y="20447"/>
                </a:lnTo>
                <a:close/>
              </a:path>
              <a:path w="4716145" h="170179">
                <a:moveTo>
                  <a:pt x="3577082" y="138087"/>
                </a:moveTo>
                <a:lnTo>
                  <a:pt x="3576523" y="130124"/>
                </a:lnTo>
                <a:lnTo>
                  <a:pt x="3572662" y="123621"/>
                </a:lnTo>
                <a:lnTo>
                  <a:pt x="3566071" y="119888"/>
                </a:lnTo>
                <a:lnTo>
                  <a:pt x="3558082" y="119507"/>
                </a:lnTo>
                <a:lnTo>
                  <a:pt x="3549700" y="122326"/>
                </a:lnTo>
                <a:lnTo>
                  <a:pt x="3541903" y="128193"/>
                </a:lnTo>
                <a:lnTo>
                  <a:pt x="3536213" y="136118"/>
                </a:lnTo>
                <a:lnTo>
                  <a:pt x="3533584" y="144564"/>
                </a:lnTo>
                <a:lnTo>
                  <a:pt x="3534143" y="152527"/>
                </a:lnTo>
                <a:lnTo>
                  <a:pt x="3538016" y="159042"/>
                </a:lnTo>
                <a:lnTo>
                  <a:pt x="3544595" y="162763"/>
                </a:lnTo>
                <a:lnTo>
                  <a:pt x="3552583" y="163131"/>
                </a:lnTo>
                <a:lnTo>
                  <a:pt x="3560965" y="160324"/>
                </a:lnTo>
                <a:lnTo>
                  <a:pt x="3568776" y="154470"/>
                </a:lnTo>
                <a:lnTo>
                  <a:pt x="3574453" y="146532"/>
                </a:lnTo>
                <a:lnTo>
                  <a:pt x="3577082" y="138087"/>
                </a:lnTo>
                <a:close/>
              </a:path>
              <a:path w="4716145" h="170179">
                <a:moveTo>
                  <a:pt x="3577082" y="18580"/>
                </a:moveTo>
                <a:lnTo>
                  <a:pt x="3576523" y="10604"/>
                </a:lnTo>
                <a:lnTo>
                  <a:pt x="3572662" y="4102"/>
                </a:lnTo>
                <a:lnTo>
                  <a:pt x="3566071" y="381"/>
                </a:lnTo>
                <a:lnTo>
                  <a:pt x="3558082" y="0"/>
                </a:lnTo>
                <a:lnTo>
                  <a:pt x="3549700" y="2819"/>
                </a:lnTo>
                <a:lnTo>
                  <a:pt x="3541903" y="8674"/>
                </a:lnTo>
                <a:lnTo>
                  <a:pt x="3536213" y="16598"/>
                </a:lnTo>
                <a:lnTo>
                  <a:pt x="3533584" y="25044"/>
                </a:lnTo>
                <a:lnTo>
                  <a:pt x="3534143" y="33020"/>
                </a:lnTo>
                <a:lnTo>
                  <a:pt x="3538016" y="39522"/>
                </a:lnTo>
                <a:lnTo>
                  <a:pt x="3544595" y="43243"/>
                </a:lnTo>
                <a:lnTo>
                  <a:pt x="3552583" y="43624"/>
                </a:lnTo>
                <a:lnTo>
                  <a:pt x="3560965" y="40817"/>
                </a:lnTo>
                <a:lnTo>
                  <a:pt x="3568776" y="34950"/>
                </a:lnTo>
                <a:lnTo>
                  <a:pt x="3574453" y="27025"/>
                </a:lnTo>
                <a:lnTo>
                  <a:pt x="3577082" y="18580"/>
                </a:lnTo>
                <a:close/>
              </a:path>
              <a:path w="4716145" h="170179">
                <a:moveTo>
                  <a:pt x="3703599" y="142379"/>
                </a:moveTo>
                <a:lnTo>
                  <a:pt x="3703040" y="134404"/>
                </a:lnTo>
                <a:lnTo>
                  <a:pt x="3699179" y="127901"/>
                </a:lnTo>
                <a:lnTo>
                  <a:pt x="3692588" y="124180"/>
                </a:lnTo>
                <a:lnTo>
                  <a:pt x="3684600" y="123799"/>
                </a:lnTo>
                <a:lnTo>
                  <a:pt x="3676218" y="126619"/>
                </a:lnTo>
                <a:lnTo>
                  <a:pt x="3668420" y="132473"/>
                </a:lnTo>
                <a:lnTo>
                  <a:pt x="3662730" y="140398"/>
                </a:lnTo>
                <a:lnTo>
                  <a:pt x="3660114" y="148844"/>
                </a:lnTo>
                <a:lnTo>
                  <a:pt x="3660660" y="156819"/>
                </a:lnTo>
                <a:lnTo>
                  <a:pt x="3664534" y="163322"/>
                </a:lnTo>
                <a:lnTo>
                  <a:pt x="3671125" y="167043"/>
                </a:lnTo>
                <a:lnTo>
                  <a:pt x="3679101" y="167424"/>
                </a:lnTo>
                <a:lnTo>
                  <a:pt x="3687483" y="164617"/>
                </a:lnTo>
                <a:lnTo>
                  <a:pt x="3695293" y="158750"/>
                </a:lnTo>
                <a:lnTo>
                  <a:pt x="3700983" y="150825"/>
                </a:lnTo>
                <a:lnTo>
                  <a:pt x="3703599" y="142379"/>
                </a:lnTo>
                <a:close/>
              </a:path>
              <a:path w="4716145" h="170179">
                <a:moveTo>
                  <a:pt x="3703599" y="22860"/>
                </a:moveTo>
                <a:lnTo>
                  <a:pt x="3703040" y="14897"/>
                </a:lnTo>
                <a:lnTo>
                  <a:pt x="3699179" y="8394"/>
                </a:lnTo>
                <a:lnTo>
                  <a:pt x="3692588" y="4673"/>
                </a:lnTo>
                <a:lnTo>
                  <a:pt x="3684600" y="4292"/>
                </a:lnTo>
                <a:lnTo>
                  <a:pt x="3676218" y="7099"/>
                </a:lnTo>
                <a:lnTo>
                  <a:pt x="3668420" y="12966"/>
                </a:lnTo>
                <a:lnTo>
                  <a:pt x="3662730" y="20891"/>
                </a:lnTo>
                <a:lnTo>
                  <a:pt x="3660114" y="29337"/>
                </a:lnTo>
                <a:lnTo>
                  <a:pt x="3660660" y="37312"/>
                </a:lnTo>
                <a:lnTo>
                  <a:pt x="3664534" y="43815"/>
                </a:lnTo>
                <a:lnTo>
                  <a:pt x="3671125" y="47536"/>
                </a:lnTo>
                <a:lnTo>
                  <a:pt x="3679101" y="47917"/>
                </a:lnTo>
                <a:lnTo>
                  <a:pt x="3687483" y="45097"/>
                </a:lnTo>
                <a:lnTo>
                  <a:pt x="3695293" y="39243"/>
                </a:lnTo>
                <a:lnTo>
                  <a:pt x="3700983" y="31305"/>
                </a:lnTo>
                <a:lnTo>
                  <a:pt x="3703599" y="22860"/>
                </a:lnTo>
                <a:close/>
              </a:path>
              <a:path w="4716145" h="170179">
                <a:moveTo>
                  <a:pt x="3830129" y="140512"/>
                </a:moveTo>
                <a:lnTo>
                  <a:pt x="3829570" y="132537"/>
                </a:lnTo>
                <a:lnTo>
                  <a:pt x="3825697" y="126034"/>
                </a:lnTo>
                <a:lnTo>
                  <a:pt x="3819106" y="122313"/>
                </a:lnTo>
                <a:lnTo>
                  <a:pt x="3811130" y="121932"/>
                </a:lnTo>
                <a:lnTo>
                  <a:pt x="3802735" y="124752"/>
                </a:lnTo>
                <a:lnTo>
                  <a:pt x="3794937" y="130606"/>
                </a:lnTo>
                <a:lnTo>
                  <a:pt x="3789261" y="138531"/>
                </a:lnTo>
                <a:lnTo>
                  <a:pt x="3786632" y="146977"/>
                </a:lnTo>
                <a:lnTo>
                  <a:pt x="3787190" y="154952"/>
                </a:lnTo>
                <a:lnTo>
                  <a:pt x="3791051" y="161455"/>
                </a:lnTo>
                <a:lnTo>
                  <a:pt x="3797643" y="165176"/>
                </a:lnTo>
                <a:lnTo>
                  <a:pt x="3805631" y="165557"/>
                </a:lnTo>
                <a:lnTo>
                  <a:pt x="3814013" y="162750"/>
                </a:lnTo>
                <a:lnTo>
                  <a:pt x="3821811" y="156883"/>
                </a:lnTo>
                <a:lnTo>
                  <a:pt x="3827500" y="148958"/>
                </a:lnTo>
                <a:lnTo>
                  <a:pt x="3830129" y="140512"/>
                </a:lnTo>
                <a:close/>
              </a:path>
              <a:path w="4716145" h="170179">
                <a:moveTo>
                  <a:pt x="3830129" y="21005"/>
                </a:moveTo>
                <a:lnTo>
                  <a:pt x="3829570" y="13030"/>
                </a:lnTo>
                <a:lnTo>
                  <a:pt x="3825697" y="6527"/>
                </a:lnTo>
                <a:lnTo>
                  <a:pt x="3819106" y="2806"/>
                </a:lnTo>
                <a:lnTo>
                  <a:pt x="3811130" y="2425"/>
                </a:lnTo>
                <a:lnTo>
                  <a:pt x="3802735" y="5232"/>
                </a:lnTo>
                <a:lnTo>
                  <a:pt x="3794937" y="11099"/>
                </a:lnTo>
                <a:lnTo>
                  <a:pt x="3789261" y="19024"/>
                </a:lnTo>
                <a:lnTo>
                  <a:pt x="3786632" y="27470"/>
                </a:lnTo>
                <a:lnTo>
                  <a:pt x="3787190" y="35445"/>
                </a:lnTo>
                <a:lnTo>
                  <a:pt x="3791051" y="41948"/>
                </a:lnTo>
                <a:lnTo>
                  <a:pt x="3797643" y="45669"/>
                </a:lnTo>
                <a:lnTo>
                  <a:pt x="3805631" y="46050"/>
                </a:lnTo>
                <a:lnTo>
                  <a:pt x="3814013" y="43230"/>
                </a:lnTo>
                <a:lnTo>
                  <a:pt x="3821811" y="37376"/>
                </a:lnTo>
                <a:lnTo>
                  <a:pt x="3827500" y="29451"/>
                </a:lnTo>
                <a:lnTo>
                  <a:pt x="3830129" y="21005"/>
                </a:lnTo>
                <a:close/>
              </a:path>
              <a:path w="4716145" h="170179">
                <a:moveTo>
                  <a:pt x="3956647" y="144792"/>
                </a:moveTo>
                <a:lnTo>
                  <a:pt x="3956088" y="136829"/>
                </a:lnTo>
                <a:lnTo>
                  <a:pt x="3952227" y="130327"/>
                </a:lnTo>
                <a:lnTo>
                  <a:pt x="3945636" y="126606"/>
                </a:lnTo>
                <a:lnTo>
                  <a:pt x="3937647" y="126225"/>
                </a:lnTo>
                <a:lnTo>
                  <a:pt x="3929265" y="129032"/>
                </a:lnTo>
                <a:lnTo>
                  <a:pt x="3921468" y="134899"/>
                </a:lnTo>
                <a:lnTo>
                  <a:pt x="3915778" y="142824"/>
                </a:lnTo>
                <a:lnTo>
                  <a:pt x="3913149" y="151269"/>
                </a:lnTo>
                <a:lnTo>
                  <a:pt x="3913708" y="159245"/>
                </a:lnTo>
                <a:lnTo>
                  <a:pt x="3917581" y="165747"/>
                </a:lnTo>
                <a:lnTo>
                  <a:pt x="3924173" y="169468"/>
                </a:lnTo>
                <a:lnTo>
                  <a:pt x="3932148" y="169849"/>
                </a:lnTo>
                <a:lnTo>
                  <a:pt x="3940530" y="167030"/>
                </a:lnTo>
                <a:lnTo>
                  <a:pt x="3948341" y="161175"/>
                </a:lnTo>
                <a:lnTo>
                  <a:pt x="3954018" y="153238"/>
                </a:lnTo>
                <a:lnTo>
                  <a:pt x="3956647" y="144792"/>
                </a:lnTo>
                <a:close/>
              </a:path>
              <a:path w="4716145" h="170179">
                <a:moveTo>
                  <a:pt x="3956647" y="25285"/>
                </a:moveTo>
                <a:lnTo>
                  <a:pt x="3956088" y="17322"/>
                </a:lnTo>
                <a:lnTo>
                  <a:pt x="3952227" y="10820"/>
                </a:lnTo>
                <a:lnTo>
                  <a:pt x="3945636" y="7086"/>
                </a:lnTo>
                <a:lnTo>
                  <a:pt x="3937647" y="6705"/>
                </a:lnTo>
                <a:lnTo>
                  <a:pt x="3929265" y="9525"/>
                </a:lnTo>
                <a:lnTo>
                  <a:pt x="3921468" y="15392"/>
                </a:lnTo>
                <a:lnTo>
                  <a:pt x="3915778" y="23317"/>
                </a:lnTo>
                <a:lnTo>
                  <a:pt x="3913149" y="31762"/>
                </a:lnTo>
                <a:lnTo>
                  <a:pt x="3913708" y="39738"/>
                </a:lnTo>
                <a:lnTo>
                  <a:pt x="3917581" y="46240"/>
                </a:lnTo>
                <a:lnTo>
                  <a:pt x="3924173" y="49961"/>
                </a:lnTo>
                <a:lnTo>
                  <a:pt x="3932148" y="50342"/>
                </a:lnTo>
                <a:lnTo>
                  <a:pt x="3940530" y="47523"/>
                </a:lnTo>
                <a:lnTo>
                  <a:pt x="3948341" y="41668"/>
                </a:lnTo>
                <a:lnTo>
                  <a:pt x="3954018" y="33731"/>
                </a:lnTo>
                <a:lnTo>
                  <a:pt x="3956647" y="25285"/>
                </a:lnTo>
                <a:close/>
              </a:path>
              <a:path w="4716145" h="170179">
                <a:moveTo>
                  <a:pt x="4083164" y="142925"/>
                </a:moveTo>
                <a:lnTo>
                  <a:pt x="4082618" y="134962"/>
                </a:lnTo>
                <a:lnTo>
                  <a:pt x="4078744" y="128460"/>
                </a:lnTo>
                <a:lnTo>
                  <a:pt x="4072153" y="124739"/>
                </a:lnTo>
                <a:lnTo>
                  <a:pt x="4064165" y="124358"/>
                </a:lnTo>
                <a:lnTo>
                  <a:pt x="4055783" y="127165"/>
                </a:lnTo>
                <a:lnTo>
                  <a:pt x="4047985" y="133032"/>
                </a:lnTo>
                <a:lnTo>
                  <a:pt x="4042295" y="140957"/>
                </a:lnTo>
                <a:lnTo>
                  <a:pt x="4039679" y="149402"/>
                </a:lnTo>
                <a:lnTo>
                  <a:pt x="4040238" y="157378"/>
                </a:lnTo>
                <a:lnTo>
                  <a:pt x="4044099" y="163880"/>
                </a:lnTo>
                <a:lnTo>
                  <a:pt x="4050690" y="167601"/>
                </a:lnTo>
                <a:lnTo>
                  <a:pt x="4058666" y="167982"/>
                </a:lnTo>
                <a:lnTo>
                  <a:pt x="4067060" y="165163"/>
                </a:lnTo>
                <a:lnTo>
                  <a:pt x="4074858" y="159308"/>
                </a:lnTo>
                <a:lnTo>
                  <a:pt x="4080548" y="151371"/>
                </a:lnTo>
                <a:lnTo>
                  <a:pt x="4083164" y="142925"/>
                </a:lnTo>
                <a:close/>
              </a:path>
              <a:path w="4716145" h="170179">
                <a:moveTo>
                  <a:pt x="4083164" y="23418"/>
                </a:moveTo>
                <a:lnTo>
                  <a:pt x="4082618" y="15455"/>
                </a:lnTo>
                <a:lnTo>
                  <a:pt x="4078744" y="8953"/>
                </a:lnTo>
                <a:lnTo>
                  <a:pt x="4072153" y="5219"/>
                </a:lnTo>
                <a:lnTo>
                  <a:pt x="4064165" y="4838"/>
                </a:lnTo>
                <a:lnTo>
                  <a:pt x="4055783" y="7658"/>
                </a:lnTo>
                <a:lnTo>
                  <a:pt x="4047985" y="13525"/>
                </a:lnTo>
                <a:lnTo>
                  <a:pt x="4042295" y="21450"/>
                </a:lnTo>
                <a:lnTo>
                  <a:pt x="4039679" y="29895"/>
                </a:lnTo>
                <a:lnTo>
                  <a:pt x="4040238" y="37858"/>
                </a:lnTo>
                <a:lnTo>
                  <a:pt x="4044099" y="44373"/>
                </a:lnTo>
                <a:lnTo>
                  <a:pt x="4050690" y="48094"/>
                </a:lnTo>
                <a:lnTo>
                  <a:pt x="4058666" y="48463"/>
                </a:lnTo>
                <a:lnTo>
                  <a:pt x="4067060" y="45656"/>
                </a:lnTo>
                <a:lnTo>
                  <a:pt x="4074858" y="39801"/>
                </a:lnTo>
                <a:lnTo>
                  <a:pt x="4080548" y="31864"/>
                </a:lnTo>
                <a:lnTo>
                  <a:pt x="4083164" y="23418"/>
                </a:lnTo>
                <a:close/>
              </a:path>
              <a:path w="4716145" h="170179">
                <a:moveTo>
                  <a:pt x="4209694" y="141058"/>
                </a:moveTo>
                <a:lnTo>
                  <a:pt x="4209135" y="133096"/>
                </a:lnTo>
                <a:lnTo>
                  <a:pt x="4205274" y="126593"/>
                </a:lnTo>
                <a:lnTo>
                  <a:pt x="4198683" y="122872"/>
                </a:lnTo>
                <a:lnTo>
                  <a:pt x="4190695" y="122491"/>
                </a:lnTo>
                <a:lnTo>
                  <a:pt x="4182313" y="125298"/>
                </a:lnTo>
                <a:lnTo>
                  <a:pt x="4174515" y="131165"/>
                </a:lnTo>
                <a:lnTo>
                  <a:pt x="4168825" y="139090"/>
                </a:lnTo>
                <a:lnTo>
                  <a:pt x="4166197" y="147535"/>
                </a:lnTo>
                <a:lnTo>
                  <a:pt x="4166755" y="155511"/>
                </a:lnTo>
                <a:lnTo>
                  <a:pt x="4170629" y="162013"/>
                </a:lnTo>
                <a:lnTo>
                  <a:pt x="4177207" y="165735"/>
                </a:lnTo>
                <a:lnTo>
                  <a:pt x="4185196" y="166116"/>
                </a:lnTo>
                <a:lnTo>
                  <a:pt x="4193578" y="163296"/>
                </a:lnTo>
                <a:lnTo>
                  <a:pt x="4201388" y="157441"/>
                </a:lnTo>
                <a:lnTo>
                  <a:pt x="4207065" y="149504"/>
                </a:lnTo>
                <a:lnTo>
                  <a:pt x="4209694" y="141058"/>
                </a:lnTo>
                <a:close/>
              </a:path>
              <a:path w="4716145" h="170179">
                <a:moveTo>
                  <a:pt x="4209694" y="21551"/>
                </a:moveTo>
                <a:lnTo>
                  <a:pt x="4209135" y="13589"/>
                </a:lnTo>
                <a:lnTo>
                  <a:pt x="4205274" y="7086"/>
                </a:lnTo>
                <a:lnTo>
                  <a:pt x="4198683" y="3352"/>
                </a:lnTo>
                <a:lnTo>
                  <a:pt x="4190695" y="2971"/>
                </a:lnTo>
                <a:lnTo>
                  <a:pt x="4182313" y="5791"/>
                </a:lnTo>
                <a:lnTo>
                  <a:pt x="4174515" y="11658"/>
                </a:lnTo>
                <a:lnTo>
                  <a:pt x="4168825" y="19583"/>
                </a:lnTo>
                <a:lnTo>
                  <a:pt x="4166197" y="28028"/>
                </a:lnTo>
                <a:lnTo>
                  <a:pt x="4166755" y="36004"/>
                </a:lnTo>
                <a:lnTo>
                  <a:pt x="4170629" y="42506"/>
                </a:lnTo>
                <a:lnTo>
                  <a:pt x="4177207" y="46228"/>
                </a:lnTo>
                <a:lnTo>
                  <a:pt x="4185196" y="46609"/>
                </a:lnTo>
                <a:lnTo>
                  <a:pt x="4193578" y="43789"/>
                </a:lnTo>
                <a:lnTo>
                  <a:pt x="4201388" y="37934"/>
                </a:lnTo>
                <a:lnTo>
                  <a:pt x="4207065" y="29997"/>
                </a:lnTo>
                <a:lnTo>
                  <a:pt x="4209694" y="21551"/>
                </a:lnTo>
                <a:close/>
              </a:path>
              <a:path w="4716145" h="170179">
                <a:moveTo>
                  <a:pt x="4336212" y="139192"/>
                </a:moveTo>
                <a:lnTo>
                  <a:pt x="4335653" y="131229"/>
                </a:lnTo>
                <a:lnTo>
                  <a:pt x="4331792" y="124726"/>
                </a:lnTo>
                <a:lnTo>
                  <a:pt x="4325201" y="121005"/>
                </a:lnTo>
                <a:lnTo>
                  <a:pt x="4317212" y="120624"/>
                </a:lnTo>
                <a:lnTo>
                  <a:pt x="4308830" y="123431"/>
                </a:lnTo>
                <a:lnTo>
                  <a:pt x="4301033" y="129298"/>
                </a:lnTo>
                <a:lnTo>
                  <a:pt x="4295343" y="137223"/>
                </a:lnTo>
                <a:lnTo>
                  <a:pt x="4292727" y="145669"/>
                </a:lnTo>
                <a:lnTo>
                  <a:pt x="4293273" y="153644"/>
                </a:lnTo>
                <a:lnTo>
                  <a:pt x="4297146" y="160147"/>
                </a:lnTo>
                <a:lnTo>
                  <a:pt x="4303738" y="163868"/>
                </a:lnTo>
                <a:lnTo>
                  <a:pt x="4311713" y="164249"/>
                </a:lnTo>
                <a:lnTo>
                  <a:pt x="4320095" y="161429"/>
                </a:lnTo>
                <a:lnTo>
                  <a:pt x="4327906" y="155575"/>
                </a:lnTo>
                <a:lnTo>
                  <a:pt x="4333595" y="147637"/>
                </a:lnTo>
                <a:lnTo>
                  <a:pt x="4336212" y="139192"/>
                </a:lnTo>
                <a:close/>
              </a:path>
              <a:path w="4716145" h="170179">
                <a:moveTo>
                  <a:pt x="4336212" y="19685"/>
                </a:moveTo>
                <a:lnTo>
                  <a:pt x="4335653" y="11722"/>
                </a:lnTo>
                <a:lnTo>
                  <a:pt x="4331792" y="5219"/>
                </a:lnTo>
                <a:lnTo>
                  <a:pt x="4325201" y="1485"/>
                </a:lnTo>
                <a:lnTo>
                  <a:pt x="4317212" y="1104"/>
                </a:lnTo>
                <a:lnTo>
                  <a:pt x="4308830" y="3924"/>
                </a:lnTo>
                <a:lnTo>
                  <a:pt x="4301033" y="9791"/>
                </a:lnTo>
                <a:lnTo>
                  <a:pt x="4295343" y="17716"/>
                </a:lnTo>
                <a:lnTo>
                  <a:pt x="4292727" y="26162"/>
                </a:lnTo>
                <a:lnTo>
                  <a:pt x="4293273" y="34137"/>
                </a:lnTo>
                <a:lnTo>
                  <a:pt x="4297146" y="40640"/>
                </a:lnTo>
                <a:lnTo>
                  <a:pt x="4303738" y="44361"/>
                </a:lnTo>
                <a:lnTo>
                  <a:pt x="4311713" y="44742"/>
                </a:lnTo>
                <a:lnTo>
                  <a:pt x="4320095" y="41922"/>
                </a:lnTo>
                <a:lnTo>
                  <a:pt x="4327906" y="36068"/>
                </a:lnTo>
                <a:lnTo>
                  <a:pt x="4333595" y="28130"/>
                </a:lnTo>
                <a:lnTo>
                  <a:pt x="4336212" y="19685"/>
                </a:lnTo>
                <a:close/>
              </a:path>
              <a:path w="4716145" h="170179">
                <a:moveTo>
                  <a:pt x="4462742" y="143484"/>
                </a:moveTo>
                <a:lnTo>
                  <a:pt x="4462183" y="135521"/>
                </a:lnTo>
                <a:lnTo>
                  <a:pt x="4458309" y="129019"/>
                </a:lnTo>
                <a:lnTo>
                  <a:pt x="4451718" y="125285"/>
                </a:lnTo>
                <a:lnTo>
                  <a:pt x="4443742" y="124904"/>
                </a:lnTo>
                <a:lnTo>
                  <a:pt x="4435348" y="127723"/>
                </a:lnTo>
                <a:lnTo>
                  <a:pt x="4427550" y="133591"/>
                </a:lnTo>
                <a:lnTo>
                  <a:pt x="4421873" y="141516"/>
                </a:lnTo>
                <a:lnTo>
                  <a:pt x="4419244" y="149961"/>
                </a:lnTo>
                <a:lnTo>
                  <a:pt x="4419803" y="157924"/>
                </a:lnTo>
                <a:lnTo>
                  <a:pt x="4423664" y="164439"/>
                </a:lnTo>
                <a:lnTo>
                  <a:pt x="4430255" y="168160"/>
                </a:lnTo>
                <a:lnTo>
                  <a:pt x="4438243" y="168529"/>
                </a:lnTo>
                <a:lnTo>
                  <a:pt x="4446625" y="165722"/>
                </a:lnTo>
                <a:lnTo>
                  <a:pt x="4454423" y="159867"/>
                </a:lnTo>
                <a:lnTo>
                  <a:pt x="4460113" y="151930"/>
                </a:lnTo>
                <a:lnTo>
                  <a:pt x="4462742" y="143484"/>
                </a:lnTo>
                <a:close/>
              </a:path>
              <a:path w="4716145" h="170179">
                <a:moveTo>
                  <a:pt x="4589259" y="141617"/>
                </a:moveTo>
                <a:lnTo>
                  <a:pt x="4588700" y="133654"/>
                </a:lnTo>
                <a:lnTo>
                  <a:pt x="4584839" y="127152"/>
                </a:lnTo>
                <a:lnTo>
                  <a:pt x="4578248" y="123418"/>
                </a:lnTo>
                <a:lnTo>
                  <a:pt x="4570260" y="123037"/>
                </a:lnTo>
                <a:lnTo>
                  <a:pt x="4561878" y="125857"/>
                </a:lnTo>
                <a:lnTo>
                  <a:pt x="4554080" y="131724"/>
                </a:lnTo>
                <a:lnTo>
                  <a:pt x="4548390" y="139649"/>
                </a:lnTo>
                <a:lnTo>
                  <a:pt x="4545762" y="148094"/>
                </a:lnTo>
                <a:lnTo>
                  <a:pt x="4546320" y="156057"/>
                </a:lnTo>
                <a:lnTo>
                  <a:pt x="4550194" y="162572"/>
                </a:lnTo>
                <a:lnTo>
                  <a:pt x="4556772" y="166293"/>
                </a:lnTo>
                <a:lnTo>
                  <a:pt x="4564761" y="166662"/>
                </a:lnTo>
                <a:lnTo>
                  <a:pt x="4573143" y="163855"/>
                </a:lnTo>
                <a:lnTo>
                  <a:pt x="4580953" y="158000"/>
                </a:lnTo>
                <a:lnTo>
                  <a:pt x="4586630" y="150063"/>
                </a:lnTo>
                <a:lnTo>
                  <a:pt x="4589259" y="141617"/>
                </a:lnTo>
                <a:close/>
              </a:path>
              <a:path w="4716145" h="170179">
                <a:moveTo>
                  <a:pt x="4715789" y="139750"/>
                </a:moveTo>
                <a:lnTo>
                  <a:pt x="4715230" y="131787"/>
                </a:lnTo>
                <a:lnTo>
                  <a:pt x="4711357" y="125285"/>
                </a:lnTo>
                <a:lnTo>
                  <a:pt x="4704766" y="121551"/>
                </a:lnTo>
                <a:lnTo>
                  <a:pt x="4696790" y="121170"/>
                </a:lnTo>
                <a:lnTo>
                  <a:pt x="4688395" y="123990"/>
                </a:lnTo>
                <a:lnTo>
                  <a:pt x="4680597" y="129857"/>
                </a:lnTo>
                <a:lnTo>
                  <a:pt x="4674921" y="137782"/>
                </a:lnTo>
                <a:lnTo>
                  <a:pt x="4672292" y="146227"/>
                </a:lnTo>
                <a:lnTo>
                  <a:pt x="4672850" y="154203"/>
                </a:lnTo>
                <a:lnTo>
                  <a:pt x="4676711" y="160705"/>
                </a:lnTo>
                <a:lnTo>
                  <a:pt x="4683303" y="164426"/>
                </a:lnTo>
                <a:lnTo>
                  <a:pt x="4691278" y="164807"/>
                </a:lnTo>
                <a:lnTo>
                  <a:pt x="4699673" y="161988"/>
                </a:lnTo>
                <a:lnTo>
                  <a:pt x="4707471" y="156133"/>
                </a:lnTo>
                <a:lnTo>
                  <a:pt x="4713160" y="148196"/>
                </a:lnTo>
                <a:lnTo>
                  <a:pt x="4715789" y="139750"/>
                </a:lnTo>
                <a:close/>
              </a:path>
            </a:pathLst>
          </a:custGeom>
          <a:solidFill>
            <a:srgbClr val="6E7073"/>
          </a:solidFill>
        </p:spPr>
        <p:txBody>
          <a:bodyPr wrap="square" lIns="0" tIns="0" rIns="0" bIns="0" rtlCol="0"/>
          <a:lstStyle/>
          <a:p>
            <a:endParaRPr/>
          </a:p>
        </p:txBody>
      </p:sp>
      <p:sp>
        <p:nvSpPr>
          <p:cNvPr id="22" name="bg object 22"/>
          <p:cNvSpPr/>
          <p:nvPr/>
        </p:nvSpPr>
        <p:spPr>
          <a:xfrm>
            <a:off x="8661857" y="270954"/>
            <a:ext cx="3315970" cy="170180"/>
          </a:xfrm>
          <a:custGeom>
            <a:avLst/>
            <a:gdLst/>
            <a:ahLst/>
            <a:cxnLst/>
            <a:rect l="l" t="t" r="r" b="b"/>
            <a:pathLst>
              <a:path w="3315970" h="170179">
                <a:moveTo>
                  <a:pt x="43484" y="19685"/>
                </a:moveTo>
                <a:lnTo>
                  <a:pt x="42926" y="11722"/>
                </a:lnTo>
                <a:lnTo>
                  <a:pt x="39065" y="5219"/>
                </a:lnTo>
                <a:lnTo>
                  <a:pt x="32473" y="1485"/>
                </a:lnTo>
                <a:lnTo>
                  <a:pt x="24485" y="1104"/>
                </a:lnTo>
                <a:lnTo>
                  <a:pt x="16103" y="3924"/>
                </a:lnTo>
                <a:lnTo>
                  <a:pt x="8305" y="9791"/>
                </a:lnTo>
                <a:lnTo>
                  <a:pt x="2616" y="17716"/>
                </a:lnTo>
                <a:lnTo>
                  <a:pt x="0" y="26162"/>
                </a:lnTo>
                <a:lnTo>
                  <a:pt x="546" y="34137"/>
                </a:lnTo>
                <a:lnTo>
                  <a:pt x="4419" y="40640"/>
                </a:lnTo>
                <a:lnTo>
                  <a:pt x="11010" y="44361"/>
                </a:lnTo>
                <a:lnTo>
                  <a:pt x="18986" y="44742"/>
                </a:lnTo>
                <a:lnTo>
                  <a:pt x="27368" y="41922"/>
                </a:lnTo>
                <a:lnTo>
                  <a:pt x="35179" y="36068"/>
                </a:lnTo>
                <a:lnTo>
                  <a:pt x="40868" y="28130"/>
                </a:lnTo>
                <a:lnTo>
                  <a:pt x="43484" y="19685"/>
                </a:lnTo>
                <a:close/>
              </a:path>
              <a:path w="3315970" h="170179">
                <a:moveTo>
                  <a:pt x="170014" y="23977"/>
                </a:moveTo>
                <a:lnTo>
                  <a:pt x="169456" y="16002"/>
                </a:lnTo>
                <a:lnTo>
                  <a:pt x="165582" y="9499"/>
                </a:lnTo>
                <a:lnTo>
                  <a:pt x="158991" y="5778"/>
                </a:lnTo>
                <a:lnTo>
                  <a:pt x="151015" y="5397"/>
                </a:lnTo>
                <a:lnTo>
                  <a:pt x="142621" y="8216"/>
                </a:lnTo>
                <a:lnTo>
                  <a:pt x="134823" y="14071"/>
                </a:lnTo>
                <a:lnTo>
                  <a:pt x="129146" y="21996"/>
                </a:lnTo>
                <a:lnTo>
                  <a:pt x="126517" y="30441"/>
                </a:lnTo>
                <a:lnTo>
                  <a:pt x="127076" y="38417"/>
                </a:lnTo>
                <a:lnTo>
                  <a:pt x="130937" y="44919"/>
                </a:lnTo>
                <a:lnTo>
                  <a:pt x="137528" y="48641"/>
                </a:lnTo>
                <a:lnTo>
                  <a:pt x="145516" y="49022"/>
                </a:lnTo>
                <a:lnTo>
                  <a:pt x="153898" y="46215"/>
                </a:lnTo>
                <a:lnTo>
                  <a:pt x="161696" y="40347"/>
                </a:lnTo>
                <a:lnTo>
                  <a:pt x="167386" y="32423"/>
                </a:lnTo>
                <a:lnTo>
                  <a:pt x="170014" y="23977"/>
                </a:lnTo>
                <a:close/>
              </a:path>
              <a:path w="3315970" h="170179">
                <a:moveTo>
                  <a:pt x="296532" y="22110"/>
                </a:moveTo>
                <a:lnTo>
                  <a:pt x="295973" y="14135"/>
                </a:lnTo>
                <a:lnTo>
                  <a:pt x="292112" y="7632"/>
                </a:lnTo>
                <a:lnTo>
                  <a:pt x="285521" y="3911"/>
                </a:lnTo>
                <a:lnTo>
                  <a:pt x="277533" y="3530"/>
                </a:lnTo>
                <a:lnTo>
                  <a:pt x="269151" y="6350"/>
                </a:lnTo>
                <a:lnTo>
                  <a:pt x="261353" y="12204"/>
                </a:lnTo>
                <a:lnTo>
                  <a:pt x="255663" y="20129"/>
                </a:lnTo>
                <a:lnTo>
                  <a:pt x="253034" y="28587"/>
                </a:lnTo>
                <a:lnTo>
                  <a:pt x="253593" y="36550"/>
                </a:lnTo>
                <a:lnTo>
                  <a:pt x="257467" y="43053"/>
                </a:lnTo>
                <a:lnTo>
                  <a:pt x="264045" y="46774"/>
                </a:lnTo>
                <a:lnTo>
                  <a:pt x="272034" y="47155"/>
                </a:lnTo>
                <a:lnTo>
                  <a:pt x="280416" y="44348"/>
                </a:lnTo>
                <a:lnTo>
                  <a:pt x="288226" y="38481"/>
                </a:lnTo>
                <a:lnTo>
                  <a:pt x="293903" y="30556"/>
                </a:lnTo>
                <a:lnTo>
                  <a:pt x="296532" y="22110"/>
                </a:lnTo>
                <a:close/>
              </a:path>
              <a:path w="3315970" h="170179">
                <a:moveTo>
                  <a:pt x="423062" y="20243"/>
                </a:moveTo>
                <a:lnTo>
                  <a:pt x="422503" y="12268"/>
                </a:lnTo>
                <a:lnTo>
                  <a:pt x="418630" y="5765"/>
                </a:lnTo>
                <a:lnTo>
                  <a:pt x="412038" y="2044"/>
                </a:lnTo>
                <a:lnTo>
                  <a:pt x="404063" y="1663"/>
                </a:lnTo>
                <a:lnTo>
                  <a:pt x="395668" y="4483"/>
                </a:lnTo>
                <a:lnTo>
                  <a:pt x="387870" y="10337"/>
                </a:lnTo>
                <a:lnTo>
                  <a:pt x="382193" y="18262"/>
                </a:lnTo>
                <a:lnTo>
                  <a:pt x="379564" y="26720"/>
                </a:lnTo>
                <a:lnTo>
                  <a:pt x="380123" y="34683"/>
                </a:lnTo>
                <a:lnTo>
                  <a:pt x="383984" y="41186"/>
                </a:lnTo>
                <a:lnTo>
                  <a:pt x="390575" y="44907"/>
                </a:lnTo>
                <a:lnTo>
                  <a:pt x="398551" y="45288"/>
                </a:lnTo>
                <a:lnTo>
                  <a:pt x="406946" y="42481"/>
                </a:lnTo>
                <a:lnTo>
                  <a:pt x="414743" y="36614"/>
                </a:lnTo>
                <a:lnTo>
                  <a:pt x="420433" y="28689"/>
                </a:lnTo>
                <a:lnTo>
                  <a:pt x="423062" y="20243"/>
                </a:lnTo>
                <a:close/>
              </a:path>
              <a:path w="3315970" h="170179">
                <a:moveTo>
                  <a:pt x="534962" y="141820"/>
                </a:moveTo>
                <a:lnTo>
                  <a:pt x="534403" y="133845"/>
                </a:lnTo>
                <a:lnTo>
                  <a:pt x="530529" y="127342"/>
                </a:lnTo>
                <a:lnTo>
                  <a:pt x="523938" y="123621"/>
                </a:lnTo>
                <a:lnTo>
                  <a:pt x="515962" y="123240"/>
                </a:lnTo>
                <a:lnTo>
                  <a:pt x="507568" y="126060"/>
                </a:lnTo>
                <a:lnTo>
                  <a:pt x="499770" y="131914"/>
                </a:lnTo>
                <a:lnTo>
                  <a:pt x="494093" y="139852"/>
                </a:lnTo>
                <a:lnTo>
                  <a:pt x="491464" y="148297"/>
                </a:lnTo>
                <a:lnTo>
                  <a:pt x="492023" y="156260"/>
                </a:lnTo>
                <a:lnTo>
                  <a:pt x="495884" y="162763"/>
                </a:lnTo>
                <a:lnTo>
                  <a:pt x="502475" y="166484"/>
                </a:lnTo>
                <a:lnTo>
                  <a:pt x="510463" y="166865"/>
                </a:lnTo>
                <a:lnTo>
                  <a:pt x="518845" y="164058"/>
                </a:lnTo>
                <a:lnTo>
                  <a:pt x="526643" y="158191"/>
                </a:lnTo>
                <a:lnTo>
                  <a:pt x="532333" y="150266"/>
                </a:lnTo>
                <a:lnTo>
                  <a:pt x="534962" y="141820"/>
                </a:lnTo>
                <a:close/>
              </a:path>
              <a:path w="3315970" h="170179">
                <a:moveTo>
                  <a:pt x="534962" y="22313"/>
                </a:moveTo>
                <a:lnTo>
                  <a:pt x="534403" y="14338"/>
                </a:lnTo>
                <a:lnTo>
                  <a:pt x="530529" y="7835"/>
                </a:lnTo>
                <a:lnTo>
                  <a:pt x="523938" y="4114"/>
                </a:lnTo>
                <a:lnTo>
                  <a:pt x="515962" y="3733"/>
                </a:lnTo>
                <a:lnTo>
                  <a:pt x="507568" y="6553"/>
                </a:lnTo>
                <a:lnTo>
                  <a:pt x="499770" y="12407"/>
                </a:lnTo>
                <a:lnTo>
                  <a:pt x="494093" y="20332"/>
                </a:lnTo>
                <a:lnTo>
                  <a:pt x="491464" y="28778"/>
                </a:lnTo>
                <a:lnTo>
                  <a:pt x="492023" y="36753"/>
                </a:lnTo>
                <a:lnTo>
                  <a:pt x="495884" y="43256"/>
                </a:lnTo>
                <a:lnTo>
                  <a:pt x="502475" y="46977"/>
                </a:lnTo>
                <a:lnTo>
                  <a:pt x="510463" y="47358"/>
                </a:lnTo>
                <a:lnTo>
                  <a:pt x="518845" y="44551"/>
                </a:lnTo>
                <a:lnTo>
                  <a:pt x="526643" y="38684"/>
                </a:lnTo>
                <a:lnTo>
                  <a:pt x="532333" y="30759"/>
                </a:lnTo>
                <a:lnTo>
                  <a:pt x="534962" y="22313"/>
                </a:lnTo>
                <a:close/>
              </a:path>
              <a:path w="3315970" h="170179">
                <a:moveTo>
                  <a:pt x="661479" y="139954"/>
                </a:moveTo>
                <a:lnTo>
                  <a:pt x="660920" y="131978"/>
                </a:lnTo>
                <a:lnTo>
                  <a:pt x="657059" y="125476"/>
                </a:lnTo>
                <a:lnTo>
                  <a:pt x="650468" y="121754"/>
                </a:lnTo>
                <a:lnTo>
                  <a:pt x="642480" y="121373"/>
                </a:lnTo>
                <a:lnTo>
                  <a:pt x="634098" y="124193"/>
                </a:lnTo>
                <a:lnTo>
                  <a:pt x="626300" y="130048"/>
                </a:lnTo>
                <a:lnTo>
                  <a:pt x="620610" y="137985"/>
                </a:lnTo>
                <a:lnTo>
                  <a:pt x="617982" y="146431"/>
                </a:lnTo>
                <a:lnTo>
                  <a:pt x="618540" y="154393"/>
                </a:lnTo>
                <a:lnTo>
                  <a:pt x="622414" y="160896"/>
                </a:lnTo>
                <a:lnTo>
                  <a:pt x="628992" y="164617"/>
                </a:lnTo>
                <a:lnTo>
                  <a:pt x="636981" y="164998"/>
                </a:lnTo>
                <a:lnTo>
                  <a:pt x="645363" y="162191"/>
                </a:lnTo>
                <a:lnTo>
                  <a:pt x="653173" y="156324"/>
                </a:lnTo>
                <a:lnTo>
                  <a:pt x="658850" y="148399"/>
                </a:lnTo>
                <a:lnTo>
                  <a:pt x="661479" y="139954"/>
                </a:lnTo>
                <a:close/>
              </a:path>
              <a:path w="3315970" h="170179">
                <a:moveTo>
                  <a:pt x="661479" y="20447"/>
                </a:moveTo>
                <a:lnTo>
                  <a:pt x="660920" y="12471"/>
                </a:lnTo>
                <a:lnTo>
                  <a:pt x="657059" y="5969"/>
                </a:lnTo>
                <a:lnTo>
                  <a:pt x="650468" y="2247"/>
                </a:lnTo>
                <a:lnTo>
                  <a:pt x="642480" y="1866"/>
                </a:lnTo>
                <a:lnTo>
                  <a:pt x="634098" y="4686"/>
                </a:lnTo>
                <a:lnTo>
                  <a:pt x="626300" y="10541"/>
                </a:lnTo>
                <a:lnTo>
                  <a:pt x="620610" y="18465"/>
                </a:lnTo>
                <a:lnTo>
                  <a:pt x="617982" y="26911"/>
                </a:lnTo>
                <a:lnTo>
                  <a:pt x="618540" y="34886"/>
                </a:lnTo>
                <a:lnTo>
                  <a:pt x="622414" y="41389"/>
                </a:lnTo>
                <a:lnTo>
                  <a:pt x="628992" y="45110"/>
                </a:lnTo>
                <a:lnTo>
                  <a:pt x="636981" y="45491"/>
                </a:lnTo>
                <a:lnTo>
                  <a:pt x="645363" y="42684"/>
                </a:lnTo>
                <a:lnTo>
                  <a:pt x="653173" y="36817"/>
                </a:lnTo>
                <a:lnTo>
                  <a:pt x="658850" y="28892"/>
                </a:lnTo>
                <a:lnTo>
                  <a:pt x="661479" y="20447"/>
                </a:lnTo>
                <a:close/>
              </a:path>
              <a:path w="3315970" h="170179">
                <a:moveTo>
                  <a:pt x="787996" y="138087"/>
                </a:moveTo>
                <a:lnTo>
                  <a:pt x="787450" y="130124"/>
                </a:lnTo>
                <a:lnTo>
                  <a:pt x="783577" y="123621"/>
                </a:lnTo>
                <a:lnTo>
                  <a:pt x="776986" y="119888"/>
                </a:lnTo>
                <a:lnTo>
                  <a:pt x="768997" y="119507"/>
                </a:lnTo>
                <a:lnTo>
                  <a:pt x="760615" y="122326"/>
                </a:lnTo>
                <a:lnTo>
                  <a:pt x="752817" y="128193"/>
                </a:lnTo>
                <a:lnTo>
                  <a:pt x="747128" y="136118"/>
                </a:lnTo>
                <a:lnTo>
                  <a:pt x="744512" y="144564"/>
                </a:lnTo>
                <a:lnTo>
                  <a:pt x="745070" y="152527"/>
                </a:lnTo>
                <a:lnTo>
                  <a:pt x="748931" y="159042"/>
                </a:lnTo>
                <a:lnTo>
                  <a:pt x="755523" y="162763"/>
                </a:lnTo>
                <a:lnTo>
                  <a:pt x="763498" y="163131"/>
                </a:lnTo>
                <a:lnTo>
                  <a:pt x="771893" y="160324"/>
                </a:lnTo>
                <a:lnTo>
                  <a:pt x="779691" y="154470"/>
                </a:lnTo>
                <a:lnTo>
                  <a:pt x="785380" y="146532"/>
                </a:lnTo>
                <a:lnTo>
                  <a:pt x="787996" y="138087"/>
                </a:lnTo>
                <a:close/>
              </a:path>
              <a:path w="3315970" h="170179">
                <a:moveTo>
                  <a:pt x="787996" y="18580"/>
                </a:moveTo>
                <a:lnTo>
                  <a:pt x="787450" y="10604"/>
                </a:lnTo>
                <a:lnTo>
                  <a:pt x="783577" y="4102"/>
                </a:lnTo>
                <a:lnTo>
                  <a:pt x="776986" y="381"/>
                </a:lnTo>
                <a:lnTo>
                  <a:pt x="768997" y="0"/>
                </a:lnTo>
                <a:lnTo>
                  <a:pt x="760615" y="2819"/>
                </a:lnTo>
                <a:lnTo>
                  <a:pt x="752817" y="8674"/>
                </a:lnTo>
                <a:lnTo>
                  <a:pt x="747128" y="16598"/>
                </a:lnTo>
                <a:lnTo>
                  <a:pt x="744512" y="25044"/>
                </a:lnTo>
                <a:lnTo>
                  <a:pt x="745070" y="33020"/>
                </a:lnTo>
                <a:lnTo>
                  <a:pt x="748931" y="39522"/>
                </a:lnTo>
                <a:lnTo>
                  <a:pt x="755523" y="43243"/>
                </a:lnTo>
                <a:lnTo>
                  <a:pt x="763498" y="43624"/>
                </a:lnTo>
                <a:lnTo>
                  <a:pt x="771893" y="40817"/>
                </a:lnTo>
                <a:lnTo>
                  <a:pt x="779691" y="34950"/>
                </a:lnTo>
                <a:lnTo>
                  <a:pt x="785380" y="27025"/>
                </a:lnTo>
                <a:lnTo>
                  <a:pt x="787996" y="18580"/>
                </a:lnTo>
                <a:close/>
              </a:path>
              <a:path w="3315970" h="170179">
                <a:moveTo>
                  <a:pt x="914527" y="142379"/>
                </a:moveTo>
                <a:lnTo>
                  <a:pt x="913968" y="134404"/>
                </a:lnTo>
                <a:lnTo>
                  <a:pt x="910107" y="127901"/>
                </a:lnTo>
                <a:lnTo>
                  <a:pt x="903516" y="124180"/>
                </a:lnTo>
                <a:lnTo>
                  <a:pt x="895527" y="123799"/>
                </a:lnTo>
                <a:lnTo>
                  <a:pt x="887133" y="126619"/>
                </a:lnTo>
                <a:lnTo>
                  <a:pt x="879348" y="132473"/>
                </a:lnTo>
                <a:lnTo>
                  <a:pt x="873658" y="140398"/>
                </a:lnTo>
                <a:lnTo>
                  <a:pt x="871029" y="148844"/>
                </a:lnTo>
                <a:lnTo>
                  <a:pt x="871588" y="156819"/>
                </a:lnTo>
                <a:lnTo>
                  <a:pt x="875461" y="163322"/>
                </a:lnTo>
                <a:lnTo>
                  <a:pt x="882040" y="167043"/>
                </a:lnTo>
                <a:lnTo>
                  <a:pt x="890028" y="167424"/>
                </a:lnTo>
                <a:lnTo>
                  <a:pt x="898410" y="164617"/>
                </a:lnTo>
                <a:lnTo>
                  <a:pt x="906221" y="158750"/>
                </a:lnTo>
                <a:lnTo>
                  <a:pt x="911898" y="150825"/>
                </a:lnTo>
                <a:lnTo>
                  <a:pt x="914527" y="142379"/>
                </a:lnTo>
                <a:close/>
              </a:path>
              <a:path w="3315970" h="170179">
                <a:moveTo>
                  <a:pt x="914527" y="22860"/>
                </a:moveTo>
                <a:lnTo>
                  <a:pt x="913968" y="14897"/>
                </a:lnTo>
                <a:lnTo>
                  <a:pt x="910107" y="8394"/>
                </a:lnTo>
                <a:lnTo>
                  <a:pt x="903516" y="4673"/>
                </a:lnTo>
                <a:lnTo>
                  <a:pt x="895527" y="4292"/>
                </a:lnTo>
                <a:lnTo>
                  <a:pt x="887133" y="7099"/>
                </a:lnTo>
                <a:lnTo>
                  <a:pt x="879348" y="12966"/>
                </a:lnTo>
                <a:lnTo>
                  <a:pt x="873658" y="20891"/>
                </a:lnTo>
                <a:lnTo>
                  <a:pt x="871029" y="29337"/>
                </a:lnTo>
                <a:lnTo>
                  <a:pt x="871588" y="37312"/>
                </a:lnTo>
                <a:lnTo>
                  <a:pt x="875461" y="43815"/>
                </a:lnTo>
                <a:lnTo>
                  <a:pt x="882040" y="47536"/>
                </a:lnTo>
                <a:lnTo>
                  <a:pt x="890028" y="47917"/>
                </a:lnTo>
                <a:lnTo>
                  <a:pt x="898410" y="45097"/>
                </a:lnTo>
                <a:lnTo>
                  <a:pt x="906221" y="39243"/>
                </a:lnTo>
                <a:lnTo>
                  <a:pt x="911898" y="31305"/>
                </a:lnTo>
                <a:lnTo>
                  <a:pt x="914527" y="22860"/>
                </a:lnTo>
                <a:close/>
              </a:path>
              <a:path w="3315970" h="170179">
                <a:moveTo>
                  <a:pt x="1041044" y="140512"/>
                </a:moveTo>
                <a:lnTo>
                  <a:pt x="1040485" y="132537"/>
                </a:lnTo>
                <a:lnTo>
                  <a:pt x="1036624" y="126034"/>
                </a:lnTo>
                <a:lnTo>
                  <a:pt x="1030033" y="122313"/>
                </a:lnTo>
                <a:lnTo>
                  <a:pt x="1022045" y="121932"/>
                </a:lnTo>
                <a:lnTo>
                  <a:pt x="1013663" y="124752"/>
                </a:lnTo>
                <a:lnTo>
                  <a:pt x="1005865" y="130606"/>
                </a:lnTo>
                <a:lnTo>
                  <a:pt x="1000175" y="138531"/>
                </a:lnTo>
                <a:lnTo>
                  <a:pt x="997559" y="146977"/>
                </a:lnTo>
                <a:lnTo>
                  <a:pt x="998105" y="154952"/>
                </a:lnTo>
                <a:lnTo>
                  <a:pt x="1001979" y="161455"/>
                </a:lnTo>
                <a:lnTo>
                  <a:pt x="1008570" y="165176"/>
                </a:lnTo>
                <a:lnTo>
                  <a:pt x="1016546" y="165557"/>
                </a:lnTo>
                <a:lnTo>
                  <a:pt x="1024928" y="162750"/>
                </a:lnTo>
                <a:lnTo>
                  <a:pt x="1032738" y="156883"/>
                </a:lnTo>
                <a:lnTo>
                  <a:pt x="1038428" y="148958"/>
                </a:lnTo>
                <a:lnTo>
                  <a:pt x="1041044" y="140512"/>
                </a:lnTo>
                <a:close/>
              </a:path>
              <a:path w="3315970" h="170179">
                <a:moveTo>
                  <a:pt x="1041044" y="21005"/>
                </a:moveTo>
                <a:lnTo>
                  <a:pt x="1040485" y="13030"/>
                </a:lnTo>
                <a:lnTo>
                  <a:pt x="1036624" y="6527"/>
                </a:lnTo>
                <a:lnTo>
                  <a:pt x="1030033" y="2806"/>
                </a:lnTo>
                <a:lnTo>
                  <a:pt x="1022045" y="2425"/>
                </a:lnTo>
                <a:lnTo>
                  <a:pt x="1013663" y="5232"/>
                </a:lnTo>
                <a:lnTo>
                  <a:pt x="1005865" y="11099"/>
                </a:lnTo>
                <a:lnTo>
                  <a:pt x="1000175" y="19024"/>
                </a:lnTo>
                <a:lnTo>
                  <a:pt x="997559" y="27470"/>
                </a:lnTo>
                <a:lnTo>
                  <a:pt x="998105" y="35445"/>
                </a:lnTo>
                <a:lnTo>
                  <a:pt x="1001979" y="41948"/>
                </a:lnTo>
                <a:lnTo>
                  <a:pt x="1008570" y="45669"/>
                </a:lnTo>
                <a:lnTo>
                  <a:pt x="1016546" y="46050"/>
                </a:lnTo>
                <a:lnTo>
                  <a:pt x="1024928" y="43230"/>
                </a:lnTo>
                <a:lnTo>
                  <a:pt x="1032738" y="37376"/>
                </a:lnTo>
                <a:lnTo>
                  <a:pt x="1038428" y="29451"/>
                </a:lnTo>
                <a:lnTo>
                  <a:pt x="1041044" y="21005"/>
                </a:lnTo>
                <a:close/>
              </a:path>
              <a:path w="3315970" h="170179">
                <a:moveTo>
                  <a:pt x="1167574" y="144792"/>
                </a:moveTo>
                <a:lnTo>
                  <a:pt x="1167015" y="136829"/>
                </a:lnTo>
                <a:lnTo>
                  <a:pt x="1163142" y="130327"/>
                </a:lnTo>
                <a:lnTo>
                  <a:pt x="1156550" y="126606"/>
                </a:lnTo>
                <a:lnTo>
                  <a:pt x="1148575" y="126225"/>
                </a:lnTo>
                <a:lnTo>
                  <a:pt x="1140180" y="129032"/>
                </a:lnTo>
                <a:lnTo>
                  <a:pt x="1132382" y="134899"/>
                </a:lnTo>
                <a:lnTo>
                  <a:pt x="1126705" y="142824"/>
                </a:lnTo>
                <a:lnTo>
                  <a:pt x="1124077" y="151269"/>
                </a:lnTo>
                <a:lnTo>
                  <a:pt x="1124635" y="159245"/>
                </a:lnTo>
                <a:lnTo>
                  <a:pt x="1128496" y="165747"/>
                </a:lnTo>
                <a:lnTo>
                  <a:pt x="1135087" y="169468"/>
                </a:lnTo>
                <a:lnTo>
                  <a:pt x="1143076" y="169849"/>
                </a:lnTo>
                <a:lnTo>
                  <a:pt x="1151458" y="167030"/>
                </a:lnTo>
                <a:lnTo>
                  <a:pt x="1159256" y="161175"/>
                </a:lnTo>
                <a:lnTo>
                  <a:pt x="1164945" y="153238"/>
                </a:lnTo>
                <a:lnTo>
                  <a:pt x="1167574" y="144792"/>
                </a:lnTo>
                <a:close/>
              </a:path>
              <a:path w="3315970" h="170179">
                <a:moveTo>
                  <a:pt x="1167574" y="25285"/>
                </a:moveTo>
                <a:lnTo>
                  <a:pt x="1167015" y="17322"/>
                </a:lnTo>
                <a:lnTo>
                  <a:pt x="1163142" y="10820"/>
                </a:lnTo>
                <a:lnTo>
                  <a:pt x="1156550" y="7086"/>
                </a:lnTo>
                <a:lnTo>
                  <a:pt x="1148575" y="6705"/>
                </a:lnTo>
                <a:lnTo>
                  <a:pt x="1140180" y="9525"/>
                </a:lnTo>
                <a:lnTo>
                  <a:pt x="1132382" y="15392"/>
                </a:lnTo>
                <a:lnTo>
                  <a:pt x="1126705" y="23317"/>
                </a:lnTo>
                <a:lnTo>
                  <a:pt x="1124077" y="31762"/>
                </a:lnTo>
                <a:lnTo>
                  <a:pt x="1124635" y="39738"/>
                </a:lnTo>
                <a:lnTo>
                  <a:pt x="1128496" y="46240"/>
                </a:lnTo>
                <a:lnTo>
                  <a:pt x="1135087" y="49961"/>
                </a:lnTo>
                <a:lnTo>
                  <a:pt x="1143076" y="50342"/>
                </a:lnTo>
                <a:lnTo>
                  <a:pt x="1151458" y="47523"/>
                </a:lnTo>
                <a:lnTo>
                  <a:pt x="1159256" y="41668"/>
                </a:lnTo>
                <a:lnTo>
                  <a:pt x="1164945" y="33731"/>
                </a:lnTo>
                <a:lnTo>
                  <a:pt x="1167574" y="25285"/>
                </a:lnTo>
                <a:close/>
              </a:path>
              <a:path w="3315970" h="170179">
                <a:moveTo>
                  <a:pt x="1294091" y="142925"/>
                </a:moveTo>
                <a:lnTo>
                  <a:pt x="1293533" y="134962"/>
                </a:lnTo>
                <a:lnTo>
                  <a:pt x="1289672" y="128460"/>
                </a:lnTo>
                <a:lnTo>
                  <a:pt x="1283081" y="124739"/>
                </a:lnTo>
                <a:lnTo>
                  <a:pt x="1275092" y="124358"/>
                </a:lnTo>
                <a:lnTo>
                  <a:pt x="1266710" y="127165"/>
                </a:lnTo>
                <a:lnTo>
                  <a:pt x="1258912" y="133032"/>
                </a:lnTo>
                <a:lnTo>
                  <a:pt x="1253223" y="140957"/>
                </a:lnTo>
                <a:lnTo>
                  <a:pt x="1250594" y="149402"/>
                </a:lnTo>
                <a:lnTo>
                  <a:pt x="1251153" y="157378"/>
                </a:lnTo>
                <a:lnTo>
                  <a:pt x="1255026" y="163880"/>
                </a:lnTo>
                <a:lnTo>
                  <a:pt x="1261605" y="167601"/>
                </a:lnTo>
                <a:lnTo>
                  <a:pt x="1269593" y="167982"/>
                </a:lnTo>
                <a:lnTo>
                  <a:pt x="1277975" y="165163"/>
                </a:lnTo>
                <a:lnTo>
                  <a:pt x="1285786" y="159308"/>
                </a:lnTo>
                <a:lnTo>
                  <a:pt x="1291463" y="151371"/>
                </a:lnTo>
                <a:lnTo>
                  <a:pt x="1294091" y="142925"/>
                </a:lnTo>
                <a:close/>
              </a:path>
              <a:path w="3315970" h="170179">
                <a:moveTo>
                  <a:pt x="1294091" y="23418"/>
                </a:moveTo>
                <a:lnTo>
                  <a:pt x="1293533" y="15455"/>
                </a:lnTo>
                <a:lnTo>
                  <a:pt x="1289672" y="8953"/>
                </a:lnTo>
                <a:lnTo>
                  <a:pt x="1283081" y="5219"/>
                </a:lnTo>
                <a:lnTo>
                  <a:pt x="1275092" y="4838"/>
                </a:lnTo>
                <a:lnTo>
                  <a:pt x="1266710" y="7658"/>
                </a:lnTo>
                <a:lnTo>
                  <a:pt x="1258912" y="13525"/>
                </a:lnTo>
                <a:lnTo>
                  <a:pt x="1253223" y="21450"/>
                </a:lnTo>
                <a:lnTo>
                  <a:pt x="1250594" y="29895"/>
                </a:lnTo>
                <a:lnTo>
                  <a:pt x="1251153" y="37858"/>
                </a:lnTo>
                <a:lnTo>
                  <a:pt x="1255026" y="44373"/>
                </a:lnTo>
                <a:lnTo>
                  <a:pt x="1261605" y="48094"/>
                </a:lnTo>
                <a:lnTo>
                  <a:pt x="1269593" y="48463"/>
                </a:lnTo>
                <a:lnTo>
                  <a:pt x="1277975" y="45656"/>
                </a:lnTo>
                <a:lnTo>
                  <a:pt x="1285786" y="39801"/>
                </a:lnTo>
                <a:lnTo>
                  <a:pt x="1291463" y="31864"/>
                </a:lnTo>
                <a:lnTo>
                  <a:pt x="1294091" y="23418"/>
                </a:lnTo>
                <a:close/>
              </a:path>
              <a:path w="3315970" h="170179">
                <a:moveTo>
                  <a:pt x="1420609" y="141058"/>
                </a:moveTo>
                <a:lnTo>
                  <a:pt x="1420063" y="133096"/>
                </a:lnTo>
                <a:lnTo>
                  <a:pt x="1416189" y="126593"/>
                </a:lnTo>
                <a:lnTo>
                  <a:pt x="1409598" y="122872"/>
                </a:lnTo>
                <a:lnTo>
                  <a:pt x="1401610" y="122491"/>
                </a:lnTo>
                <a:lnTo>
                  <a:pt x="1393228" y="125298"/>
                </a:lnTo>
                <a:lnTo>
                  <a:pt x="1385430" y="131165"/>
                </a:lnTo>
                <a:lnTo>
                  <a:pt x="1379740" y="139090"/>
                </a:lnTo>
                <a:lnTo>
                  <a:pt x="1377124" y="147535"/>
                </a:lnTo>
                <a:lnTo>
                  <a:pt x="1377683" y="155511"/>
                </a:lnTo>
                <a:lnTo>
                  <a:pt x="1381544" y="162013"/>
                </a:lnTo>
                <a:lnTo>
                  <a:pt x="1388135" y="165735"/>
                </a:lnTo>
                <a:lnTo>
                  <a:pt x="1396111" y="166116"/>
                </a:lnTo>
                <a:lnTo>
                  <a:pt x="1404505" y="163296"/>
                </a:lnTo>
                <a:lnTo>
                  <a:pt x="1412303" y="157441"/>
                </a:lnTo>
                <a:lnTo>
                  <a:pt x="1417993" y="149504"/>
                </a:lnTo>
                <a:lnTo>
                  <a:pt x="1420609" y="141058"/>
                </a:lnTo>
                <a:close/>
              </a:path>
              <a:path w="3315970" h="170179">
                <a:moveTo>
                  <a:pt x="1420609" y="21551"/>
                </a:moveTo>
                <a:lnTo>
                  <a:pt x="1420063" y="13589"/>
                </a:lnTo>
                <a:lnTo>
                  <a:pt x="1416189" y="7086"/>
                </a:lnTo>
                <a:lnTo>
                  <a:pt x="1409598" y="3352"/>
                </a:lnTo>
                <a:lnTo>
                  <a:pt x="1401610" y="2971"/>
                </a:lnTo>
                <a:lnTo>
                  <a:pt x="1393228" y="5791"/>
                </a:lnTo>
                <a:lnTo>
                  <a:pt x="1385430" y="11658"/>
                </a:lnTo>
                <a:lnTo>
                  <a:pt x="1379740" y="19583"/>
                </a:lnTo>
                <a:lnTo>
                  <a:pt x="1377124" y="28028"/>
                </a:lnTo>
                <a:lnTo>
                  <a:pt x="1377683" y="36004"/>
                </a:lnTo>
                <a:lnTo>
                  <a:pt x="1381544" y="42506"/>
                </a:lnTo>
                <a:lnTo>
                  <a:pt x="1388135" y="46228"/>
                </a:lnTo>
                <a:lnTo>
                  <a:pt x="1396111" y="46609"/>
                </a:lnTo>
                <a:lnTo>
                  <a:pt x="1404505" y="43789"/>
                </a:lnTo>
                <a:lnTo>
                  <a:pt x="1412303" y="37934"/>
                </a:lnTo>
                <a:lnTo>
                  <a:pt x="1417993" y="29997"/>
                </a:lnTo>
                <a:lnTo>
                  <a:pt x="1420609" y="21551"/>
                </a:lnTo>
                <a:close/>
              </a:path>
              <a:path w="3315970" h="170179">
                <a:moveTo>
                  <a:pt x="1547139" y="139192"/>
                </a:moveTo>
                <a:lnTo>
                  <a:pt x="1546580" y="131229"/>
                </a:lnTo>
                <a:lnTo>
                  <a:pt x="1542719" y="124726"/>
                </a:lnTo>
                <a:lnTo>
                  <a:pt x="1536128" y="121005"/>
                </a:lnTo>
                <a:lnTo>
                  <a:pt x="1528140" y="120624"/>
                </a:lnTo>
                <a:lnTo>
                  <a:pt x="1519745" y="123431"/>
                </a:lnTo>
                <a:lnTo>
                  <a:pt x="1511960" y="129298"/>
                </a:lnTo>
                <a:lnTo>
                  <a:pt x="1506270" y="137223"/>
                </a:lnTo>
                <a:lnTo>
                  <a:pt x="1503641" y="145669"/>
                </a:lnTo>
                <a:lnTo>
                  <a:pt x="1504200" y="153644"/>
                </a:lnTo>
                <a:lnTo>
                  <a:pt x="1508074" y="160147"/>
                </a:lnTo>
                <a:lnTo>
                  <a:pt x="1514652" y="163868"/>
                </a:lnTo>
                <a:lnTo>
                  <a:pt x="1522641" y="164249"/>
                </a:lnTo>
                <a:lnTo>
                  <a:pt x="1531023" y="161429"/>
                </a:lnTo>
                <a:lnTo>
                  <a:pt x="1538833" y="155575"/>
                </a:lnTo>
                <a:lnTo>
                  <a:pt x="1544510" y="147637"/>
                </a:lnTo>
                <a:lnTo>
                  <a:pt x="1547139" y="139192"/>
                </a:lnTo>
                <a:close/>
              </a:path>
              <a:path w="3315970" h="170179">
                <a:moveTo>
                  <a:pt x="1547139" y="19685"/>
                </a:moveTo>
                <a:lnTo>
                  <a:pt x="1546580" y="11722"/>
                </a:lnTo>
                <a:lnTo>
                  <a:pt x="1542719" y="5219"/>
                </a:lnTo>
                <a:lnTo>
                  <a:pt x="1536128" y="1485"/>
                </a:lnTo>
                <a:lnTo>
                  <a:pt x="1528140" y="1104"/>
                </a:lnTo>
                <a:lnTo>
                  <a:pt x="1519745" y="3924"/>
                </a:lnTo>
                <a:lnTo>
                  <a:pt x="1511960" y="9791"/>
                </a:lnTo>
                <a:lnTo>
                  <a:pt x="1506270" y="17716"/>
                </a:lnTo>
                <a:lnTo>
                  <a:pt x="1503641" y="26162"/>
                </a:lnTo>
                <a:lnTo>
                  <a:pt x="1504200" y="34137"/>
                </a:lnTo>
                <a:lnTo>
                  <a:pt x="1508074" y="40640"/>
                </a:lnTo>
                <a:lnTo>
                  <a:pt x="1514652" y="44361"/>
                </a:lnTo>
                <a:lnTo>
                  <a:pt x="1522641" y="44742"/>
                </a:lnTo>
                <a:lnTo>
                  <a:pt x="1531023" y="41922"/>
                </a:lnTo>
                <a:lnTo>
                  <a:pt x="1538833" y="36068"/>
                </a:lnTo>
                <a:lnTo>
                  <a:pt x="1544510" y="28130"/>
                </a:lnTo>
                <a:lnTo>
                  <a:pt x="1547139" y="19685"/>
                </a:lnTo>
                <a:close/>
              </a:path>
              <a:path w="3315970" h="170179">
                <a:moveTo>
                  <a:pt x="1673656" y="143484"/>
                </a:moveTo>
                <a:lnTo>
                  <a:pt x="1673098" y="135521"/>
                </a:lnTo>
                <a:lnTo>
                  <a:pt x="1669237" y="129019"/>
                </a:lnTo>
                <a:lnTo>
                  <a:pt x="1662645" y="125285"/>
                </a:lnTo>
                <a:lnTo>
                  <a:pt x="1654657" y="124904"/>
                </a:lnTo>
                <a:lnTo>
                  <a:pt x="1646275" y="127723"/>
                </a:lnTo>
                <a:lnTo>
                  <a:pt x="1638477" y="133591"/>
                </a:lnTo>
                <a:lnTo>
                  <a:pt x="1632788" y="141516"/>
                </a:lnTo>
                <a:lnTo>
                  <a:pt x="1630172" y="149961"/>
                </a:lnTo>
                <a:lnTo>
                  <a:pt x="1630718" y="157924"/>
                </a:lnTo>
                <a:lnTo>
                  <a:pt x="1634591" y="164439"/>
                </a:lnTo>
                <a:lnTo>
                  <a:pt x="1641182" y="168160"/>
                </a:lnTo>
                <a:lnTo>
                  <a:pt x="1649158" y="168529"/>
                </a:lnTo>
                <a:lnTo>
                  <a:pt x="1657540" y="165722"/>
                </a:lnTo>
                <a:lnTo>
                  <a:pt x="1665351" y="159867"/>
                </a:lnTo>
                <a:lnTo>
                  <a:pt x="1671040" y="151930"/>
                </a:lnTo>
                <a:lnTo>
                  <a:pt x="1673656" y="143484"/>
                </a:lnTo>
                <a:close/>
              </a:path>
              <a:path w="3315970" h="170179">
                <a:moveTo>
                  <a:pt x="1673656" y="23977"/>
                </a:moveTo>
                <a:lnTo>
                  <a:pt x="1673098" y="16002"/>
                </a:lnTo>
                <a:lnTo>
                  <a:pt x="1669237" y="9499"/>
                </a:lnTo>
                <a:lnTo>
                  <a:pt x="1662645" y="5778"/>
                </a:lnTo>
                <a:lnTo>
                  <a:pt x="1654657" y="5397"/>
                </a:lnTo>
                <a:lnTo>
                  <a:pt x="1646275" y="8216"/>
                </a:lnTo>
                <a:lnTo>
                  <a:pt x="1638477" y="14071"/>
                </a:lnTo>
                <a:lnTo>
                  <a:pt x="1632788" y="21996"/>
                </a:lnTo>
                <a:lnTo>
                  <a:pt x="1630172" y="30441"/>
                </a:lnTo>
                <a:lnTo>
                  <a:pt x="1630718" y="38417"/>
                </a:lnTo>
                <a:lnTo>
                  <a:pt x="1634591" y="44919"/>
                </a:lnTo>
                <a:lnTo>
                  <a:pt x="1641182" y="48641"/>
                </a:lnTo>
                <a:lnTo>
                  <a:pt x="1649158" y="49022"/>
                </a:lnTo>
                <a:lnTo>
                  <a:pt x="1657540" y="46215"/>
                </a:lnTo>
                <a:lnTo>
                  <a:pt x="1665351" y="40347"/>
                </a:lnTo>
                <a:lnTo>
                  <a:pt x="1671040" y="32423"/>
                </a:lnTo>
                <a:lnTo>
                  <a:pt x="1673656" y="23977"/>
                </a:lnTo>
                <a:close/>
              </a:path>
              <a:path w="3315970" h="170179">
                <a:moveTo>
                  <a:pt x="1800186" y="141617"/>
                </a:moveTo>
                <a:lnTo>
                  <a:pt x="1799628" y="133654"/>
                </a:lnTo>
                <a:lnTo>
                  <a:pt x="1795754" y="127152"/>
                </a:lnTo>
                <a:lnTo>
                  <a:pt x="1789163" y="123418"/>
                </a:lnTo>
                <a:lnTo>
                  <a:pt x="1781187" y="123037"/>
                </a:lnTo>
                <a:lnTo>
                  <a:pt x="1772793" y="125857"/>
                </a:lnTo>
                <a:lnTo>
                  <a:pt x="1764995" y="131724"/>
                </a:lnTo>
                <a:lnTo>
                  <a:pt x="1759318" y="139649"/>
                </a:lnTo>
                <a:lnTo>
                  <a:pt x="1756689" y="148094"/>
                </a:lnTo>
                <a:lnTo>
                  <a:pt x="1757248" y="156057"/>
                </a:lnTo>
                <a:lnTo>
                  <a:pt x="1761109" y="162572"/>
                </a:lnTo>
                <a:lnTo>
                  <a:pt x="1767700" y="166293"/>
                </a:lnTo>
                <a:lnTo>
                  <a:pt x="1775688" y="166662"/>
                </a:lnTo>
                <a:lnTo>
                  <a:pt x="1784070" y="163855"/>
                </a:lnTo>
                <a:lnTo>
                  <a:pt x="1791868" y="158000"/>
                </a:lnTo>
                <a:lnTo>
                  <a:pt x="1797558" y="150063"/>
                </a:lnTo>
                <a:lnTo>
                  <a:pt x="1800186" y="141617"/>
                </a:lnTo>
                <a:close/>
              </a:path>
              <a:path w="3315970" h="170179">
                <a:moveTo>
                  <a:pt x="1800186" y="22110"/>
                </a:moveTo>
                <a:lnTo>
                  <a:pt x="1799628" y="14135"/>
                </a:lnTo>
                <a:lnTo>
                  <a:pt x="1795754" y="7632"/>
                </a:lnTo>
                <a:lnTo>
                  <a:pt x="1789163" y="3911"/>
                </a:lnTo>
                <a:lnTo>
                  <a:pt x="1781187" y="3530"/>
                </a:lnTo>
                <a:lnTo>
                  <a:pt x="1772793" y="6350"/>
                </a:lnTo>
                <a:lnTo>
                  <a:pt x="1764995" y="12204"/>
                </a:lnTo>
                <a:lnTo>
                  <a:pt x="1759318" y="20129"/>
                </a:lnTo>
                <a:lnTo>
                  <a:pt x="1756689" y="28587"/>
                </a:lnTo>
                <a:lnTo>
                  <a:pt x="1757248" y="36550"/>
                </a:lnTo>
                <a:lnTo>
                  <a:pt x="1761109" y="43053"/>
                </a:lnTo>
                <a:lnTo>
                  <a:pt x="1767700" y="46774"/>
                </a:lnTo>
                <a:lnTo>
                  <a:pt x="1775688" y="47155"/>
                </a:lnTo>
                <a:lnTo>
                  <a:pt x="1784070" y="44348"/>
                </a:lnTo>
                <a:lnTo>
                  <a:pt x="1791868" y="38481"/>
                </a:lnTo>
                <a:lnTo>
                  <a:pt x="1797558" y="30556"/>
                </a:lnTo>
                <a:lnTo>
                  <a:pt x="1800186" y="22110"/>
                </a:lnTo>
                <a:close/>
              </a:path>
              <a:path w="3315970" h="170179">
                <a:moveTo>
                  <a:pt x="1926704" y="139750"/>
                </a:moveTo>
                <a:lnTo>
                  <a:pt x="1926145" y="131787"/>
                </a:lnTo>
                <a:lnTo>
                  <a:pt x="1922284" y="125285"/>
                </a:lnTo>
                <a:lnTo>
                  <a:pt x="1915693" y="121551"/>
                </a:lnTo>
                <a:lnTo>
                  <a:pt x="1907705" y="121170"/>
                </a:lnTo>
                <a:lnTo>
                  <a:pt x="1899323" y="123990"/>
                </a:lnTo>
                <a:lnTo>
                  <a:pt x="1891525" y="129857"/>
                </a:lnTo>
                <a:lnTo>
                  <a:pt x="1885835" y="137782"/>
                </a:lnTo>
                <a:lnTo>
                  <a:pt x="1883206" y="146227"/>
                </a:lnTo>
                <a:lnTo>
                  <a:pt x="1883765" y="154203"/>
                </a:lnTo>
                <a:lnTo>
                  <a:pt x="1887639" y="160705"/>
                </a:lnTo>
                <a:lnTo>
                  <a:pt x="1894230" y="164426"/>
                </a:lnTo>
                <a:lnTo>
                  <a:pt x="1902206" y="164807"/>
                </a:lnTo>
                <a:lnTo>
                  <a:pt x="1910588" y="161988"/>
                </a:lnTo>
                <a:lnTo>
                  <a:pt x="1918398" y="156133"/>
                </a:lnTo>
                <a:lnTo>
                  <a:pt x="1924075" y="148196"/>
                </a:lnTo>
                <a:lnTo>
                  <a:pt x="1926704" y="139750"/>
                </a:lnTo>
                <a:close/>
              </a:path>
              <a:path w="3315970" h="170179">
                <a:moveTo>
                  <a:pt x="1926704" y="20243"/>
                </a:moveTo>
                <a:lnTo>
                  <a:pt x="1926145" y="12268"/>
                </a:lnTo>
                <a:lnTo>
                  <a:pt x="1922284" y="5765"/>
                </a:lnTo>
                <a:lnTo>
                  <a:pt x="1915693" y="2044"/>
                </a:lnTo>
                <a:lnTo>
                  <a:pt x="1907705" y="1663"/>
                </a:lnTo>
                <a:lnTo>
                  <a:pt x="1899323" y="4483"/>
                </a:lnTo>
                <a:lnTo>
                  <a:pt x="1891525" y="10337"/>
                </a:lnTo>
                <a:lnTo>
                  <a:pt x="1885835" y="18262"/>
                </a:lnTo>
                <a:lnTo>
                  <a:pt x="1883206" y="26720"/>
                </a:lnTo>
                <a:lnTo>
                  <a:pt x="1883765" y="34683"/>
                </a:lnTo>
                <a:lnTo>
                  <a:pt x="1887639" y="41186"/>
                </a:lnTo>
                <a:lnTo>
                  <a:pt x="1894230" y="44907"/>
                </a:lnTo>
                <a:lnTo>
                  <a:pt x="1902206" y="45288"/>
                </a:lnTo>
                <a:lnTo>
                  <a:pt x="1910588" y="42481"/>
                </a:lnTo>
                <a:lnTo>
                  <a:pt x="1918398" y="36614"/>
                </a:lnTo>
                <a:lnTo>
                  <a:pt x="1924075" y="28689"/>
                </a:lnTo>
                <a:lnTo>
                  <a:pt x="1926704" y="20243"/>
                </a:lnTo>
                <a:close/>
              </a:path>
              <a:path w="3315970" h="170179">
                <a:moveTo>
                  <a:pt x="2050567" y="141820"/>
                </a:moveTo>
                <a:lnTo>
                  <a:pt x="2050008" y="133845"/>
                </a:lnTo>
                <a:lnTo>
                  <a:pt x="2046147" y="127342"/>
                </a:lnTo>
                <a:lnTo>
                  <a:pt x="2039556" y="123621"/>
                </a:lnTo>
                <a:lnTo>
                  <a:pt x="2031568" y="123240"/>
                </a:lnTo>
                <a:lnTo>
                  <a:pt x="2023186" y="126060"/>
                </a:lnTo>
                <a:lnTo>
                  <a:pt x="2015388" y="131914"/>
                </a:lnTo>
                <a:lnTo>
                  <a:pt x="2009698" y="139852"/>
                </a:lnTo>
                <a:lnTo>
                  <a:pt x="2007069" y="148297"/>
                </a:lnTo>
                <a:lnTo>
                  <a:pt x="2007628" y="156260"/>
                </a:lnTo>
                <a:lnTo>
                  <a:pt x="2011502" y="162763"/>
                </a:lnTo>
                <a:lnTo>
                  <a:pt x="2018080" y="166484"/>
                </a:lnTo>
                <a:lnTo>
                  <a:pt x="2026069" y="166865"/>
                </a:lnTo>
                <a:lnTo>
                  <a:pt x="2034451" y="164058"/>
                </a:lnTo>
                <a:lnTo>
                  <a:pt x="2042261" y="158191"/>
                </a:lnTo>
                <a:lnTo>
                  <a:pt x="2047938" y="150266"/>
                </a:lnTo>
                <a:lnTo>
                  <a:pt x="2050567" y="141820"/>
                </a:lnTo>
                <a:close/>
              </a:path>
              <a:path w="3315970" h="170179">
                <a:moveTo>
                  <a:pt x="2050567" y="22313"/>
                </a:moveTo>
                <a:lnTo>
                  <a:pt x="2050008" y="14338"/>
                </a:lnTo>
                <a:lnTo>
                  <a:pt x="2046147" y="7835"/>
                </a:lnTo>
                <a:lnTo>
                  <a:pt x="2039556" y="4114"/>
                </a:lnTo>
                <a:lnTo>
                  <a:pt x="2031568" y="3733"/>
                </a:lnTo>
                <a:lnTo>
                  <a:pt x="2023186" y="6553"/>
                </a:lnTo>
                <a:lnTo>
                  <a:pt x="2015388" y="12407"/>
                </a:lnTo>
                <a:lnTo>
                  <a:pt x="2009698" y="20332"/>
                </a:lnTo>
                <a:lnTo>
                  <a:pt x="2007069" y="28778"/>
                </a:lnTo>
                <a:lnTo>
                  <a:pt x="2007628" y="36753"/>
                </a:lnTo>
                <a:lnTo>
                  <a:pt x="2011502" y="43256"/>
                </a:lnTo>
                <a:lnTo>
                  <a:pt x="2018080" y="46977"/>
                </a:lnTo>
                <a:lnTo>
                  <a:pt x="2026069" y="47358"/>
                </a:lnTo>
                <a:lnTo>
                  <a:pt x="2034451" y="44551"/>
                </a:lnTo>
                <a:lnTo>
                  <a:pt x="2042261" y="38684"/>
                </a:lnTo>
                <a:lnTo>
                  <a:pt x="2047938" y="30759"/>
                </a:lnTo>
                <a:lnTo>
                  <a:pt x="2050567" y="22313"/>
                </a:lnTo>
                <a:close/>
              </a:path>
              <a:path w="3315970" h="170179">
                <a:moveTo>
                  <a:pt x="2177097" y="139954"/>
                </a:moveTo>
                <a:lnTo>
                  <a:pt x="2176538" y="131978"/>
                </a:lnTo>
                <a:lnTo>
                  <a:pt x="2172665" y="125476"/>
                </a:lnTo>
                <a:lnTo>
                  <a:pt x="2166074" y="121754"/>
                </a:lnTo>
                <a:lnTo>
                  <a:pt x="2158098" y="121373"/>
                </a:lnTo>
                <a:lnTo>
                  <a:pt x="2149703" y="124193"/>
                </a:lnTo>
                <a:lnTo>
                  <a:pt x="2141905" y="130048"/>
                </a:lnTo>
                <a:lnTo>
                  <a:pt x="2136229" y="137985"/>
                </a:lnTo>
                <a:lnTo>
                  <a:pt x="2133600" y="146431"/>
                </a:lnTo>
                <a:lnTo>
                  <a:pt x="2134158" y="154393"/>
                </a:lnTo>
                <a:lnTo>
                  <a:pt x="2138019" y="160896"/>
                </a:lnTo>
                <a:lnTo>
                  <a:pt x="2144611" y="164617"/>
                </a:lnTo>
                <a:lnTo>
                  <a:pt x="2152586" y="164998"/>
                </a:lnTo>
                <a:lnTo>
                  <a:pt x="2160981" y="162191"/>
                </a:lnTo>
                <a:lnTo>
                  <a:pt x="2168779" y="156324"/>
                </a:lnTo>
                <a:lnTo>
                  <a:pt x="2174468" y="148399"/>
                </a:lnTo>
                <a:lnTo>
                  <a:pt x="2177097" y="139954"/>
                </a:lnTo>
                <a:close/>
              </a:path>
              <a:path w="3315970" h="170179">
                <a:moveTo>
                  <a:pt x="2177097" y="20447"/>
                </a:moveTo>
                <a:lnTo>
                  <a:pt x="2176538" y="12471"/>
                </a:lnTo>
                <a:lnTo>
                  <a:pt x="2172665" y="5969"/>
                </a:lnTo>
                <a:lnTo>
                  <a:pt x="2166074" y="2247"/>
                </a:lnTo>
                <a:lnTo>
                  <a:pt x="2158098" y="1866"/>
                </a:lnTo>
                <a:lnTo>
                  <a:pt x="2149703" y="4686"/>
                </a:lnTo>
                <a:lnTo>
                  <a:pt x="2141905" y="10541"/>
                </a:lnTo>
                <a:lnTo>
                  <a:pt x="2136229" y="18465"/>
                </a:lnTo>
                <a:lnTo>
                  <a:pt x="2133600" y="26911"/>
                </a:lnTo>
                <a:lnTo>
                  <a:pt x="2134158" y="34886"/>
                </a:lnTo>
                <a:lnTo>
                  <a:pt x="2138019" y="41389"/>
                </a:lnTo>
                <a:lnTo>
                  <a:pt x="2144611" y="45110"/>
                </a:lnTo>
                <a:lnTo>
                  <a:pt x="2152586" y="45491"/>
                </a:lnTo>
                <a:lnTo>
                  <a:pt x="2160981" y="42684"/>
                </a:lnTo>
                <a:lnTo>
                  <a:pt x="2168779" y="36817"/>
                </a:lnTo>
                <a:lnTo>
                  <a:pt x="2174468" y="28892"/>
                </a:lnTo>
                <a:lnTo>
                  <a:pt x="2177097" y="20447"/>
                </a:lnTo>
                <a:close/>
              </a:path>
              <a:path w="3315970" h="170179">
                <a:moveTo>
                  <a:pt x="2303615" y="138087"/>
                </a:moveTo>
                <a:lnTo>
                  <a:pt x="2303056" y="130124"/>
                </a:lnTo>
                <a:lnTo>
                  <a:pt x="2299195" y="123621"/>
                </a:lnTo>
                <a:lnTo>
                  <a:pt x="2292604" y="119888"/>
                </a:lnTo>
                <a:lnTo>
                  <a:pt x="2284615" y="119507"/>
                </a:lnTo>
                <a:lnTo>
                  <a:pt x="2276221" y="122326"/>
                </a:lnTo>
                <a:lnTo>
                  <a:pt x="2268436" y="128193"/>
                </a:lnTo>
                <a:lnTo>
                  <a:pt x="2262746" y="136118"/>
                </a:lnTo>
                <a:lnTo>
                  <a:pt x="2260117" y="144564"/>
                </a:lnTo>
                <a:lnTo>
                  <a:pt x="2260676" y="152527"/>
                </a:lnTo>
                <a:lnTo>
                  <a:pt x="2264549" y="159042"/>
                </a:lnTo>
                <a:lnTo>
                  <a:pt x="2271128" y="162763"/>
                </a:lnTo>
                <a:lnTo>
                  <a:pt x="2279116" y="163131"/>
                </a:lnTo>
                <a:lnTo>
                  <a:pt x="2287498" y="160324"/>
                </a:lnTo>
                <a:lnTo>
                  <a:pt x="2295309" y="154470"/>
                </a:lnTo>
                <a:lnTo>
                  <a:pt x="2300986" y="146532"/>
                </a:lnTo>
                <a:lnTo>
                  <a:pt x="2303615" y="138087"/>
                </a:lnTo>
                <a:close/>
              </a:path>
              <a:path w="3315970" h="170179">
                <a:moveTo>
                  <a:pt x="2303615" y="18580"/>
                </a:moveTo>
                <a:lnTo>
                  <a:pt x="2303056" y="10604"/>
                </a:lnTo>
                <a:lnTo>
                  <a:pt x="2299195" y="4102"/>
                </a:lnTo>
                <a:lnTo>
                  <a:pt x="2292604" y="381"/>
                </a:lnTo>
                <a:lnTo>
                  <a:pt x="2284615" y="0"/>
                </a:lnTo>
                <a:lnTo>
                  <a:pt x="2276221" y="2819"/>
                </a:lnTo>
                <a:lnTo>
                  <a:pt x="2268436" y="8674"/>
                </a:lnTo>
                <a:lnTo>
                  <a:pt x="2262746" y="16598"/>
                </a:lnTo>
                <a:lnTo>
                  <a:pt x="2260117" y="25044"/>
                </a:lnTo>
                <a:lnTo>
                  <a:pt x="2260676" y="33020"/>
                </a:lnTo>
                <a:lnTo>
                  <a:pt x="2264549" y="39522"/>
                </a:lnTo>
                <a:lnTo>
                  <a:pt x="2271128" y="43243"/>
                </a:lnTo>
                <a:lnTo>
                  <a:pt x="2279116" y="43624"/>
                </a:lnTo>
                <a:lnTo>
                  <a:pt x="2287498" y="40817"/>
                </a:lnTo>
                <a:lnTo>
                  <a:pt x="2295309" y="34950"/>
                </a:lnTo>
                <a:lnTo>
                  <a:pt x="2300986" y="27025"/>
                </a:lnTo>
                <a:lnTo>
                  <a:pt x="2303615" y="18580"/>
                </a:lnTo>
                <a:close/>
              </a:path>
              <a:path w="3315970" h="170179">
                <a:moveTo>
                  <a:pt x="2430132" y="142379"/>
                </a:moveTo>
                <a:lnTo>
                  <a:pt x="2429573" y="134404"/>
                </a:lnTo>
                <a:lnTo>
                  <a:pt x="2425712" y="127901"/>
                </a:lnTo>
                <a:lnTo>
                  <a:pt x="2419121" y="124180"/>
                </a:lnTo>
                <a:lnTo>
                  <a:pt x="2411133" y="123799"/>
                </a:lnTo>
                <a:lnTo>
                  <a:pt x="2402751" y="126619"/>
                </a:lnTo>
                <a:lnTo>
                  <a:pt x="2394953" y="132473"/>
                </a:lnTo>
                <a:lnTo>
                  <a:pt x="2389263" y="140398"/>
                </a:lnTo>
                <a:lnTo>
                  <a:pt x="2386647" y="148844"/>
                </a:lnTo>
                <a:lnTo>
                  <a:pt x="2387193" y="156819"/>
                </a:lnTo>
                <a:lnTo>
                  <a:pt x="2391067" y="163322"/>
                </a:lnTo>
                <a:lnTo>
                  <a:pt x="2397658" y="167043"/>
                </a:lnTo>
                <a:lnTo>
                  <a:pt x="2405634" y="167424"/>
                </a:lnTo>
                <a:lnTo>
                  <a:pt x="2414016" y="164617"/>
                </a:lnTo>
                <a:lnTo>
                  <a:pt x="2421826" y="158750"/>
                </a:lnTo>
                <a:lnTo>
                  <a:pt x="2427516" y="150825"/>
                </a:lnTo>
                <a:lnTo>
                  <a:pt x="2430132" y="142379"/>
                </a:lnTo>
                <a:close/>
              </a:path>
              <a:path w="3315970" h="170179">
                <a:moveTo>
                  <a:pt x="2430132" y="22860"/>
                </a:moveTo>
                <a:lnTo>
                  <a:pt x="2429573" y="14897"/>
                </a:lnTo>
                <a:lnTo>
                  <a:pt x="2425712" y="8394"/>
                </a:lnTo>
                <a:lnTo>
                  <a:pt x="2419121" y="4673"/>
                </a:lnTo>
                <a:lnTo>
                  <a:pt x="2411133" y="4292"/>
                </a:lnTo>
                <a:lnTo>
                  <a:pt x="2402751" y="7099"/>
                </a:lnTo>
                <a:lnTo>
                  <a:pt x="2394953" y="12966"/>
                </a:lnTo>
                <a:lnTo>
                  <a:pt x="2389263" y="20891"/>
                </a:lnTo>
                <a:lnTo>
                  <a:pt x="2386647" y="29337"/>
                </a:lnTo>
                <a:lnTo>
                  <a:pt x="2387193" y="37312"/>
                </a:lnTo>
                <a:lnTo>
                  <a:pt x="2391067" y="43815"/>
                </a:lnTo>
                <a:lnTo>
                  <a:pt x="2397658" y="47536"/>
                </a:lnTo>
                <a:lnTo>
                  <a:pt x="2405634" y="47917"/>
                </a:lnTo>
                <a:lnTo>
                  <a:pt x="2414016" y="45097"/>
                </a:lnTo>
                <a:lnTo>
                  <a:pt x="2421826" y="39243"/>
                </a:lnTo>
                <a:lnTo>
                  <a:pt x="2427516" y="31305"/>
                </a:lnTo>
                <a:lnTo>
                  <a:pt x="2430132" y="22860"/>
                </a:lnTo>
                <a:close/>
              </a:path>
              <a:path w="3315970" h="170179">
                <a:moveTo>
                  <a:pt x="2556662" y="140512"/>
                </a:moveTo>
                <a:lnTo>
                  <a:pt x="2556103" y="132537"/>
                </a:lnTo>
                <a:lnTo>
                  <a:pt x="2552230" y="126034"/>
                </a:lnTo>
                <a:lnTo>
                  <a:pt x="2545638" y="122313"/>
                </a:lnTo>
                <a:lnTo>
                  <a:pt x="2537663" y="121932"/>
                </a:lnTo>
                <a:lnTo>
                  <a:pt x="2529268" y="124752"/>
                </a:lnTo>
                <a:lnTo>
                  <a:pt x="2521470" y="130606"/>
                </a:lnTo>
                <a:lnTo>
                  <a:pt x="2515793" y="138531"/>
                </a:lnTo>
                <a:lnTo>
                  <a:pt x="2513165" y="146977"/>
                </a:lnTo>
                <a:lnTo>
                  <a:pt x="2513723" y="154952"/>
                </a:lnTo>
                <a:lnTo>
                  <a:pt x="2517584" y="161455"/>
                </a:lnTo>
                <a:lnTo>
                  <a:pt x="2524175" y="165176"/>
                </a:lnTo>
                <a:lnTo>
                  <a:pt x="2532164" y="165557"/>
                </a:lnTo>
                <a:lnTo>
                  <a:pt x="2540546" y="162750"/>
                </a:lnTo>
                <a:lnTo>
                  <a:pt x="2548344" y="156883"/>
                </a:lnTo>
                <a:lnTo>
                  <a:pt x="2554033" y="148958"/>
                </a:lnTo>
                <a:lnTo>
                  <a:pt x="2556662" y="140512"/>
                </a:lnTo>
                <a:close/>
              </a:path>
              <a:path w="3315970" h="170179">
                <a:moveTo>
                  <a:pt x="2556662" y="21005"/>
                </a:moveTo>
                <a:lnTo>
                  <a:pt x="2556103" y="13030"/>
                </a:lnTo>
                <a:lnTo>
                  <a:pt x="2552230" y="6527"/>
                </a:lnTo>
                <a:lnTo>
                  <a:pt x="2545638" y="2806"/>
                </a:lnTo>
                <a:lnTo>
                  <a:pt x="2537663" y="2425"/>
                </a:lnTo>
                <a:lnTo>
                  <a:pt x="2529268" y="5232"/>
                </a:lnTo>
                <a:lnTo>
                  <a:pt x="2521470" y="11099"/>
                </a:lnTo>
                <a:lnTo>
                  <a:pt x="2515793" y="19024"/>
                </a:lnTo>
                <a:lnTo>
                  <a:pt x="2513165" y="27470"/>
                </a:lnTo>
                <a:lnTo>
                  <a:pt x="2513723" y="35445"/>
                </a:lnTo>
                <a:lnTo>
                  <a:pt x="2517584" y="41948"/>
                </a:lnTo>
                <a:lnTo>
                  <a:pt x="2524175" y="45669"/>
                </a:lnTo>
                <a:lnTo>
                  <a:pt x="2532164" y="46050"/>
                </a:lnTo>
                <a:lnTo>
                  <a:pt x="2540546" y="43230"/>
                </a:lnTo>
                <a:lnTo>
                  <a:pt x="2548344" y="37376"/>
                </a:lnTo>
                <a:lnTo>
                  <a:pt x="2554033" y="29451"/>
                </a:lnTo>
                <a:lnTo>
                  <a:pt x="2556662" y="21005"/>
                </a:lnTo>
                <a:close/>
              </a:path>
              <a:path w="3315970" h="170179">
                <a:moveTo>
                  <a:pt x="2683179" y="144792"/>
                </a:moveTo>
                <a:lnTo>
                  <a:pt x="2682621" y="136829"/>
                </a:lnTo>
                <a:lnTo>
                  <a:pt x="2678760" y="130327"/>
                </a:lnTo>
                <a:lnTo>
                  <a:pt x="2672169" y="126606"/>
                </a:lnTo>
                <a:lnTo>
                  <a:pt x="2664180" y="126225"/>
                </a:lnTo>
                <a:lnTo>
                  <a:pt x="2655798" y="129032"/>
                </a:lnTo>
                <a:lnTo>
                  <a:pt x="2648000" y="134899"/>
                </a:lnTo>
                <a:lnTo>
                  <a:pt x="2642311" y="142824"/>
                </a:lnTo>
                <a:lnTo>
                  <a:pt x="2639682" y="151269"/>
                </a:lnTo>
                <a:lnTo>
                  <a:pt x="2640241" y="159245"/>
                </a:lnTo>
                <a:lnTo>
                  <a:pt x="2644114" y="165747"/>
                </a:lnTo>
                <a:lnTo>
                  <a:pt x="2650706" y="169468"/>
                </a:lnTo>
                <a:lnTo>
                  <a:pt x="2658681" y="169849"/>
                </a:lnTo>
                <a:lnTo>
                  <a:pt x="2667063" y="167030"/>
                </a:lnTo>
                <a:lnTo>
                  <a:pt x="2674874" y="161175"/>
                </a:lnTo>
                <a:lnTo>
                  <a:pt x="2680551" y="153238"/>
                </a:lnTo>
                <a:lnTo>
                  <a:pt x="2683179" y="144792"/>
                </a:lnTo>
                <a:close/>
              </a:path>
              <a:path w="3315970" h="170179">
                <a:moveTo>
                  <a:pt x="2683179" y="25285"/>
                </a:moveTo>
                <a:lnTo>
                  <a:pt x="2682621" y="17322"/>
                </a:lnTo>
                <a:lnTo>
                  <a:pt x="2678760" y="10820"/>
                </a:lnTo>
                <a:lnTo>
                  <a:pt x="2672169" y="7086"/>
                </a:lnTo>
                <a:lnTo>
                  <a:pt x="2664180" y="6705"/>
                </a:lnTo>
                <a:lnTo>
                  <a:pt x="2655798" y="9525"/>
                </a:lnTo>
                <a:lnTo>
                  <a:pt x="2648000" y="15392"/>
                </a:lnTo>
                <a:lnTo>
                  <a:pt x="2642311" y="23317"/>
                </a:lnTo>
                <a:lnTo>
                  <a:pt x="2639682" y="31762"/>
                </a:lnTo>
                <a:lnTo>
                  <a:pt x="2640241" y="39738"/>
                </a:lnTo>
                <a:lnTo>
                  <a:pt x="2644114" y="46240"/>
                </a:lnTo>
                <a:lnTo>
                  <a:pt x="2650706" y="49961"/>
                </a:lnTo>
                <a:lnTo>
                  <a:pt x="2658681" y="50342"/>
                </a:lnTo>
                <a:lnTo>
                  <a:pt x="2667063" y="47523"/>
                </a:lnTo>
                <a:lnTo>
                  <a:pt x="2674874" y="41668"/>
                </a:lnTo>
                <a:lnTo>
                  <a:pt x="2680551" y="33731"/>
                </a:lnTo>
                <a:lnTo>
                  <a:pt x="2683179" y="25285"/>
                </a:lnTo>
                <a:close/>
              </a:path>
              <a:path w="3315970" h="170179">
                <a:moveTo>
                  <a:pt x="2809697" y="142925"/>
                </a:moveTo>
                <a:lnTo>
                  <a:pt x="2809151" y="134962"/>
                </a:lnTo>
                <a:lnTo>
                  <a:pt x="2805277" y="128460"/>
                </a:lnTo>
                <a:lnTo>
                  <a:pt x="2798686" y="124739"/>
                </a:lnTo>
                <a:lnTo>
                  <a:pt x="2790698" y="124358"/>
                </a:lnTo>
                <a:lnTo>
                  <a:pt x="2782316" y="127165"/>
                </a:lnTo>
                <a:lnTo>
                  <a:pt x="2774518" y="133032"/>
                </a:lnTo>
                <a:lnTo>
                  <a:pt x="2768828" y="140957"/>
                </a:lnTo>
                <a:lnTo>
                  <a:pt x="2766212" y="149402"/>
                </a:lnTo>
                <a:lnTo>
                  <a:pt x="2766771" y="157378"/>
                </a:lnTo>
                <a:lnTo>
                  <a:pt x="2770632" y="163880"/>
                </a:lnTo>
                <a:lnTo>
                  <a:pt x="2777223" y="167601"/>
                </a:lnTo>
                <a:lnTo>
                  <a:pt x="2785199" y="167982"/>
                </a:lnTo>
                <a:lnTo>
                  <a:pt x="2793593" y="165163"/>
                </a:lnTo>
                <a:lnTo>
                  <a:pt x="2801391" y="159308"/>
                </a:lnTo>
                <a:lnTo>
                  <a:pt x="2807081" y="151371"/>
                </a:lnTo>
                <a:lnTo>
                  <a:pt x="2809697" y="142925"/>
                </a:lnTo>
                <a:close/>
              </a:path>
              <a:path w="3315970" h="170179">
                <a:moveTo>
                  <a:pt x="2809697" y="23418"/>
                </a:moveTo>
                <a:lnTo>
                  <a:pt x="2809151" y="15455"/>
                </a:lnTo>
                <a:lnTo>
                  <a:pt x="2805277" y="8953"/>
                </a:lnTo>
                <a:lnTo>
                  <a:pt x="2798686" y="5219"/>
                </a:lnTo>
                <a:lnTo>
                  <a:pt x="2790698" y="4838"/>
                </a:lnTo>
                <a:lnTo>
                  <a:pt x="2782316" y="7658"/>
                </a:lnTo>
                <a:lnTo>
                  <a:pt x="2774518" y="13525"/>
                </a:lnTo>
                <a:lnTo>
                  <a:pt x="2768828" y="21450"/>
                </a:lnTo>
                <a:lnTo>
                  <a:pt x="2766212" y="29895"/>
                </a:lnTo>
                <a:lnTo>
                  <a:pt x="2766771" y="37858"/>
                </a:lnTo>
                <a:lnTo>
                  <a:pt x="2770632" y="44373"/>
                </a:lnTo>
                <a:lnTo>
                  <a:pt x="2777223" y="48094"/>
                </a:lnTo>
                <a:lnTo>
                  <a:pt x="2785199" y="48463"/>
                </a:lnTo>
                <a:lnTo>
                  <a:pt x="2793593" y="45656"/>
                </a:lnTo>
                <a:lnTo>
                  <a:pt x="2801391" y="39801"/>
                </a:lnTo>
                <a:lnTo>
                  <a:pt x="2807081" y="31864"/>
                </a:lnTo>
                <a:lnTo>
                  <a:pt x="2809697" y="23418"/>
                </a:lnTo>
                <a:close/>
              </a:path>
              <a:path w="3315970" h="170179">
                <a:moveTo>
                  <a:pt x="2936227" y="141058"/>
                </a:moveTo>
                <a:lnTo>
                  <a:pt x="2935668" y="133096"/>
                </a:lnTo>
                <a:lnTo>
                  <a:pt x="2931807" y="126593"/>
                </a:lnTo>
                <a:lnTo>
                  <a:pt x="2925216" y="122872"/>
                </a:lnTo>
                <a:lnTo>
                  <a:pt x="2917228" y="122491"/>
                </a:lnTo>
                <a:lnTo>
                  <a:pt x="2908833" y="125298"/>
                </a:lnTo>
                <a:lnTo>
                  <a:pt x="2901048" y="131165"/>
                </a:lnTo>
                <a:lnTo>
                  <a:pt x="2895358" y="139090"/>
                </a:lnTo>
                <a:lnTo>
                  <a:pt x="2892729" y="147535"/>
                </a:lnTo>
                <a:lnTo>
                  <a:pt x="2893288" y="155511"/>
                </a:lnTo>
                <a:lnTo>
                  <a:pt x="2897162" y="162013"/>
                </a:lnTo>
                <a:lnTo>
                  <a:pt x="2903740" y="165735"/>
                </a:lnTo>
                <a:lnTo>
                  <a:pt x="2911729" y="166116"/>
                </a:lnTo>
                <a:lnTo>
                  <a:pt x="2920111" y="163296"/>
                </a:lnTo>
                <a:lnTo>
                  <a:pt x="2927921" y="157441"/>
                </a:lnTo>
                <a:lnTo>
                  <a:pt x="2933598" y="149504"/>
                </a:lnTo>
                <a:lnTo>
                  <a:pt x="2936227" y="141058"/>
                </a:lnTo>
                <a:close/>
              </a:path>
              <a:path w="3315970" h="170179">
                <a:moveTo>
                  <a:pt x="2936227" y="21551"/>
                </a:moveTo>
                <a:lnTo>
                  <a:pt x="2935668" y="13589"/>
                </a:lnTo>
                <a:lnTo>
                  <a:pt x="2931807" y="7086"/>
                </a:lnTo>
                <a:lnTo>
                  <a:pt x="2925216" y="3352"/>
                </a:lnTo>
                <a:lnTo>
                  <a:pt x="2917228" y="2971"/>
                </a:lnTo>
                <a:lnTo>
                  <a:pt x="2908833" y="5791"/>
                </a:lnTo>
                <a:lnTo>
                  <a:pt x="2901048" y="11658"/>
                </a:lnTo>
                <a:lnTo>
                  <a:pt x="2895358" y="19583"/>
                </a:lnTo>
                <a:lnTo>
                  <a:pt x="2892729" y="28028"/>
                </a:lnTo>
                <a:lnTo>
                  <a:pt x="2893288" y="36004"/>
                </a:lnTo>
                <a:lnTo>
                  <a:pt x="2897162" y="42506"/>
                </a:lnTo>
                <a:lnTo>
                  <a:pt x="2903740" y="46228"/>
                </a:lnTo>
                <a:lnTo>
                  <a:pt x="2911729" y="46609"/>
                </a:lnTo>
                <a:lnTo>
                  <a:pt x="2920111" y="43789"/>
                </a:lnTo>
                <a:lnTo>
                  <a:pt x="2927921" y="37934"/>
                </a:lnTo>
                <a:lnTo>
                  <a:pt x="2933598" y="29997"/>
                </a:lnTo>
                <a:lnTo>
                  <a:pt x="2936227" y="21551"/>
                </a:lnTo>
                <a:close/>
              </a:path>
              <a:path w="3315970" h="170179">
                <a:moveTo>
                  <a:pt x="3062744" y="139192"/>
                </a:moveTo>
                <a:lnTo>
                  <a:pt x="3062186" y="131229"/>
                </a:lnTo>
                <a:lnTo>
                  <a:pt x="3058325" y="124726"/>
                </a:lnTo>
                <a:lnTo>
                  <a:pt x="3051733" y="121005"/>
                </a:lnTo>
                <a:lnTo>
                  <a:pt x="3043745" y="120624"/>
                </a:lnTo>
                <a:lnTo>
                  <a:pt x="3035363" y="123431"/>
                </a:lnTo>
                <a:lnTo>
                  <a:pt x="3027565" y="129298"/>
                </a:lnTo>
                <a:lnTo>
                  <a:pt x="3021876" y="137223"/>
                </a:lnTo>
                <a:lnTo>
                  <a:pt x="3019260" y="145669"/>
                </a:lnTo>
                <a:lnTo>
                  <a:pt x="3019806" y="153644"/>
                </a:lnTo>
                <a:lnTo>
                  <a:pt x="3023679" y="160147"/>
                </a:lnTo>
                <a:lnTo>
                  <a:pt x="3030270" y="163868"/>
                </a:lnTo>
                <a:lnTo>
                  <a:pt x="3038246" y="164249"/>
                </a:lnTo>
                <a:lnTo>
                  <a:pt x="3046628" y="161429"/>
                </a:lnTo>
                <a:lnTo>
                  <a:pt x="3054439" y="155575"/>
                </a:lnTo>
                <a:lnTo>
                  <a:pt x="3060128" y="147637"/>
                </a:lnTo>
                <a:lnTo>
                  <a:pt x="3062744" y="139192"/>
                </a:lnTo>
                <a:close/>
              </a:path>
              <a:path w="3315970" h="170179">
                <a:moveTo>
                  <a:pt x="3062744" y="19685"/>
                </a:moveTo>
                <a:lnTo>
                  <a:pt x="3062186" y="11722"/>
                </a:lnTo>
                <a:lnTo>
                  <a:pt x="3058325" y="5219"/>
                </a:lnTo>
                <a:lnTo>
                  <a:pt x="3051733" y="1485"/>
                </a:lnTo>
                <a:lnTo>
                  <a:pt x="3043745" y="1104"/>
                </a:lnTo>
                <a:lnTo>
                  <a:pt x="3035363" y="3924"/>
                </a:lnTo>
                <a:lnTo>
                  <a:pt x="3027565" y="9791"/>
                </a:lnTo>
                <a:lnTo>
                  <a:pt x="3021876" y="17716"/>
                </a:lnTo>
                <a:lnTo>
                  <a:pt x="3019260" y="26162"/>
                </a:lnTo>
                <a:lnTo>
                  <a:pt x="3019806" y="34137"/>
                </a:lnTo>
                <a:lnTo>
                  <a:pt x="3023679" y="40640"/>
                </a:lnTo>
                <a:lnTo>
                  <a:pt x="3030270" y="44361"/>
                </a:lnTo>
                <a:lnTo>
                  <a:pt x="3038246" y="44742"/>
                </a:lnTo>
                <a:lnTo>
                  <a:pt x="3046628" y="41922"/>
                </a:lnTo>
                <a:lnTo>
                  <a:pt x="3054439" y="36068"/>
                </a:lnTo>
                <a:lnTo>
                  <a:pt x="3060128" y="28130"/>
                </a:lnTo>
                <a:lnTo>
                  <a:pt x="3062744" y="19685"/>
                </a:lnTo>
                <a:close/>
              </a:path>
              <a:path w="3315970" h="170179">
                <a:moveTo>
                  <a:pt x="3189274" y="143484"/>
                </a:moveTo>
                <a:lnTo>
                  <a:pt x="3188716" y="135521"/>
                </a:lnTo>
                <a:lnTo>
                  <a:pt x="3184842" y="129019"/>
                </a:lnTo>
                <a:lnTo>
                  <a:pt x="3178251" y="125285"/>
                </a:lnTo>
                <a:lnTo>
                  <a:pt x="3170275" y="124904"/>
                </a:lnTo>
                <a:lnTo>
                  <a:pt x="3161881" y="127723"/>
                </a:lnTo>
                <a:lnTo>
                  <a:pt x="3154083" y="133591"/>
                </a:lnTo>
                <a:lnTo>
                  <a:pt x="3148406" y="141516"/>
                </a:lnTo>
                <a:lnTo>
                  <a:pt x="3145777" y="149961"/>
                </a:lnTo>
                <a:lnTo>
                  <a:pt x="3146336" y="157924"/>
                </a:lnTo>
                <a:lnTo>
                  <a:pt x="3150197" y="164439"/>
                </a:lnTo>
                <a:lnTo>
                  <a:pt x="3156788" y="168160"/>
                </a:lnTo>
                <a:lnTo>
                  <a:pt x="3164776" y="168529"/>
                </a:lnTo>
                <a:lnTo>
                  <a:pt x="3173158" y="165722"/>
                </a:lnTo>
                <a:lnTo>
                  <a:pt x="3180956" y="159867"/>
                </a:lnTo>
                <a:lnTo>
                  <a:pt x="3186646" y="151930"/>
                </a:lnTo>
                <a:lnTo>
                  <a:pt x="3189274" y="143484"/>
                </a:lnTo>
                <a:close/>
              </a:path>
              <a:path w="3315970" h="170179">
                <a:moveTo>
                  <a:pt x="3189274" y="23977"/>
                </a:moveTo>
                <a:lnTo>
                  <a:pt x="3188716" y="16002"/>
                </a:lnTo>
                <a:lnTo>
                  <a:pt x="3184842" y="9499"/>
                </a:lnTo>
                <a:lnTo>
                  <a:pt x="3178251" y="5778"/>
                </a:lnTo>
                <a:lnTo>
                  <a:pt x="3170275" y="5397"/>
                </a:lnTo>
                <a:lnTo>
                  <a:pt x="3161881" y="8216"/>
                </a:lnTo>
                <a:lnTo>
                  <a:pt x="3154083" y="14071"/>
                </a:lnTo>
                <a:lnTo>
                  <a:pt x="3148406" y="21996"/>
                </a:lnTo>
                <a:lnTo>
                  <a:pt x="3145777" y="30441"/>
                </a:lnTo>
                <a:lnTo>
                  <a:pt x="3146336" y="38417"/>
                </a:lnTo>
                <a:lnTo>
                  <a:pt x="3150197" y="44919"/>
                </a:lnTo>
                <a:lnTo>
                  <a:pt x="3156788" y="48641"/>
                </a:lnTo>
                <a:lnTo>
                  <a:pt x="3164776" y="49022"/>
                </a:lnTo>
                <a:lnTo>
                  <a:pt x="3173158" y="46215"/>
                </a:lnTo>
                <a:lnTo>
                  <a:pt x="3180956" y="40347"/>
                </a:lnTo>
                <a:lnTo>
                  <a:pt x="3186646" y="32423"/>
                </a:lnTo>
                <a:lnTo>
                  <a:pt x="3189274" y="23977"/>
                </a:lnTo>
                <a:close/>
              </a:path>
              <a:path w="3315970" h="170179">
                <a:moveTo>
                  <a:pt x="3315792" y="22110"/>
                </a:moveTo>
                <a:lnTo>
                  <a:pt x="3315233" y="14135"/>
                </a:lnTo>
                <a:lnTo>
                  <a:pt x="3311372" y="7632"/>
                </a:lnTo>
                <a:lnTo>
                  <a:pt x="3304781" y="3911"/>
                </a:lnTo>
                <a:lnTo>
                  <a:pt x="3296793" y="3530"/>
                </a:lnTo>
                <a:lnTo>
                  <a:pt x="3288411" y="6350"/>
                </a:lnTo>
                <a:lnTo>
                  <a:pt x="3280613" y="12204"/>
                </a:lnTo>
                <a:lnTo>
                  <a:pt x="3274923" y="20129"/>
                </a:lnTo>
                <a:lnTo>
                  <a:pt x="3272294" y="28587"/>
                </a:lnTo>
                <a:lnTo>
                  <a:pt x="3272853" y="36550"/>
                </a:lnTo>
                <a:lnTo>
                  <a:pt x="3276727" y="43053"/>
                </a:lnTo>
                <a:lnTo>
                  <a:pt x="3283305" y="46774"/>
                </a:lnTo>
                <a:lnTo>
                  <a:pt x="3291294" y="47155"/>
                </a:lnTo>
                <a:lnTo>
                  <a:pt x="3299676" y="44348"/>
                </a:lnTo>
                <a:lnTo>
                  <a:pt x="3307486" y="38481"/>
                </a:lnTo>
                <a:lnTo>
                  <a:pt x="3313163" y="30556"/>
                </a:lnTo>
                <a:lnTo>
                  <a:pt x="3315792" y="22110"/>
                </a:lnTo>
                <a:close/>
              </a:path>
            </a:pathLst>
          </a:custGeom>
          <a:solidFill>
            <a:srgbClr val="6E7073"/>
          </a:solidFill>
        </p:spPr>
        <p:txBody>
          <a:bodyPr wrap="square" lIns="0" tIns="0" rIns="0" bIns="0" rtlCol="0"/>
          <a:lstStyle/>
          <a:p>
            <a:endParaRPr/>
          </a:p>
        </p:txBody>
      </p:sp>
      <p:sp>
        <p:nvSpPr>
          <p:cNvPr id="2" name="Holder 2"/>
          <p:cNvSpPr>
            <a:spLocks noGrp="1"/>
          </p:cNvSpPr>
          <p:nvPr>
            <p:ph type="ctrTitle"/>
          </p:nvPr>
        </p:nvSpPr>
        <p:spPr>
          <a:xfrm>
            <a:off x="502813" y="3023896"/>
            <a:ext cx="7184390" cy="683895"/>
          </a:xfrm>
          <a:prstGeom prst="rect">
            <a:avLst/>
          </a:prstGeom>
        </p:spPr>
        <p:txBody>
          <a:bodyPr wrap="square" lIns="0" tIns="0" rIns="0" bIns="0">
            <a:spAutoFit/>
          </a:bodyPr>
          <a:lstStyle>
            <a:lvl1pPr>
              <a:defRPr sz="4400" b="0" i="0">
                <a:solidFill>
                  <a:schemeClr val="bg1"/>
                </a:solidFill>
                <a:latin typeface="Georgia"/>
                <a:cs typeface="Georgia"/>
              </a:defRPr>
            </a:lvl1pPr>
          </a:lstStyle>
          <a:p>
            <a:endParaRPr/>
          </a:p>
        </p:txBody>
      </p:sp>
      <p:sp>
        <p:nvSpPr>
          <p:cNvPr id="3" name="Holder 3"/>
          <p:cNvSpPr>
            <a:spLocks noGrp="1"/>
          </p:cNvSpPr>
          <p:nvPr>
            <p:ph type="subTitle" idx="4"/>
          </p:nvPr>
        </p:nvSpPr>
        <p:spPr>
          <a:xfrm>
            <a:off x="586609" y="3821454"/>
            <a:ext cx="8129270" cy="87883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653519" y="0"/>
            <a:ext cx="91440" cy="6858000"/>
          </a:xfrm>
          <a:custGeom>
            <a:avLst/>
            <a:gdLst/>
            <a:ahLst/>
            <a:cxnLst/>
            <a:rect l="l" t="t" r="r" b="b"/>
            <a:pathLst>
              <a:path w="91440" h="6858000">
                <a:moveTo>
                  <a:pt x="91440" y="0"/>
                </a:moveTo>
                <a:lnTo>
                  <a:pt x="0" y="0"/>
                </a:lnTo>
                <a:lnTo>
                  <a:pt x="0" y="6858000"/>
                </a:lnTo>
                <a:lnTo>
                  <a:pt x="91440" y="6858000"/>
                </a:lnTo>
                <a:lnTo>
                  <a:pt x="91440" y="0"/>
                </a:lnTo>
                <a:close/>
              </a:path>
            </a:pathLst>
          </a:custGeom>
          <a:solidFill>
            <a:srgbClr val="E87722"/>
          </a:solidFill>
        </p:spPr>
        <p:txBody>
          <a:bodyPr wrap="square" lIns="0" tIns="0" rIns="0" bIns="0" rtlCol="0"/>
          <a:lstStyle/>
          <a:p>
            <a:endParaRPr/>
          </a:p>
        </p:txBody>
      </p:sp>
      <p:sp>
        <p:nvSpPr>
          <p:cNvPr id="17" name="bg object 17"/>
          <p:cNvSpPr/>
          <p:nvPr/>
        </p:nvSpPr>
        <p:spPr>
          <a:xfrm>
            <a:off x="11836400" y="0"/>
            <a:ext cx="91440" cy="6858000"/>
          </a:xfrm>
          <a:custGeom>
            <a:avLst/>
            <a:gdLst/>
            <a:ahLst/>
            <a:cxnLst/>
            <a:rect l="l" t="t" r="r" b="b"/>
            <a:pathLst>
              <a:path w="91440" h="6858000">
                <a:moveTo>
                  <a:pt x="91440" y="0"/>
                </a:moveTo>
                <a:lnTo>
                  <a:pt x="0" y="0"/>
                </a:lnTo>
                <a:lnTo>
                  <a:pt x="0" y="6858000"/>
                </a:lnTo>
                <a:lnTo>
                  <a:pt x="91440" y="6858000"/>
                </a:lnTo>
                <a:lnTo>
                  <a:pt x="91440" y="0"/>
                </a:lnTo>
                <a:close/>
              </a:path>
            </a:pathLst>
          </a:custGeom>
          <a:solidFill>
            <a:srgbClr val="2DCCD3"/>
          </a:solidFill>
        </p:spPr>
        <p:txBody>
          <a:bodyPr wrap="square" lIns="0" tIns="0" rIns="0" bIns="0" rtlCol="0"/>
          <a:lstStyle/>
          <a:p>
            <a:endParaRPr/>
          </a:p>
        </p:txBody>
      </p:sp>
      <p:sp>
        <p:nvSpPr>
          <p:cNvPr id="18" name="bg object 18"/>
          <p:cNvSpPr/>
          <p:nvPr/>
        </p:nvSpPr>
        <p:spPr>
          <a:xfrm>
            <a:off x="12019280" y="0"/>
            <a:ext cx="91440" cy="6858000"/>
          </a:xfrm>
          <a:custGeom>
            <a:avLst/>
            <a:gdLst/>
            <a:ahLst/>
            <a:cxnLst/>
            <a:rect l="l" t="t" r="r" b="b"/>
            <a:pathLst>
              <a:path w="91440" h="6858000">
                <a:moveTo>
                  <a:pt x="91440" y="0"/>
                </a:moveTo>
                <a:lnTo>
                  <a:pt x="0" y="0"/>
                </a:lnTo>
                <a:lnTo>
                  <a:pt x="0" y="6858000"/>
                </a:lnTo>
                <a:lnTo>
                  <a:pt x="91440" y="6858000"/>
                </a:lnTo>
                <a:lnTo>
                  <a:pt x="91440" y="0"/>
                </a:lnTo>
                <a:close/>
              </a:path>
            </a:pathLst>
          </a:custGeom>
          <a:solidFill>
            <a:srgbClr val="D2D755"/>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320" y="0"/>
            <a:ext cx="5181600" cy="6858000"/>
          </a:xfrm>
          <a:prstGeom prst="rect">
            <a:avLst/>
          </a:prstGeom>
        </p:spPr>
      </p:pic>
      <p:sp>
        <p:nvSpPr>
          <p:cNvPr id="20" name="bg object 20"/>
          <p:cNvSpPr/>
          <p:nvPr/>
        </p:nvSpPr>
        <p:spPr>
          <a:xfrm>
            <a:off x="6417970" y="565505"/>
            <a:ext cx="5050790" cy="5657215"/>
          </a:xfrm>
          <a:custGeom>
            <a:avLst/>
            <a:gdLst/>
            <a:ahLst/>
            <a:cxnLst/>
            <a:rect l="l" t="t" r="r" b="b"/>
            <a:pathLst>
              <a:path w="5050790" h="5657215">
                <a:moveTo>
                  <a:pt x="1910397" y="2586215"/>
                </a:moveTo>
                <a:lnTo>
                  <a:pt x="1908644" y="2538730"/>
                </a:lnTo>
                <a:lnTo>
                  <a:pt x="1903501" y="2492248"/>
                </a:lnTo>
                <a:lnTo>
                  <a:pt x="1895055" y="2446731"/>
                </a:lnTo>
                <a:lnTo>
                  <a:pt x="1883460" y="2402471"/>
                </a:lnTo>
                <a:lnTo>
                  <a:pt x="1868817" y="2359520"/>
                </a:lnTo>
                <a:lnTo>
                  <a:pt x="1851266" y="2318004"/>
                </a:lnTo>
                <a:lnTo>
                  <a:pt x="1830920" y="2278049"/>
                </a:lnTo>
                <a:lnTo>
                  <a:pt x="1807908" y="2239797"/>
                </a:lnTo>
                <a:lnTo>
                  <a:pt x="1782343" y="2203335"/>
                </a:lnTo>
                <a:lnTo>
                  <a:pt x="1769021" y="2186914"/>
                </a:lnTo>
                <a:lnTo>
                  <a:pt x="1769021" y="2586215"/>
                </a:lnTo>
                <a:lnTo>
                  <a:pt x="1766747" y="2633865"/>
                </a:lnTo>
                <a:lnTo>
                  <a:pt x="1760093" y="2680233"/>
                </a:lnTo>
                <a:lnTo>
                  <a:pt x="1749247" y="2725128"/>
                </a:lnTo>
                <a:lnTo>
                  <a:pt x="1734426" y="2768308"/>
                </a:lnTo>
                <a:lnTo>
                  <a:pt x="1715846" y="2809595"/>
                </a:lnTo>
                <a:lnTo>
                  <a:pt x="1693684" y="2848762"/>
                </a:lnTo>
                <a:lnTo>
                  <a:pt x="1668183" y="2885617"/>
                </a:lnTo>
                <a:lnTo>
                  <a:pt x="1639531" y="2919946"/>
                </a:lnTo>
                <a:lnTo>
                  <a:pt x="1607934" y="2951543"/>
                </a:lnTo>
                <a:lnTo>
                  <a:pt x="1573606" y="2980194"/>
                </a:lnTo>
                <a:lnTo>
                  <a:pt x="1536750" y="3005696"/>
                </a:lnTo>
                <a:lnTo>
                  <a:pt x="1497571" y="3027857"/>
                </a:lnTo>
                <a:lnTo>
                  <a:pt x="1456283" y="3046438"/>
                </a:lnTo>
                <a:lnTo>
                  <a:pt x="1413103" y="3061258"/>
                </a:lnTo>
                <a:lnTo>
                  <a:pt x="1368209" y="3072104"/>
                </a:lnTo>
                <a:lnTo>
                  <a:pt x="1321841" y="3078759"/>
                </a:lnTo>
                <a:lnTo>
                  <a:pt x="1274191" y="3081020"/>
                </a:lnTo>
                <a:lnTo>
                  <a:pt x="1226527" y="3078759"/>
                </a:lnTo>
                <a:lnTo>
                  <a:pt x="1180160" y="3072104"/>
                </a:lnTo>
                <a:lnTo>
                  <a:pt x="1135265" y="3061258"/>
                </a:lnTo>
                <a:lnTo>
                  <a:pt x="1092085" y="3046438"/>
                </a:lnTo>
                <a:lnTo>
                  <a:pt x="1050798" y="3027857"/>
                </a:lnTo>
                <a:lnTo>
                  <a:pt x="1011618" y="3005696"/>
                </a:lnTo>
                <a:lnTo>
                  <a:pt x="974763" y="2980194"/>
                </a:lnTo>
                <a:lnTo>
                  <a:pt x="940435" y="2951543"/>
                </a:lnTo>
                <a:lnTo>
                  <a:pt x="908837" y="2919946"/>
                </a:lnTo>
                <a:lnTo>
                  <a:pt x="880186" y="2885617"/>
                </a:lnTo>
                <a:lnTo>
                  <a:pt x="854684" y="2848762"/>
                </a:lnTo>
                <a:lnTo>
                  <a:pt x="832523" y="2809595"/>
                </a:lnTo>
                <a:lnTo>
                  <a:pt x="813943" y="2768308"/>
                </a:lnTo>
                <a:lnTo>
                  <a:pt x="799122" y="2725128"/>
                </a:lnTo>
                <a:lnTo>
                  <a:pt x="788276" y="2680246"/>
                </a:lnTo>
                <a:lnTo>
                  <a:pt x="781621" y="2633865"/>
                </a:lnTo>
                <a:lnTo>
                  <a:pt x="779360" y="2586215"/>
                </a:lnTo>
                <a:lnTo>
                  <a:pt x="781685" y="2538565"/>
                </a:lnTo>
                <a:lnTo>
                  <a:pt x="788377" y="2492248"/>
                </a:lnTo>
                <a:lnTo>
                  <a:pt x="799261" y="2447391"/>
                </a:lnTo>
                <a:lnTo>
                  <a:pt x="814108" y="2404237"/>
                </a:lnTo>
                <a:lnTo>
                  <a:pt x="832713" y="2362974"/>
                </a:lnTo>
                <a:lnTo>
                  <a:pt x="854875" y="2323833"/>
                </a:lnTo>
                <a:lnTo>
                  <a:pt x="880376" y="2287003"/>
                </a:lnTo>
                <a:lnTo>
                  <a:pt x="909027" y="2252688"/>
                </a:lnTo>
                <a:lnTo>
                  <a:pt x="940625" y="2221103"/>
                </a:lnTo>
                <a:lnTo>
                  <a:pt x="974940" y="2192464"/>
                </a:lnTo>
                <a:lnTo>
                  <a:pt x="1011770" y="2166950"/>
                </a:lnTo>
                <a:lnTo>
                  <a:pt x="1050925" y="2144788"/>
                </a:lnTo>
                <a:lnTo>
                  <a:pt x="1092187" y="2126183"/>
                </a:lnTo>
                <a:lnTo>
                  <a:pt x="1135354" y="2111337"/>
                </a:lnTo>
                <a:lnTo>
                  <a:pt x="1180211" y="2100453"/>
                </a:lnTo>
                <a:lnTo>
                  <a:pt x="1226553" y="2093734"/>
                </a:lnTo>
                <a:lnTo>
                  <a:pt x="1274191" y="2091410"/>
                </a:lnTo>
                <a:lnTo>
                  <a:pt x="1321841" y="2093671"/>
                </a:lnTo>
                <a:lnTo>
                  <a:pt x="1368209" y="2100326"/>
                </a:lnTo>
                <a:lnTo>
                  <a:pt x="1413103" y="2111171"/>
                </a:lnTo>
                <a:lnTo>
                  <a:pt x="1456283" y="2125992"/>
                </a:lnTo>
                <a:lnTo>
                  <a:pt x="1497571" y="2144572"/>
                </a:lnTo>
                <a:lnTo>
                  <a:pt x="1536750" y="2166734"/>
                </a:lnTo>
                <a:lnTo>
                  <a:pt x="1573606" y="2192236"/>
                </a:lnTo>
                <a:lnTo>
                  <a:pt x="1607934" y="2220887"/>
                </a:lnTo>
                <a:lnTo>
                  <a:pt x="1639531" y="2252484"/>
                </a:lnTo>
                <a:lnTo>
                  <a:pt x="1668183" y="2286812"/>
                </a:lnTo>
                <a:lnTo>
                  <a:pt x="1693684" y="2323668"/>
                </a:lnTo>
                <a:lnTo>
                  <a:pt x="1715846" y="2362835"/>
                </a:lnTo>
                <a:lnTo>
                  <a:pt x="1734426" y="2404122"/>
                </a:lnTo>
                <a:lnTo>
                  <a:pt x="1749247" y="2447302"/>
                </a:lnTo>
                <a:lnTo>
                  <a:pt x="1760093" y="2492184"/>
                </a:lnTo>
                <a:lnTo>
                  <a:pt x="1766747" y="2538565"/>
                </a:lnTo>
                <a:lnTo>
                  <a:pt x="1769021" y="2586215"/>
                </a:lnTo>
                <a:lnTo>
                  <a:pt x="1769021" y="2186914"/>
                </a:lnTo>
                <a:lnTo>
                  <a:pt x="1754352" y="2168817"/>
                </a:lnTo>
                <a:lnTo>
                  <a:pt x="1724063" y="2136356"/>
                </a:lnTo>
                <a:lnTo>
                  <a:pt x="1691601" y="2106066"/>
                </a:lnTo>
                <a:lnTo>
                  <a:pt x="1673517" y="2091410"/>
                </a:lnTo>
                <a:lnTo>
                  <a:pt x="1657070" y="2078075"/>
                </a:lnTo>
                <a:lnTo>
                  <a:pt x="1620621" y="2052523"/>
                </a:lnTo>
                <a:lnTo>
                  <a:pt x="1582356" y="2029498"/>
                </a:lnTo>
                <a:lnTo>
                  <a:pt x="1542402" y="2009152"/>
                </a:lnTo>
                <a:lnTo>
                  <a:pt x="1500898" y="1991601"/>
                </a:lnTo>
                <a:lnTo>
                  <a:pt x="1457947" y="1976970"/>
                </a:lnTo>
                <a:lnTo>
                  <a:pt x="1413675" y="1965363"/>
                </a:lnTo>
                <a:lnTo>
                  <a:pt x="1368209" y="1956930"/>
                </a:lnTo>
                <a:lnTo>
                  <a:pt x="1321663" y="1951774"/>
                </a:lnTo>
                <a:lnTo>
                  <a:pt x="1274191" y="1950034"/>
                </a:lnTo>
                <a:lnTo>
                  <a:pt x="1226705" y="1951774"/>
                </a:lnTo>
                <a:lnTo>
                  <a:pt x="1180160" y="1956930"/>
                </a:lnTo>
                <a:lnTo>
                  <a:pt x="1134694" y="1965363"/>
                </a:lnTo>
                <a:lnTo>
                  <a:pt x="1090422" y="1976970"/>
                </a:lnTo>
                <a:lnTo>
                  <a:pt x="1047470" y="1991601"/>
                </a:lnTo>
                <a:lnTo>
                  <a:pt x="1005967" y="2009152"/>
                </a:lnTo>
                <a:lnTo>
                  <a:pt x="966012" y="2029498"/>
                </a:lnTo>
                <a:lnTo>
                  <a:pt x="927747" y="2052523"/>
                </a:lnTo>
                <a:lnTo>
                  <a:pt x="891298" y="2078075"/>
                </a:lnTo>
                <a:lnTo>
                  <a:pt x="856767" y="2106066"/>
                </a:lnTo>
                <a:lnTo>
                  <a:pt x="824306" y="2136356"/>
                </a:lnTo>
                <a:lnTo>
                  <a:pt x="794016" y="2168817"/>
                </a:lnTo>
                <a:lnTo>
                  <a:pt x="766025" y="2203335"/>
                </a:lnTo>
                <a:lnTo>
                  <a:pt x="740460" y="2239797"/>
                </a:lnTo>
                <a:lnTo>
                  <a:pt x="717448" y="2278049"/>
                </a:lnTo>
                <a:lnTo>
                  <a:pt x="697103" y="2318004"/>
                </a:lnTo>
                <a:lnTo>
                  <a:pt x="679551" y="2359520"/>
                </a:lnTo>
                <a:lnTo>
                  <a:pt x="664908" y="2402471"/>
                </a:lnTo>
                <a:lnTo>
                  <a:pt x="653313" y="2446731"/>
                </a:lnTo>
                <a:lnTo>
                  <a:pt x="644867" y="2492184"/>
                </a:lnTo>
                <a:lnTo>
                  <a:pt x="639737" y="2538565"/>
                </a:lnTo>
                <a:lnTo>
                  <a:pt x="637971" y="2586215"/>
                </a:lnTo>
                <a:lnTo>
                  <a:pt x="639724" y="2633700"/>
                </a:lnTo>
                <a:lnTo>
                  <a:pt x="644867" y="2680233"/>
                </a:lnTo>
                <a:lnTo>
                  <a:pt x="653313" y="2725699"/>
                </a:lnTo>
                <a:lnTo>
                  <a:pt x="664908" y="2769959"/>
                </a:lnTo>
                <a:lnTo>
                  <a:pt x="679551" y="2812910"/>
                </a:lnTo>
                <a:lnTo>
                  <a:pt x="697103" y="2854426"/>
                </a:lnTo>
                <a:lnTo>
                  <a:pt x="717448" y="2894380"/>
                </a:lnTo>
                <a:lnTo>
                  <a:pt x="740460" y="2932633"/>
                </a:lnTo>
                <a:lnTo>
                  <a:pt x="766025" y="2969095"/>
                </a:lnTo>
                <a:lnTo>
                  <a:pt x="794016" y="3003613"/>
                </a:lnTo>
                <a:lnTo>
                  <a:pt x="824306" y="3036074"/>
                </a:lnTo>
                <a:lnTo>
                  <a:pt x="856767" y="3066364"/>
                </a:lnTo>
                <a:lnTo>
                  <a:pt x="891298" y="3094355"/>
                </a:lnTo>
                <a:lnTo>
                  <a:pt x="927747" y="3119907"/>
                </a:lnTo>
                <a:lnTo>
                  <a:pt x="966012" y="3142932"/>
                </a:lnTo>
                <a:lnTo>
                  <a:pt x="1005967" y="3163278"/>
                </a:lnTo>
                <a:lnTo>
                  <a:pt x="1047470" y="3180829"/>
                </a:lnTo>
                <a:lnTo>
                  <a:pt x="1090422" y="3195459"/>
                </a:lnTo>
                <a:lnTo>
                  <a:pt x="1134694" y="3207067"/>
                </a:lnTo>
                <a:lnTo>
                  <a:pt x="1180160" y="3215500"/>
                </a:lnTo>
                <a:lnTo>
                  <a:pt x="1226705" y="3220656"/>
                </a:lnTo>
                <a:lnTo>
                  <a:pt x="1274191" y="3222396"/>
                </a:lnTo>
                <a:lnTo>
                  <a:pt x="1321663" y="3220656"/>
                </a:lnTo>
                <a:lnTo>
                  <a:pt x="1368209" y="3215500"/>
                </a:lnTo>
                <a:lnTo>
                  <a:pt x="1413675" y="3207067"/>
                </a:lnTo>
                <a:lnTo>
                  <a:pt x="1457947" y="3195459"/>
                </a:lnTo>
                <a:lnTo>
                  <a:pt x="1500898" y="3180829"/>
                </a:lnTo>
                <a:lnTo>
                  <a:pt x="1542402" y="3163278"/>
                </a:lnTo>
                <a:lnTo>
                  <a:pt x="1582356" y="3142932"/>
                </a:lnTo>
                <a:lnTo>
                  <a:pt x="1620621" y="3119907"/>
                </a:lnTo>
                <a:lnTo>
                  <a:pt x="1657070" y="3094355"/>
                </a:lnTo>
                <a:lnTo>
                  <a:pt x="1673517" y="3081020"/>
                </a:lnTo>
                <a:lnTo>
                  <a:pt x="1691601" y="3066364"/>
                </a:lnTo>
                <a:lnTo>
                  <a:pt x="1724063" y="3036074"/>
                </a:lnTo>
                <a:lnTo>
                  <a:pt x="1754352" y="3003613"/>
                </a:lnTo>
                <a:lnTo>
                  <a:pt x="1782343" y="2969095"/>
                </a:lnTo>
                <a:lnTo>
                  <a:pt x="1807908" y="2932633"/>
                </a:lnTo>
                <a:lnTo>
                  <a:pt x="1830920" y="2894380"/>
                </a:lnTo>
                <a:lnTo>
                  <a:pt x="1851266" y="2854426"/>
                </a:lnTo>
                <a:lnTo>
                  <a:pt x="1868817" y="2812910"/>
                </a:lnTo>
                <a:lnTo>
                  <a:pt x="1883460" y="2769959"/>
                </a:lnTo>
                <a:lnTo>
                  <a:pt x="1895055" y="2725699"/>
                </a:lnTo>
                <a:lnTo>
                  <a:pt x="1903501" y="2680246"/>
                </a:lnTo>
                <a:lnTo>
                  <a:pt x="1908632" y="2633865"/>
                </a:lnTo>
                <a:lnTo>
                  <a:pt x="1910397" y="2586215"/>
                </a:lnTo>
                <a:close/>
              </a:path>
              <a:path w="5050790" h="5657215">
                <a:moveTo>
                  <a:pt x="2278265" y="3852430"/>
                </a:moveTo>
                <a:lnTo>
                  <a:pt x="2261451" y="3803650"/>
                </a:lnTo>
                <a:lnTo>
                  <a:pt x="2247938" y="3753891"/>
                </a:lnTo>
                <a:lnTo>
                  <a:pt x="2237765" y="3703345"/>
                </a:lnTo>
                <a:lnTo>
                  <a:pt x="2230971" y="3652177"/>
                </a:lnTo>
                <a:lnTo>
                  <a:pt x="2184793" y="3625786"/>
                </a:lnTo>
                <a:lnTo>
                  <a:pt x="2137778" y="3601021"/>
                </a:lnTo>
                <a:lnTo>
                  <a:pt x="2090000" y="3577882"/>
                </a:lnTo>
                <a:lnTo>
                  <a:pt x="2041474" y="3556406"/>
                </a:lnTo>
                <a:lnTo>
                  <a:pt x="1992249" y="3536581"/>
                </a:lnTo>
                <a:lnTo>
                  <a:pt x="1942376" y="3518458"/>
                </a:lnTo>
                <a:lnTo>
                  <a:pt x="1891880" y="3502025"/>
                </a:lnTo>
                <a:lnTo>
                  <a:pt x="1840826" y="3487305"/>
                </a:lnTo>
                <a:lnTo>
                  <a:pt x="1789226" y="3474326"/>
                </a:lnTo>
                <a:lnTo>
                  <a:pt x="1688160" y="3446818"/>
                </a:lnTo>
                <a:lnTo>
                  <a:pt x="1585887" y="3424694"/>
                </a:lnTo>
                <a:lnTo>
                  <a:pt x="1482610" y="3408007"/>
                </a:lnTo>
                <a:lnTo>
                  <a:pt x="1378572" y="3396780"/>
                </a:lnTo>
                <a:lnTo>
                  <a:pt x="1273975" y="3391052"/>
                </a:lnTo>
                <a:lnTo>
                  <a:pt x="1221714" y="3392005"/>
                </a:lnTo>
                <a:lnTo>
                  <a:pt x="1169568" y="3394608"/>
                </a:lnTo>
                <a:lnTo>
                  <a:pt x="1117574" y="3398837"/>
                </a:lnTo>
                <a:lnTo>
                  <a:pt x="1065771" y="3404705"/>
                </a:lnTo>
                <a:lnTo>
                  <a:pt x="1014183" y="3412198"/>
                </a:lnTo>
                <a:lnTo>
                  <a:pt x="962850" y="3421303"/>
                </a:lnTo>
                <a:lnTo>
                  <a:pt x="911821" y="3432035"/>
                </a:lnTo>
                <a:lnTo>
                  <a:pt x="861123" y="3444367"/>
                </a:lnTo>
                <a:lnTo>
                  <a:pt x="810806" y="3458299"/>
                </a:lnTo>
                <a:lnTo>
                  <a:pt x="667423" y="3501961"/>
                </a:lnTo>
                <a:lnTo>
                  <a:pt x="575640" y="3534778"/>
                </a:lnTo>
                <a:lnTo>
                  <a:pt x="485736" y="3572205"/>
                </a:lnTo>
                <a:lnTo>
                  <a:pt x="397903" y="3614166"/>
                </a:lnTo>
                <a:lnTo>
                  <a:pt x="312293" y="3660584"/>
                </a:lnTo>
                <a:lnTo>
                  <a:pt x="229082" y="3711346"/>
                </a:lnTo>
                <a:lnTo>
                  <a:pt x="148450" y="3766401"/>
                </a:lnTo>
                <a:lnTo>
                  <a:pt x="111048" y="3798963"/>
                </a:lnTo>
                <a:lnTo>
                  <a:pt x="78574" y="3835743"/>
                </a:lnTo>
                <a:lnTo>
                  <a:pt x="51320" y="3876179"/>
                </a:lnTo>
                <a:lnTo>
                  <a:pt x="29552" y="3919715"/>
                </a:lnTo>
                <a:lnTo>
                  <a:pt x="13563" y="3965778"/>
                </a:lnTo>
                <a:lnTo>
                  <a:pt x="3619" y="4013822"/>
                </a:lnTo>
                <a:lnTo>
                  <a:pt x="0" y="4063288"/>
                </a:lnTo>
                <a:lnTo>
                  <a:pt x="0" y="4665332"/>
                </a:lnTo>
                <a:lnTo>
                  <a:pt x="141376" y="4665332"/>
                </a:lnTo>
                <a:lnTo>
                  <a:pt x="141376" y="4063784"/>
                </a:lnTo>
                <a:lnTo>
                  <a:pt x="147675" y="4010863"/>
                </a:lnTo>
                <a:lnTo>
                  <a:pt x="165544" y="3961371"/>
                </a:lnTo>
                <a:lnTo>
                  <a:pt x="194056" y="3917137"/>
                </a:lnTo>
                <a:lnTo>
                  <a:pt x="232283" y="3880002"/>
                </a:lnTo>
                <a:lnTo>
                  <a:pt x="313105" y="3825214"/>
                </a:lnTo>
                <a:lnTo>
                  <a:pt x="396659" y="3775037"/>
                </a:lnTo>
                <a:lnTo>
                  <a:pt x="482765" y="3729583"/>
                </a:lnTo>
                <a:lnTo>
                  <a:pt x="571220" y="3688931"/>
                </a:lnTo>
                <a:lnTo>
                  <a:pt x="661835" y="3653193"/>
                </a:lnTo>
                <a:lnTo>
                  <a:pt x="754392" y="3622446"/>
                </a:lnTo>
                <a:lnTo>
                  <a:pt x="852258" y="3593160"/>
                </a:lnTo>
                <a:lnTo>
                  <a:pt x="903643" y="3579152"/>
                </a:lnTo>
                <a:lnTo>
                  <a:pt x="955459" y="3566960"/>
                </a:lnTo>
                <a:lnTo>
                  <a:pt x="1007643" y="3556584"/>
                </a:lnTo>
                <a:lnTo>
                  <a:pt x="1060145" y="3548049"/>
                </a:lnTo>
                <a:lnTo>
                  <a:pt x="1112926" y="3541357"/>
                </a:lnTo>
                <a:lnTo>
                  <a:pt x="1165936" y="3536505"/>
                </a:lnTo>
                <a:lnTo>
                  <a:pt x="1219111" y="3533508"/>
                </a:lnTo>
                <a:lnTo>
                  <a:pt x="1272413" y="3532365"/>
                </a:lnTo>
                <a:lnTo>
                  <a:pt x="1370025" y="3537928"/>
                </a:lnTo>
                <a:lnTo>
                  <a:pt x="1467091" y="3548596"/>
                </a:lnTo>
                <a:lnTo>
                  <a:pt x="1563420" y="3564331"/>
                </a:lnTo>
                <a:lnTo>
                  <a:pt x="1658835" y="3585108"/>
                </a:lnTo>
                <a:lnTo>
                  <a:pt x="1800250" y="3622764"/>
                </a:lnTo>
                <a:lnTo>
                  <a:pt x="1846910" y="3636187"/>
                </a:lnTo>
                <a:lnTo>
                  <a:pt x="1893036" y="3651148"/>
                </a:lnTo>
                <a:lnTo>
                  <a:pt x="1938604" y="3667633"/>
                </a:lnTo>
                <a:lnTo>
                  <a:pt x="1983562" y="3685641"/>
                </a:lnTo>
                <a:lnTo>
                  <a:pt x="2027885" y="3705123"/>
                </a:lnTo>
                <a:lnTo>
                  <a:pt x="2071522" y="3726091"/>
                </a:lnTo>
                <a:lnTo>
                  <a:pt x="2114448" y="3748506"/>
                </a:lnTo>
                <a:lnTo>
                  <a:pt x="2156625" y="3772370"/>
                </a:lnTo>
                <a:lnTo>
                  <a:pt x="2198014" y="3797655"/>
                </a:lnTo>
                <a:lnTo>
                  <a:pt x="2238565" y="3824351"/>
                </a:lnTo>
                <a:lnTo>
                  <a:pt x="2278265" y="3852430"/>
                </a:lnTo>
                <a:close/>
              </a:path>
              <a:path w="5050790" h="5657215">
                <a:moveTo>
                  <a:pt x="3641026" y="3577602"/>
                </a:moveTo>
                <a:lnTo>
                  <a:pt x="3639286" y="3530117"/>
                </a:lnTo>
                <a:lnTo>
                  <a:pt x="3634130" y="3483635"/>
                </a:lnTo>
                <a:lnTo>
                  <a:pt x="3625697" y="3438131"/>
                </a:lnTo>
                <a:lnTo>
                  <a:pt x="3614089" y="3393859"/>
                </a:lnTo>
                <a:lnTo>
                  <a:pt x="3599459" y="3350907"/>
                </a:lnTo>
                <a:lnTo>
                  <a:pt x="3581895" y="3309391"/>
                </a:lnTo>
                <a:lnTo>
                  <a:pt x="3561550" y="3269450"/>
                </a:lnTo>
                <a:lnTo>
                  <a:pt x="3538537" y="3231184"/>
                </a:lnTo>
                <a:lnTo>
                  <a:pt x="3512972" y="3194735"/>
                </a:lnTo>
                <a:lnTo>
                  <a:pt x="3499650" y="3178314"/>
                </a:lnTo>
                <a:lnTo>
                  <a:pt x="3499650" y="3577602"/>
                </a:lnTo>
                <a:lnTo>
                  <a:pt x="3497376" y="3625265"/>
                </a:lnTo>
                <a:lnTo>
                  <a:pt x="3490722" y="3671620"/>
                </a:lnTo>
                <a:lnTo>
                  <a:pt x="3479889" y="3716515"/>
                </a:lnTo>
                <a:lnTo>
                  <a:pt x="3465068" y="3759695"/>
                </a:lnTo>
                <a:lnTo>
                  <a:pt x="3446475" y="3800983"/>
                </a:lnTo>
                <a:lnTo>
                  <a:pt x="3424326" y="3840149"/>
                </a:lnTo>
                <a:lnTo>
                  <a:pt x="3398812" y="3877005"/>
                </a:lnTo>
                <a:lnTo>
                  <a:pt x="3370161" y="3911333"/>
                </a:lnTo>
                <a:lnTo>
                  <a:pt x="3338563" y="3942931"/>
                </a:lnTo>
                <a:lnTo>
                  <a:pt x="3304235" y="3971582"/>
                </a:lnTo>
                <a:lnTo>
                  <a:pt x="3267379" y="3997096"/>
                </a:lnTo>
                <a:lnTo>
                  <a:pt x="3228200" y="4019245"/>
                </a:lnTo>
                <a:lnTo>
                  <a:pt x="3186925" y="4037838"/>
                </a:lnTo>
                <a:lnTo>
                  <a:pt x="3143732" y="4052646"/>
                </a:lnTo>
                <a:lnTo>
                  <a:pt x="3098850" y="4063492"/>
                </a:lnTo>
                <a:lnTo>
                  <a:pt x="3052470" y="4070146"/>
                </a:lnTo>
                <a:lnTo>
                  <a:pt x="3004820" y="4072420"/>
                </a:lnTo>
                <a:lnTo>
                  <a:pt x="2957157" y="4070146"/>
                </a:lnTo>
                <a:lnTo>
                  <a:pt x="2910789" y="4063492"/>
                </a:lnTo>
                <a:lnTo>
                  <a:pt x="2865907" y="4052646"/>
                </a:lnTo>
                <a:lnTo>
                  <a:pt x="2822714" y="4037838"/>
                </a:lnTo>
                <a:lnTo>
                  <a:pt x="2781427" y="4019245"/>
                </a:lnTo>
                <a:lnTo>
                  <a:pt x="2742260" y="3997096"/>
                </a:lnTo>
                <a:lnTo>
                  <a:pt x="2705404" y="3971582"/>
                </a:lnTo>
                <a:lnTo>
                  <a:pt x="2671076" y="3942931"/>
                </a:lnTo>
                <a:lnTo>
                  <a:pt x="2639479" y="3911333"/>
                </a:lnTo>
                <a:lnTo>
                  <a:pt x="2610815" y="3877005"/>
                </a:lnTo>
                <a:lnTo>
                  <a:pt x="2585313" y="3840149"/>
                </a:lnTo>
                <a:lnTo>
                  <a:pt x="2563164" y="3800983"/>
                </a:lnTo>
                <a:lnTo>
                  <a:pt x="2544572" y="3759695"/>
                </a:lnTo>
                <a:lnTo>
                  <a:pt x="2529751" y="3716515"/>
                </a:lnTo>
                <a:lnTo>
                  <a:pt x="2518905" y="3671633"/>
                </a:lnTo>
                <a:lnTo>
                  <a:pt x="2512250" y="3625265"/>
                </a:lnTo>
                <a:lnTo>
                  <a:pt x="2509990" y="3577602"/>
                </a:lnTo>
                <a:lnTo>
                  <a:pt x="2512314" y="3529952"/>
                </a:lnTo>
                <a:lnTo>
                  <a:pt x="2519007" y="3483635"/>
                </a:lnTo>
                <a:lnTo>
                  <a:pt x="2529890" y="3438779"/>
                </a:lnTo>
                <a:lnTo>
                  <a:pt x="2544737" y="3395611"/>
                </a:lnTo>
                <a:lnTo>
                  <a:pt x="2563342" y="3354362"/>
                </a:lnTo>
                <a:lnTo>
                  <a:pt x="2585504" y="3315208"/>
                </a:lnTo>
                <a:lnTo>
                  <a:pt x="2611018" y="3278365"/>
                </a:lnTo>
                <a:lnTo>
                  <a:pt x="2639669" y="3244050"/>
                </a:lnTo>
                <a:lnTo>
                  <a:pt x="2671254" y="3212465"/>
                </a:lnTo>
                <a:lnTo>
                  <a:pt x="2705570" y="3183826"/>
                </a:lnTo>
                <a:lnTo>
                  <a:pt x="2742400" y="3158312"/>
                </a:lnTo>
                <a:lnTo>
                  <a:pt x="2781554" y="3136150"/>
                </a:lnTo>
                <a:lnTo>
                  <a:pt x="2822816" y="3117545"/>
                </a:lnTo>
                <a:lnTo>
                  <a:pt x="2865983" y="3102699"/>
                </a:lnTo>
                <a:lnTo>
                  <a:pt x="2910840" y="3091827"/>
                </a:lnTo>
                <a:lnTo>
                  <a:pt x="2957182" y="3085122"/>
                </a:lnTo>
                <a:lnTo>
                  <a:pt x="3004820" y="3082798"/>
                </a:lnTo>
                <a:lnTo>
                  <a:pt x="3052470" y="3085058"/>
                </a:lnTo>
                <a:lnTo>
                  <a:pt x="3098850" y="3091726"/>
                </a:lnTo>
                <a:lnTo>
                  <a:pt x="3143732" y="3102559"/>
                </a:lnTo>
                <a:lnTo>
                  <a:pt x="3186925" y="3117380"/>
                </a:lnTo>
                <a:lnTo>
                  <a:pt x="3228200" y="3135973"/>
                </a:lnTo>
                <a:lnTo>
                  <a:pt x="3267379" y="3158121"/>
                </a:lnTo>
                <a:lnTo>
                  <a:pt x="3304235" y="3183623"/>
                </a:lnTo>
                <a:lnTo>
                  <a:pt x="3338563" y="3212287"/>
                </a:lnTo>
                <a:lnTo>
                  <a:pt x="3370161" y="3243872"/>
                </a:lnTo>
                <a:lnTo>
                  <a:pt x="3398812" y="3278200"/>
                </a:lnTo>
                <a:lnTo>
                  <a:pt x="3424326" y="3315055"/>
                </a:lnTo>
                <a:lnTo>
                  <a:pt x="3446475" y="3354235"/>
                </a:lnTo>
                <a:lnTo>
                  <a:pt x="3465068" y="3395510"/>
                </a:lnTo>
                <a:lnTo>
                  <a:pt x="3479889" y="3438702"/>
                </a:lnTo>
                <a:lnTo>
                  <a:pt x="3490722" y="3483584"/>
                </a:lnTo>
                <a:lnTo>
                  <a:pt x="3497376" y="3529952"/>
                </a:lnTo>
                <a:lnTo>
                  <a:pt x="3499650" y="3577602"/>
                </a:lnTo>
                <a:lnTo>
                  <a:pt x="3499650" y="3178314"/>
                </a:lnTo>
                <a:lnTo>
                  <a:pt x="3484981" y="3160217"/>
                </a:lnTo>
                <a:lnTo>
                  <a:pt x="3454692" y="3127743"/>
                </a:lnTo>
                <a:lnTo>
                  <a:pt x="3422231" y="3097453"/>
                </a:lnTo>
                <a:lnTo>
                  <a:pt x="3404146" y="3082798"/>
                </a:lnTo>
                <a:lnTo>
                  <a:pt x="3387712" y="3069475"/>
                </a:lnTo>
                <a:lnTo>
                  <a:pt x="3351250" y="3043910"/>
                </a:lnTo>
                <a:lnTo>
                  <a:pt x="3312985" y="3020898"/>
                </a:lnTo>
                <a:lnTo>
                  <a:pt x="3273044" y="3000552"/>
                </a:lnTo>
                <a:lnTo>
                  <a:pt x="3231527" y="2982988"/>
                </a:lnTo>
                <a:lnTo>
                  <a:pt x="3188576" y="2968358"/>
                </a:lnTo>
                <a:lnTo>
                  <a:pt x="3144304" y="2956763"/>
                </a:lnTo>
                <a:lnTo>
                  <a:pt x="3098838" y="2948317"/>
                </a:lnTo>
                <a:lnTo>
                  <a:pt x="3052305" y="2943174"/>
                </a:lnTo>
                <a:lnTo>
                  <a:pt x="3004820" y="2941421"/>
                </a:lnTo>
                <a:lnTo>
                  <a:pt x="2957334" y="2943174"/>
                </a:lnTo>
                <a:lnTo>
                  <a:pt x="2910802" y="2948317"/>
                </a:lnTo>
                <a:lnTo>
                  <a:pt x="2865336" y="2956763"/>
                </a:lnTo>
                <a:lnTo>
                  <a:pt x="2821063" y="2968358"/>
                </a:lnTo>
                <a:lnTo>
                  <a:pt x="2778112" y="2982988"/>
                </a:lnTo>
                <a:lnTo>
                  <a:pt x="2736596" y="3000552"/>
                </a:lnTo>
                <a:lnTo>
                  <a:pt x="2696641" y="3020898"/>
                </a:lnTo>
                <a:lnTo>
                  <a:pt x="2658376" y="3043910"/>
                </a:lnTo>
                <a:lnTo>
                  <a:pt x="2621927" y="3069475"/>
                </a:lnTo>
                <a:lnTo>
                  <a:pt x="2587409" y="3097453"/>
                </a:lnTo>
                <a:lnTo>
                  <a:pt x="2554935" y="3127743"/>
                </a:lnTo>
                <a:lnTo>
                  <a:pt x="2524645" y="3160217"/>
                </a:lnTo>
                <a:lnTo>
                  <a:pt x="2496655" y="3194735"/>
                </a:lnTo>
                <a:lnTo>
                  <a:pt x="2471102" y="3231184"/>
                </a:lnTo>
                <a:lnTo>
                  <a:pt x="2448077" y="3269450"/>
                </a:lnTo>
                <a:lnTo>
                  <a:pt x="2427732" y="3309391"/>
                </a:lnTo>
                <a:lnTo>
                  <a:pt x="2410180" y="3350907"/>
                </a:lnTo>
                <a:lnTo>
                  <a:pt x="2395537" y="3393859"/>
                </a:lnTo>
                <a:lnTo>
                  <a:pt x="2383942" y="3438131"/>
                </a:lnTo>
                <a:lnTo>
                  <a:pt x="2375509" y="3483584"/>
                </a:lnTo>
                <a:lnTo>
                  <a:pt x="2370366" y="3529952"/>
                </a:lnTo>
                <a:lnTo>
                  <a:pt x="2368613" y="3577602"/>
                </a:lnTo>
                <a:lnTo>
                  <a:pt x="2370353" y="3625088"/>
                </a:lnTo>
                <a:lnTo>
                  <a:pt x="2375509" y="3671620"/>
                </a:lnTo>
                <a:lnTo>
                  <a:pt x="2383942" y="3717086"/>
                </a:lnTo>
                <a:lnTo>
                  <a:pt x="2395537" y="3761359"/>
                </a:lnTo>
                <a:lnTo>
                  <a:pt x="2410180" y="3804310"/>
                </a:lnTo>
                <a:lnTo>
                  <a:pt x="2427732" y="3845814"/>
                </a:lnTo>
                <a:lnTo>
                  <a:pt x="2448077" y="3885768"/>
                </a:lnTo>
                <a:lnTo>
                  <a:pt x="2471102" y="3924033"/>
                </a:lnTo>
                <a:lnTo>
                  <a:pt x="2496655" y="3960482"/>
                </a:lnTo>
                <a:lnTo>
                  <a:pt x="2524645" y="3995001"/>
                </a:lnTo>
                <a:lnTo>
                  <a:pt x="2554935" y="4027462"/>
                </a:lnTo>
                <a:lnTo>
                  <a:pt x="2587409" y="4057751"/>
                </a:lnTo>
                <a:lnTo>
                  <a:pt x="2621927" y="4085742"/>
                </a:lnTo>
                <a:lnTo>
                  <a:pt x="2658376" y="4111307"/>
                </a:lnTo>
                <a:lnTo>
                  <a:pt x="2696641" y="4134320"/>
                </a:lnTo>
                <a:lnTo>
                  <a:pt x="2736596" y="4154665"/>
                </a:lnTo>
                <a:lnTo>
                  <a:pt x="2778112" y="4172216"/>
                </a:lnTo>
                <a:lnTo>
                  <a:pt x="2821063" y="4186859"/>
                </a:lnTo>
                <a:lnTo>
                  <a:pt x="2865336" y="4198455"/>
                </a:lnTo>
                <a:lnTo>
                  <a:pt x="2910802" y="4206887"/>
                </a:lnTo>
                <a:lnTo>
                  <a:pt x="2957334" y="4212044"/>
                </a:lnTo>
                <a:lnTo>
                  <a:pt x="3004820" y="4213784"/>
                </a:lnTo>
                <a:lnTo>
                  <a:pt x="3052305" y="4212044"/>
                </a:lnTo>
                <a:lnTo>
                  <a:pt x="3098838" y="4206887"/>
                </a:lnTo>
                <a:lnTo>
                  <a:pt x="3144304" y="4198455"/>
                </a:lnTo>
                <a:lnTo>
                  <a:pt x="3188576" y="4186859"/>
                </a:lnTo>
                <a:lnTo>
                  <a:pt x="3231527" y="4172216"/>
                </a:lnTo>
                <a:lnTo>
                  <a:pt x="3273044" y="4154665"/>
                </a:lnTo>
                <a:lnTo>
                  <a:pt x="3312985" y="4134320"/>
                </a:lnTo>
                <a:lnTo>
                  <a:pt x="3351250" y="4111307"/>
                </a:lnTo>
                <a:lnTo>
                  <a:pt x="3387712" y="4085742"/>
                </a:lnTo>
                <a:lnTo>
                  <a:pt x="3422231" y="4057751"/>
                </a:lnTo>
                <a:lnTo>
                  <a:pt x="3454692" y="4027462"/>
                </a:lnTo>
                <a:lnTo>
                  <a:pt x="3484981" y="3995001"/>
                </a:lnTo>
                <a:lnTo>
                  <a:pt x="3512972" y="3960482"/>
                </a:lnTo>
                <a:lnTo>
                  <a:pt x="3538537" y="3924033"/>
                </a:lnTo>
                <a:lnTo>
                  <a:pt x="3561550" y="3885768"/>
                </a:lnTo>
                <a:lnTo>
                  <a:pt x="3581895" y="3845814"/>
                </a:lnTo>
                <a:lnTo>
                  <a:pt x="3599459" y="3804310"/>
                </a:lnTo>
                <a:lnTo>
                  <a:pt x="3614089" y="3761359"/>
                </a:lnTo>
                <a:lnTo>
                  <a:pt x="3625697" y="3717086"/>
                </a:lnTo>
                <a:lnTo>
                  <a:pt x="3634130" y="3671633"/>
                </a:lnTo>
                <a:lnTo>
                  <a:pt x="3639261" y="3625265"/>
                </a:lnTo>
                <a:lnTo>
                  <a:pt x="3641026" y="3577602"/>
                </a:lnTo>
                <a:close/>
              </a:path>
              <a:path w="5050790" h="5657215">
                <a:moveTo>
                  <a:pt x="3998290" y="777544"/>
                </a:moveTo>
                <a:lnTo>
                  <a:pt x="3995115" y="730377"/>
                </a:lnTo>
                <a:lnTo>
                  <a:pt x="3987088" y="684707"/>
                </a:lnTo>
                <a:lnTo>
                  <a:pt x="3974503" y="640803"/>
                </a:lnTo>
                <a:lnTo>
                  <a:pt x="3957586" y="598919"/>
                </a:lnTo>
                <a:lnTo>
                  <a:pt x="3936631" y="559308"/>
                </a:lnTo>
                <a:lnTo>
                  <a:pt x="3911866" y="522236"/>
                </a:lnTo>
                <a:lnTo>
                  <a:pt x="3883571" y="487959"/>
                </a:lnTo>
                <a:lnTo>
                  <a:pt x="3851999" y="456730"/>
                </a:lnTo>
                <a:lnTo>
                  <a:pt x="3817416" y="428802"/>
                </a:lnTo>
                <a:lnTo>
                  <a:pt x="3780078" y="404444"/>
                </a:lnTo>
                <a:lnTo>
                  <a:pt x="3740239" y="383908"/>
                </a:lnTo>
                <a:lnTo>
                  <a:pt x="3698176" y="367461"/>
                </a:lnTo>
                <a:lnTo>
                  <a:pt x="3654120" y="355346"/>
                </a:lnTo>
                <a:lnTo>
                  <a:pt x="3608362" y="347827"/>
                </a:lnTo>
                <a:lnTo>
                  <a:pt x="3561143" y="345160"/>
                </a:lnTo>
                <a:lnTo>
                  <a:pt x="3504590" y="345160"/>
                </a:lnTo>
                <a:lnTo>
                  <a:pt x="3457410" y="350659"/>
                </a:lnTo>
                <a:lnTo>
                  <a:pt x="3412071" y="361213"/>
                </a:lnTo>
                <a:lnTo>
                  <a:pt x="3368840" y="376516"/>
                </a:lnTo>
                <a:lnTo>
                  <a:pt x="3327997" y="396252"/>
                </a:lnTo>
                <a:lnTo>
                  <a:pt x="3289820" y="420141"/>
                </a:lnTo>
                <a:lnTo>
                  <a:pt x="3254603" y="447865"/>
                </a:lnTo>
                <a:lnTo>
                  <a:pt x="3222612" y="479107"/>
                </a:lnTo>
                <a:lnTo>
                  <a:pt x="3194139" y="513588"/>
                </a:lnTo>
                <a:lnTo>
                  <a:pt x="3169450" y="550989"/>
                </a:lnTo>
                <a:lnTo>
                  <a:pt x="3148825" y="591019"/>
                </a:lnTo>
                <a:lnTo>
                  <a:pt x="3132556" y="633361"/>
                </a:lnTo>
                <a:lnTo>
                  <a:pt x="3120910" y="677710"/>
                </a:lnTo>
                <a:lnTo>
                  <a:pt x="3114167" y="723785"/>
                </a:lnTo>
                <a:lnTo>
                  <a:pt x="3112617" y="779881"/>
                </a:lnTo>
                <a:lnTo>
                  <a:pt x="3254705" y="779881"/>
                </a:lnTo>
                <a:lnTo>
                  <a:pt x="3255835" y="738886"/>
                </a:lnTo>
                <a:lnTo>
                  <a:pt x="3263862" y="692632"/>
                </a:lnTo>
                <a:lnTo>
                  <a:pt x="3279152" y="649490"/>
                </a:lnTo>
                <a:lnTo>
                  <a:pt x="3301022" y="610069"/>
                </a:lnTo>
                <a:lnTo>
                  <a:pt x="3328759" y="575030"/>
                </a:lnTo>
                <a:lnTo>
                  <a:pt x="3361690" y="544982"/>
                </a:lnTo>
                <a:lnTo>
                  <a:pt x="3399117" y="520547"/>
                </a:lnTo>
                <a:lnTo>
                  <a:pt x="3440366" y="502373"/>
                </a:lnTo>
                <a:lnTo>
                  <a:pt x="3484727" y="491083"/>
                </a:lnTo>
                <a:lnTo>
                  <a:pt x="3539236" y="487235"/>
                </a:lnTo>
                <a:lnTo>
                  <a:pt x="3565817" y="488365"/>
                </a:lnTo>
                <a:lnTo>
                  <a:pt x="3613518" y="493052"/>
                </a:lnTo>
                <a:lnTo>
                  <a:pt x="3658654" y="504990"/>
                </a:lnTo>
                <a:lnTo>
                  <a:pt x="3700627" y="523570"/>
                </a:lnTo>
                <a:lnTo>
                  <a:pt x="3738829" y="548170"/>
                </a:lnTo>
                <a:lnTo>
                  <a:pt x="3772674" y="578180"/>
                </a:lnTo>
                <a:lnTo>
                  <a:pt x="3801567" y="612990"/>
                </a:lnTo>
                <a:lnTo>
                  <a:pt x="3824909" y="651979"/>
                </a:lnTo>
                <a:lnTo>
                  <a:pt x="3842093" y="694537"/>
                </a:lnTo>
                <a:lnTo>
                  <a:pt x="3852532" y="740041"/>
                </a:lnTo>
                <a:lnTo>
                  <a:pt x="3855643" y="787869"/>
                </a:lnTo>
                <a:lnTo>
                  <a:pt x="3852087" y="835228"/>
                </a:lnTo>
                <a:lnTo>
                  <a:pt x="3841661" y="879043"/>
                </a:lnTo>
                <a:lnTo>
                  <a:pt x="3824732" y="918972"/>
                </a:lnTo>
                <a:lnTo>
                  <a:pt x="3801681" y="954659"/>
                </a:lnTo>
                <a:lnTo>
                  <a:pt x="3772878" y="985799"/>
                </a:lnTo>
                <a:lnTo>
                  <a:pt x="3738676" y="1012024"/>
                </a:lnTo>
                <a:lnTo>
                  <a:pt x="3699472" y="1033005"/>
                </a:lnTo>
                <a:lnTo>
                  <a:pt x="3655631" y="1048410"/>
                </a:lnTo>
                <a:lnTo>
                  <a:pt x="3607511" y="1057910"/>
                </a:lnTo>
                <a:lnTo>
                  <a:pt x="3555492" y="1061148"/>
                </a:lnTo>
                <a:lnTo>
                  <a:pt x="3484803" y="1061148"/>
                </a:lnTo>
                <a:lnTo>
                  <a:pt x="3484803" y="1408785"/>
                </a:lnTo>
                <a:lnTo>
                  <a:pt x="3627310" y="1408785"/>
                </a:lnTo>
                <a:lnTo>
                  <a:pt x="3627310" y="1199121"/>
                </a:lnTo>
                <a:lnTo>
                  <a:pt x="3649091" y="1196441"/>
                </a:lnTo>
                <a:lnTo>
                  <a:pt x="3695369" y="1187970"/>
                </a:lnTo>
                <a:lnTo>
                  <a:pt x="3739477" y="1174419"/>
                </a:lnTo>
                <a:lnTo>
                  <a:pt x="3781107" y="1156144"/>
                </a:lnTo>
                <a:lnTo>
                  <a:pt x="3819995" y="1133462"/>
                </a:lnTo>
                <a:lnTo>
                  <a:pt x="3855821" y="1106728"/>
                </a:lnTo>
                <a:lnTo>
                  <a:pt x="3888333" y="1076274"/>
                </a:lnTo>
                <a:lnTo>
                  <a:pt x="3917213" y="1042441"/>
                </a:lnTo>
                <a:lnTo>
                  <a:pt x="3942181" y="1005560"/>
                </a:lnTo>
                <a:lnTo>
                  <a:pt x="3962958" y="965962"/>
                </a:lnTo>
                <a:lnTo>
                  <a:pt x="3979240" y="924013"/>
                </a:lnTo>
                <a:lnTo>
                  <a:pt x="3990759" y="880021"/>
                </a:lnTo>
                <a:lnTo>
                  <a:pt x="3997198" y="834339"/>
                </a:lnTo>
                <a:lnTo>
                  <a:pt x="3998290" y="777544"/>
                </a:lnTo>
                <a:close/>
              </a:path>
              <a:path w="5050790" h="5657215">
                <a:moveTo>
                  <a:pt x="4278719" y="5656504"/>
                </a:moveTo>
                <a:lnTo>
                  <a:pt x="4278439" y="5056797"/>
                </a:lnTo>
                <a:lnTo>
                  <a:pt x="4276356" y="5006835"/>
                </a:lnTo>
                <a:lnTo>
                  <a:pt x="4267416" y="4958258"/>
                </a:lnTo>
                <a:lnTo>
                  <a:pt x="4251947" y="4911699"/>
                </a:lnTo>
                <a:lnTo>
                  <a:pt x="4230255" y="4867808"/>
                </a:lnTo>
                <a:lnTo>
                  <a:pt x="4202658" y="4827244"/>
                </a:lnTo>
                <a:lnTo>
                  <a:pt x="4169486" y="4790643"/>
                </a:lnTo>
                <a:lnTo>
                  <a:pt x="4131056" y="4758639"/>
                </a:lnTo>
                <a:lnTo>
                  <a:pt x="4092016" y="4729086"/>
                </a:lnTo>
                <a:lnTo>
                  <a:pt x="4052151" y="4700803"/>
                </a:lnTo>
                <a:lnTo>
                  <a:pt x="4011472" y="4673790"/>
                </a:lnTo>
                <a:lnTo>
                  <a:pt x="3970007" y="4648085"/>
                </a:lnTo>
                <a:lnTo>
                  <a:pt x="3927805" y="4623701"/>
                </a:lnTo>
                <a:lnTo>
                  <a:pt x="3884879" y="4600638"/>
                </a:lnTo>
                <a:lnTo>
                  <a:pt x="3841280" y="4578921"/>
                </a:lnTo>
                <a:lnTo>
                  <a:pt x="3797020" y="4558563"/>
                </a:lnTo>
                <a:lnTo>
                  <a:pt x="3752138" y="4539577"/>
                </a:lnTo>
                <a:lnTo>
                  <a:pt x="3706672" y="4521987"/>
                </a:lnTo>
                <a:lnTo>
                  <a:pt x="3660660" y="4505795"/>
                </a:lnTo>
                <a:lnTo>
                  <a:pt x="3614115" y="4491025"/>
                </a:lnTo>
                <a:lnTo>
                  <a:pt x="3418509" y="4438320"/>
                </a:lnTo>
                <a:lnTo>
                  <a:pt x="3316236" y="4416234"/>
                </a:lnTo>
                <a:lnTo>
                  <a:pt x="3212960" y="4399572"/>
                </a:lnTo>
                <a:lnTo>
                  <a:pt x="3108922" y="4388345"/>
                </a:lnTo>
                <a:lnTo>
                  <a:pt x="3004324" y="4382592"/>
                </a:lnTo>
                <a:lnTo>
                  <a:pt x="2952127" y="4383544"/>
                </a:lnTo>
                <a:lnTo>
                  <a:pt x="2900045" y="4386135"/>
                </a:lnTo>
                <a:lnTo>
                  <a:pt x="2848102" y="4390364"/>
                </a:lnTo>
                <a:lnTo>
                  <a:pt x="2796349" y="4396232"/>
                </a:lnTo>
                <a:lnTo>
                  <a:pt x="2744813" y="4403712"/>
                </a:lnTo>
                <a:lnTo>
                  <a:pt x="2693530" y="4412818"/>
                </a:lnTo>
                <a:lnTo>
                  <a:pt x="2642565" y="4423537"/>
                </a:lnTo>
                <a:lnTo>
                  <a:pt x="2591930" y="4435856"/>
                </a:lnTo>
                <a:lnTo>
                  <a:pt x="2541663" y="4449775"/>
                </a:lnTo>
                <a:lnTo>
                  <a:pt x="2398369" y="4493450"/>
                </a:lnTo>
                <a:lnTo>
                  <a:pt x="2306612" y="4526280"/>
                </a:lnTo>
                <a:lnTo>
                  <a:pt x="2216747" y="4563732"/>
                </a:lnTo>
                <a:lnTo>
                  <a:pt x="2128939" y="4605693"/>
                </a:lnTo>
                <a:lnTo>
                  <a:pt x="2043353" y="4652111"/>
                </a:lnTo>
                <a:lnTo>
                  <a:pt x="1960168" y="4702886"/>
                </a:lnTo>
                <a:lnTo>
                  <a:pt x="1879574" y="4757940"/>
                </a:lnTo>
                <a:lnTo>
                  <a:pt x="1842173" y="4790491"/>
                </a:lnTo>
                <a:lnTo>
                  <a:pt x="1809699" y="4827270"/>
                </a:lnTo>
                <a:lnTo>
                  <a:pt x="1782445" y="4867707"/>
                </a:lnTo>
                <a:lnTo>
                  <a:pt x="1760689" y="4911242"/>
                </a:lnTo>
                <a:lnTo>
                  <a:pt x="1744687" y="4957305"/>
                </a:lnTo>
                <a:lnTo>
                  <a:pt x="1734743" y="5005362"/>
                </a:lnTo>
                <a:lnTo>
                  <a:pt x="1731124" y="5054816"/>
                </a:lnTo>
                <a:lnTo>
                  <a:pt x="1731124" y="5656719"/>
                </a:lnTo>
                <a:lnTo>
                  <a:pt x="1872500" y="5656719"/>
                </a:lnTo>
                <a:lnTo>
                  <a:pt x="1872500" y="5055311"/>
                </a:lnTo>
                <a:lnTo>
                  <a:pt x="1878812" y="5002390"/>
                </a:lnTo>
                <a:lnTo>
                  <a:pt x="1896668" y="4952898"/>
                </a:lnTo>
                <a:lnTo>
                  <a:pt x="1925180" y="4908664"/>
                </a:lnTo>
                <a:lnTo>
                  <a:pt x="1963407" y="4871529"/>
                </a:lnTo>
                <a:lnTo>
                  <a:pt x="2003463" y="4843564"/>
                </a:lnTo>
                <a:lnTo>
                  <a:pt x="2085682" y="4791075"/>
                </a:lnTo>
                <a:lnTo>
                  <a:pt x="2170531" y="4743247"/>
                </a:lnTo>
                <a:lnTo>
                  <a:pt x="2257844" y="4700168"/>
                </a:lnTo>
                <a:lnTo>
                  <a:pt x="2347404" y="4661954"/>
                </a:lnTo>
                <a:lnTo>
                  <a:pt x="2439009" y="4628680"/>
                </a:lnTo>
                <a:lnTo>
                  <a:pt x="2583332" y="4584636"/>
                </a:lnTo>
                <a:lnTo>
                  <a:pt x="2634653" y="4570641"/>
                </a:lnTo>
                <a:lnTo>
                  <a:pt x="2686405" y="4558449"/>
                </a:lnTo>
                <a:lnTo>
                  <a:pt x="2738513" y="4548073"/>
                </a:lnTo>
                <a:lnTo>
                  <a:pt x="2790939" y="4539526"/>
                </a:lnTo>
                <a:lnTo>
                  <a:pt x="2843644" y="4532808"/>
                </a:lnTo>
                <a:lnTo>
                  <a:pt x="2896578" y="4527943"/>
                </a:lnTo>
                <a:lnTo>
                  <a:pt x="2949676" y="4524921"/>
                </a:lnTo>
                <a:lnTo>
                  <a:pt x="3002915" y="4523752"/>
                </a:lnTo>
                <a:lnTo>
                  <a:pt x="3100489" y="4529290"/>
                </a:lnTo>
                <a:lnTo>
                  <a:pt x="3197555" y="4539945"/>
                </a:lnTo>
                <a:lnTo>
                  <a:pt x="3293897" y="4555680"/>
                </a:lnTo>
                <a:lnTo>
                  <a:pt x="3389312" y="4576445"/>
                </a:lnTo>
                <a:lnTo>
                  <a:pt x="3483597" y="4602213"/>
                </a:lnTo>
                <a:lnTo>
                  <a:pt x="3534613" y="4615065"/>
                </a:lnTo>
                <a:lnTo>
                  <a:pt x="3585032" y="4629734"/>
                </a:lnTo>
                <a:lnTo>
                  <a:pt x="3634816" y="4646193"/>
                </a:lnTo>
                <a:lnTo>
                  <a:pt x="3683939" y="4664443"/>
                </a:lnTo>
                <a:lnTo>
                  <a:pt x="3732314" y="4684446"/>
                </a:lnTo>
                <a:lnTo>
                  <a:pt x="3779939" y="4706175"/>
                </a:lnTo>
                <a:lnTo>
                  <a:pt x="3826726" y="4729619"/>
                </a:lnTo>
                <a:lnTo>
                  <a:pt x="3872661" y="4754753"/>
                </a:lnTo>
                <a:lnTo>
                  <a:pt x="3917670" y="4781562"/>
                </a:lnTo>
                <a:lnTo>
                  <a:pt x="3961739" y="4809998"/>
                </a:lnTo>
                <a:lnTo>
                  <a:pt x="4004792" y="4840071"/>
                </a:lnTo>
                <a:lnTo>
                  <a:pt x="4046791" y="4871745"/>
                </a:lnTo>
                <a:lnTo>
                  <a:pt x="4086148" y="4907889"/>
                </a:lnTo>
                <a:lnTo>
                  <a:pt x="4115079" y="4951908"/>
                </a:lnTo>
                <a:lnTo>
                  <a:pt x="4132503" y="5001615"/>
                </a:lnTo>
                <a:lnTo>
                  <a:pt x="4137342" y="5054816"/>
                </a:lnTo>
                <a:lnTo>
                  <a:pt x="4137342" y="5656504"/>
                </a:lnTo>
                <a:lnTo>
                  <a:pt x="4278719" y="5656504"/>
                </a:lnTo>
                <a:close/>
              </a:path>
              <a:path w="5050790" h="5657215">
                <a:moveTo>
                  <a:pt x="5050701" y="1972170"/>
                </a:moveTo>
                <a:lnTo>
                  <a:pt x="5050599" y="148437"/>
                </a:lnTo>
                <a:lnTo>
                  <a:pt x="5043221" y="102349"/>
                </a:lnTo>
                <a:lnTo>
                  <a:pt x="5022304" y="61582"/>
                </a:lnTo>
                <a:lnTo>
                  <a:pt x="4990363" y="29324"/>
                </a:lnTo>
                <a:lnTo>
                  <a:pt x="4949787" y="7988"/>
                </a:lnTo>
                <a:lnTo>
                  <a:pt x="4909413" y="1104"/>
                </a:lnTo>
                <a:lnTo>
                  <a:pt x="4909413" y="144983"/>
                </a:lnTo>
                <a:lnTo>
                  <a:pt x="4909413" y="1975980"/>
                </a:lnTo>
                <a:lnTo>
                  <a:pt x="4906734" y="1979307"/>
                </a:lnTo>
                <a:lnTo>
                  <a:pt x="4902987" y="1979942"/>
                </a:lnTo>
                <a:lnTo>
                  <a:pt x="3183801" y="1979942"/>
                </a:lnTo>
                <a:lnTo>
                  <a:pt x="2798407" y="2372258"/>
                </a:lnTo>
                <a:lnTo>
                  <a:pt x="2798407" y="1979803"/>
                </a:lnTo>
                <a:lnTo>
                  <a:pt x="2230475" y="1979803"/>
                </a:lnTo>
                <a:lnTo>
                  <a:pt x="2226805" y="1975980"/>
                </a:lnTo>
                <a:lnTo>
                  <a:pt x="2226716" y="144983"/>
                </a:lnTo>
                <a:lnTo>
                  <a:pt x="2229066" y="142074"/>
                </a:lnTo>
                <a:lnTo>
                  <a:pt x="2232393" y="141376"/>
                </a:lnTo>
                <a:lnTo>
                  <a:pt x="4901857" y="141376"/>
                </a:lnTo>
                <a:lnTo>
                  <a:pt x="4906099" y="141516"/>
                </a:lnTo>
                <a:lnTo>
                  <a:pt x="4909413" y="144983"/>
                </a:lnTo>
                <a:lnTo>
                  <a:pt x="4909413" y="1104"/>
                </a:lnTo>
                <a:lnTo>
                  <a:pt x="4902987" y="0"/>
                </a:lnTo>
                <a:lnTo>
                  <a:pt x="2232888" y="0"/>
                </a:lnTo>
                <a:lnTo>
                  <a:pt x="2186165" y="7975"/>
                </a:lnTo>
                <a:lnTo>
                  <a:pt x="2145715" y="29311"/>
                </a:lnTo>
                <a:lnTo>
                  <a:pt x="2113889" y="61620"/>
                </a:lnTo>
                <a:lnTo>
                  <a:pt x="2093125" y="102400"/>
                </a:lnTo>
                <a:lnTo>
                  <a:pt x="2085962" y="148437"/>
                </a:lnTo>
                <a:lnTo>
                  <a:pt x="2085848" y="1969909"/>
                </a:lnTo>
                <a:lnTo>
                  <a:pt x="2092528" y="2016950"/>
                </a:lnTo>
                <a:lnTo>
                  <a:pt x="2112810" y="2058098"/>
                </a:lnTo>
                <a:lnTo>
                  <a:pt x="2144318" y="2090851"/>
                </a:lnTo>
                <a:lnTo>
                  <a:pt x="2184654" y="2112708"/>
                </a:lnTo>
                <a:lnTo>
                  <a:pt x="2231402" y="2121179"/>
                </a:lnTo>
                <a:lnTo>
                  <a:pt x="2657017" y="2121179"/>
                </a:lnTo>
                <a:lnTo>
                  <a:pt x="2657017" y="2717977"/>
                </a:lnTo>
                <a:lnTo>
                  <a:pt x="2996539" y="2372258"/>
                </a:lnTo>
                <a:lnTo>
                  <a:pt x="3243110" y="2121179"/>
                </a:lnTo>
                <a:lnTo>
                  <a:pt x="4902987" y="2121179"/>
                </a:lnTo>
                <a:lnTo>
                  <a:pt x="4949787" y="2113216"/>
                </a:lnTo>
                <a:lnTo>
                  <a:pt x="4990350" y="2091905"/>
                </a:lnTo>
                <a:lnTo>
                  <a:pt x="5022304" y="2059660"/>
                </a:lnTo>
                <a:lnTo>
                  <a:pt x="5043221" y="2018893"/>
                </a:lnTo>
                <a:lnTo>
                  <a:pt x="5050701" y="1972170"/>
                </a:lnTo>
                <a:close/>
              </a:path>
            </a:pathLst>
          </a:custGeom>
          <a:solidFill>
            <a:srgbClr val="EEEEEE"/>
          </a:solidFill>
        </p:spPr>
        <p:txBody>
          <a:bodyPr wrap="square" lIns="0" tIns="0" rIns="0" bIns="0" rtlCol="0"/>
          <a:lstStyle/>
          <a:p>
            <a:endParaRPr/>
          </a:p>
        </p:txBody>
      </p:sp>
      <p:pic>
        <p:nvPicPr>
          <p:cNvPr id="21" name="bg object 21"/>
          <p:cNvPicPr/>
          <p:nvPr/>
        </p:nvPicPr>
        <p:blipFill>
          <a:blip r:embed="rId3" cstate="print"/>
          <a:stretch>
            <a:fillRect/>
          </a:stretch>
        </p:blipFill>
        <p:spPr>
          <a:xfrm>
            <a:off x="9857537" y="2100536"/>
            <a:ext cx="232145" cy="232135"/>
          </a:xfrm>
          <a:prstGeom prst="rect">
            <a:avLst/>
          </a:prstGeom>
        </p:spPr>
      </p:pic>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5890" y="290067"/>
            <a:ext cx="9156622" cy="819612"/>
          </a:xfrm>
          <a:prstGeom prst="rect">
            <a:avLst/>
          </a:prstGeom>
        </p:spPr>
        <p:txBody>
          <a:bodyPr wrap="square" lIns="0" tIns="0" rIns="0" bIns="0">
            <a:spAutoFit/>
          </a:bodyPr>
          <a:lstStyle>
            <a:lvl1pPr>
              <a:defRPr sz="4400" b="0" i="0">
                <a:solidFill>
                  <a:schemeClr val="bg1"/>
                </a:solidFill>
                <a:latin typeface="Georgia"/>
                <a:cs typeface="Georgia"/>
              </a:defRPr>
            </a:lvl1pPr>
          </a:lstStyle>
          <a:p>
            <a:endParaRPr/>
          </a:p>
        </p:txBody>
      </p:sp>
      <p:sp>
        <p:nvSpPr>
          <p:cNvPr id="3" name="Holder 3"/>
          <p:cNvSpPr>
            <a:spLocks noGrp="1"/>
          </p:cNvSpPr>
          <p:nvPr>
            <p:ph type="body" idx="1"/>
          </p:nvPr>
        </p:nvSpPr>
        <p:spPr>
          <a:xfrm>
            <a:off x="463816" y="1432391"/>
            <a:ext cx="9563100" cy="30657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813" y="1893596"/>
            <a:ext cx="7421987" cy="1815882"/>
          </a:xfrm>
          <a:prstGeom prst="rect">
            <a:avLst/>
          </a:prstGeom>
        </p:spPr>
        <p:txBody>
          <a:bodyPr vert="horz" wrap="square" lIns="0" tIns="15240" rIns="0" bIns="0" rtlCol="0">
            <a:spAutoFit/>
          </a:bodyPr>
          <a:lstStyle/>
          <a:p>
            <a:pPr marL="12700" marR="5080" algn="just">
              <a:lnSpc>
                <a:spcPct val="100000"/>
              </a:lnSpc>
              <a:spcBef>
                <a:spcPts val="120"/>
              </a:spcBef>
            </a:pPr>
            <a:r>
              <a:rPr sz="3900" b="1" dirty="0">
                <a:solidFill>
                  <a:srgbClr val="FFFFFF"/>
                </a:solidFill>
                <a:latin typeface="Georgia"/>
                <a:cs typeface="Georgia"/>
              </a:rPr>
              <a:t>Project</a:t>
            </a:r>
            <a:r>
              <a:rPr lang="en-US" sz="3900" b="1" spc="-70" dirty="0">
                <a:solidFill>
                  <a:srgbClr val="FFFFFF"/>
                </a:solidFill>
                <a:latin typeface="Georgia"/>
                <a:cs typeface="Georgia"/>
              </a:rPr>
              <a:t> </a:t>
            </a:r>
            <a:r>
              <a:rPr lang="en-US" sz="3900" b="1" spc="-10" dirty="0">
                <a:solidFill>
                  <a:srgbClr val="FFFFFF"/>
                </a:solidFill>
                <a:latin typeface="Georgia"/>
                <a:cs typeface="Georgia"/>
              </a:rPr>
              <a:t>RAISE: </a:t>
            </a:r>
            <a:r>
              <a:rPr sz="3900" b="1" dirty="0">
                <a:solidFill>
                  <a:srgbClr val="FFFFFF"/>
                </a:solidFill>
                <a:latin typeface="Georgia"/>
                <a:cs typeface="Georgia"/>
              </a:rPr>
              <a:t>Rural</a:t>
            </a:r>
            <a:r>
              <a:rPr sz="3900" b="1" spc="-90" dirty="0">
                <a:solidFill>
                  <a:srgbClr val="FFFFFF"/>
                </a:solidFill>
                <a:latin typeface="Georgia"/>
                <a:cs typeface="Georgia"/>
              </a:rPr>
              <a:t> </a:t>
            </a:r>
            <a:r>
              <a:rPr sz="3900" b="1" dirty="0">
                <a:solidFill>
                  <a:srgbClr val="FFFFFF"/>
                </a:solidFill>
                <a:latin typeface="Georgia"/>
                <a:cs typeface="Georgia"/>
              </a:rPr>
              <a:t>Access</a:t>
            </a:r>
            <a:r>
              <a:rPr sz="3900" b="1" spc="-114" dirty="0">
                <a:solidFill>
                  <a:srgbClr val="FFFFFF"/>
                </a:solidFill>
                <a:latin typeface="Georgia"/>
                <a:cs typeface="Georgia"/>
              </a:rPr>
              <a:t> </a:t>
            </a:r>
            <a:r>
              <a:rPr sz="3900" b="1" spc="-25" dirty="0">
                <a:solidFill>
                  <a:srgbClr val="FFFFFF"/>
                </a:solidFill>
                <a:latin typeface="Georgia"/>
                <a:cs typeface="Georgia"/>
              </a:rPr>
              <a:t>to </a:t>
            </a:r>
            <a:r>
              <a:rPr sz="3900" b="1" dirty="0">
                <a:solidFill>
                  <a:srgbClr val="FFFFFF"/>
                </a:solidFill>
                <a:latin typeface="Georgia"/>
                <a:cs typeface="Georgia"/>
              </a:rPr>
              <a:t>Interventions</a:t>
            </a:r>
            <a:r>
              <a:rPr sz="3900" b="1" spc="-200" dirty="0">
                <a:solidFill>
                  <a:srgbClr val="FFFFFF"/>
                </a:solidFill>
                <a:latin typeface="Georgia"/>
                <a:cs typeface="Georgia"/>
              </a:rPr>
              <a:t> </a:t>
            </a:r>
            <a:r>
              <a:rPr sz="3900" b="1" dirty="0">
                <a:solidFill>
                  <a:srgbClr val="FFFFFF"/>
                </a:solidFill>
                <a:latin typeface="Georgia"/>
                <a:cs typeface="Georgia"/>
              </a:rPr>
              <a:t>in</a:t>
            </a:r>
            <a:r>
              <a:rPr sz="3900" b="1" spc="-85" dirty="0">
                <a:solidFill>
                  <a:srgbClr val="FFFFFF"/>
                </a:solidFill>
                <a:latin typeface="Georgia"/>
                <a:cs typeface="Georgia"/>
              </a:rPr>
              <a:t> </a:t>
            </a:r>
            <a:r>
              <a:rPr sz="3900" b="1" spc="-10" dirty="0">
                <a:solidFill>
                  <a:srgbClr val="FFFFFF"/>
                </a:solidFill>
                <a:latin typeface="Georgia"/>
                <a:cs typeface="Georgia"/>
              </a:rPr>
              <a:t>School </a:t>
            </a:r>
            <a:r>
              <a:rPr sz="3900" b="1" dirty="0">
                <a:solidFill>
                  <a:srgbClr val="FFFFFF"/>
                </a:solidFill>
                <a:latin typeface="Georgia"/>
                <a:cs typeface="Georgia"/>
              </a:rPr>
              <a:t>Environments</a:t>
            </a:r>
            <a:endParaRPr sz="3900" dirty="0">
              <a:latin typeface="Georgia"/>
              <a:cs typeface="Georgia"/>
            </a:endParaRPr>
          </a:p>
        </p:txBody>
      </p:sp>
      <p:sp>
        <p:nvSpPr>
          <p:cNvPr id="3" name="object 3"/>
          <p:cNvSpPr txBox="1">
            <a:spLocks noGrp="1"/>
          </p:cNvSpPr>
          <p:nvPr>
            <p:ph type="subTitle" idx="4"/>
          </p:nvPr>
        </p:nvSpPr>
        <p:spPr>
          <a:prstGeom prst="rect">
            <a:avLst/>
          </a:prstGeom>
        </p:spPr>
        <p:txBody>
          <a:bodyPr vert="horz" wrap="square" lIns="0" tIns="12700" rIns="0" bIns="0" rtlCol="0">
            <a:spAutoFit/>
          </a:bodyPr>
          <a:lstStyle/>
          <a:p>
            <a:pPr marL="12700" marR="5080">
              <a:lnSpc>
                <a:spcPct val="100000"/>
              </a:lnSpc>
              <a:spcBef>
                <a:spcPts val="100"/>
              </a:spcBef>
              <a:tabLst>
                <a:tab pos="3212465" algn="l"/>
              </a:tabLst>
            </a:pPr>
            <a:r>
              <a:rPr sz="2800" dirty="0">
                <a:solidFill>
                  <a:srgbClr val="FFFFFF"/>
                </a:solidFill>
                <a:latin typeface="Open Sans"/>
                <a:cs typeface="Open Sans"/>
              </a:rPr>
              <a:t>Dr.</a:t>
            </a:r>
            <a:r>
              <a:rPr sz="2800" spc="-65" dirty="0">
                <a:solidFill>
                  <a:srgbClr val="FFFFFF"/>
                </a:solidFill>
                <a:latin typeface="Open Sans"/>
                <a:cs typeface="Open Sans"/>
              </a:rPr>
              <a:t> </a:t>
            </a:r>
            <a:r>
              <a:rPr sz="2800" dirty="0">
                <a:solidFill>
                  <a:srgbClr val="FFFFFF"/>
                </a:solidFill>
                <a:latin typeface="Open Sans"/>
                <a:cs typeface="Open Sans"/>
              </a:rPr>
              <a:t>April</a:t>
            </a:r>
            <a:r>
              <a:rPr sz="2800" spc="55" dirty="0">
                <a:solidFill>
                  <a:srgbClr val="FFFFFF"/>
                </a:solidFill>
                <a:latin typeface="Open Sans"/>
                <a:cs typeface="Open Sans"/>
              </a:rPr>
              <a:t> </a:t>
            </a:r>
            <a:r>
              <a:rPr sz="2800" spc="-10" dirty="0">
                <a:solidFill>
                  <a:srgbClr val="FFFFFF"/>
                </a:solidFill>
                <a:latin typeface="Open Sans"/>
                <a:cs typeface="Open Sans"/>
              </a:rPr>
              <a:t>Ebbinger,</a:t>
            </a:r>
            <a:r>
              <a:rPr sz="2800" dirty="0">
                <a:solidFill>
                  <a:srgbClr val="FFFFFF"/>
                </a:solidFill>
                <a:latin typeface="Open Sans"/>
                <a:cs typeface="Open Sans"/>
              </a:rPr>
              <a:t>	Director</a:t>
            </a:r>
            <a:r>
              <a:rPr sz="2800" spc="-90" dirty="0">
                <a:solidFill>
                  <a:srgbClr val="FFFFFF"/>
                </a:solidFill>
                <a:latin typeface="Open Sans"/>
                <a:cs typeface="Open Sans"/>
              </a:rPr>
              <a:t> </a:t>
            </a:r>
            <a:r>
              <a:rPr sz="2800" dirty="0">
                <a:solidFill>
                  <a:srgbClr val="FFFFFF"/>
                </a:solidFill>
                <a:latin typeface="Open Sans"/>
                <a:cs typeface="Open Sans"/>
              </a:rPr>
              <a:t>of</a:t>
            </a:r>
            <a:r>
              <a:rPr sz="2800" spc="-45" dirty="0">
                <a:solidFill>
                  <a:srgbClr val="FFFFFF"/>
                </a:solidFill>
                <a:latin typeface="Open Sans"/>
                <a:cs typeface="Open Sans"/>
              </a:rPr>
              <a:t> </a:t>
            </a:r>
            <a:r>
              <a:rPr sz="2800" dirty="0">
                <a:solidFill>
                  <a:srgbClr val="FFFFFF"/>
                </a:solidFill>
                <a:latin typeface="Open Sans"/>
                <a:cs typeface="Open Sans"/>
              </a:rPr>
              <a:t>School</a:t>
            </a:r>
            <a:r>
              <a:rPr sz="2800" spc="35" dirty="0">
                <a:solidFill>
                  <a:srgbClr val="FFFFFF"/>
                </a:solidFill>
                <a:latin typeface="Open Sans"/>
                <a:cs typeface="Open Sans"/>
              </a:rPr>
              <a:t> </a:t>
            </a:r>
            <a:r>
              <a:rPr sz="2800" spc="-10" dirty="0">
                <a:solidFill>
                  <a:srgbClr val="FFFFFF"/>
                </a:solidFill>
                <a:latin typeface="Open Sans"/>
                <a:cs typeface="Open Sans"/>
              </a:rPr>
              <a:t>Psychology Services</a:t>
            </a:r>
            <a:endParaRPr sz="2800">
              <a:latin typeface="Open Sans"/>
              <a:cs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5F57B9F-2EF8-E650-5037-E3ADFDC99EA8}"/>
              </a:ext>
            </a:extLst>
          </p:cNvPr>
          <p:cNvPicPr>
            <a:picLocks noGrp="1" noChangeAspect="1"/>
          </p:cNvPicPr>
          <p:nvPr>
            <p:ph idx="1"/>
          </p:nvPr>
        </p:nvPicPr>
        <p:blipFill>
          <a:blip r:embed="rId2"/>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98878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13E9235F-819C-45A6-B1DA-F64F77109460}"/>
              </a:ext>
            </a:extLst>
          </p:cNvPr>
          <p:cNvGraphicFramePr/>
          <p:nvPr>
            <p:extLst>
              <p:ext uri="{D42A27DB-BD31-4B8C-83A1-F6EECF244321}">
                <p14:modId xmlns:p14="http://schemas.microsoft.com/office/powerpoint/2010/main" val="956682569"/>
              </p:ext>
            </p:extLst>
          </p:nvPr>
        </p:nvGraphicFramePr>
        <p:xfrm>
          <a:off x="1427442" y="239909"/>
          <a:ext cx="6546583" cy="193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a:extLst>
              <a:ext uri="{FF2B5EF4-FFF2-40B4-BE49-F238E27FC236}">
                <a16:creationId xmlns:a16="http://schemas.microsoft.com/office/drawing/2014/main" id="{483E5D36-DFB9-48B0-80BC-1A4013981556}"/>
              </a:ext>
            </a:extLst>
          </p:cNvPr>
          <p:cNvSpPr>
            <a:spLocks noChangeArrowheads="1"/>
          </p:cNvSpPr>
          <p:nvPr/>
        </p:nvSpPr>
        <p:spPr bwMode="auto">
          <a:xfrm>
            <a:off x="0" y="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242424"/>
                </a:solidFill>
                <a:effectLst/>
                <a:latin typeface="-apple-system"/>
              </a:rPr>
            </a:br>
            <a:endParaRPr kumimoji="0" lang="en-US" altLang="en-US" sz="1000" b="0" i="0" u="none" strike="noStrike" cap="none" normalizeH="0" baseline="0">
              <a:ln>
                <a:noFill/>
              </a:ln>
              <a:solidFill>
                <a:srgbClr val="242424"/>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0" name="Diagram 19">
            <a:extLst>
              <a:ext uri="{FF2B5EF4-FFF2-40B4-BE49-F238E27FC236}">
                <a16:creationId xmlns:a16="http://schemas.microsoft.com/office/drawing/2014/main" id="{BB51A47E-1D13-433C-937E-64589D5C6683}"/>
              </a:ext>
            </a:extLst>
          </p:cNvPr>
          <p:cNvGraphicFramePr/>
          <p:nvPr>
            <p:extLst>
              <p:ext uri="{D42A27DB-BD31-4B8C-83A1-F6EECF244321}">
                <p14:modId xmlns:p14="http://schemas.microsoft.com/office/powerpoint/2010/main" val="948721954"/>
              </p:ext>
            </p:extLst>
          </p:nvPr>
        </p:nvGraphicFramePr>
        <p:xfrm>
          <a:off x="5508651" y="2054971"/>
          <a:ext cx="5159349" cy="175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Diagram 23">
            <a:extLst>
              <a:ext uri="{FF2B5EF4-FFF2-40B4-BE49-F238E27FC236}">
                <a16:creationId xmlns:a16="http://schemas.microsoft.com/office/drawing/2014/main" id="{D01ECDF1-5C6D-496E-8C49-6F26DCBDD9F0}"/>
              </a:ext>
            </a:extLst>
          </p:cNvPr>
          <p:cNvGraphicFramePr/>
          <p:nvPr>
            <p:extLst>
              <p:ext uri="{D42A27DB-BD31-4B8C-83A1-F6EECF244321}">
                <p14:modId xmlns:p14="http://schemas.microsoft.com/office/powerpoint/2010/main" val="1243688149"/>
              </p:ext>
            </p:extLst>
          </p:nvPr>
        </p:nvGraphicFramePr>
        <p:xfrm>
          <a:off x="1371600" y="5712996"/>
          <a:ext cx="6096000" cy="9233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3" name="Diagram 22">
            <a:extLst>
              <a:ext uri="{FF2B5EF4-FFF2-40B4-BE49-F238E27FC236}">
                <a16:creationId xmlns:a16="http://schemas.microsoft.com/office/drawing/2014/main" id="{EE26DE01-047D-4293-84D8-D30A63B58EC0}"/>
              </a:ext>
            </a:extLst>
          </p:cNvPr>
          <p:cNvGraphicFramePr/>
          <p:nvPr>
            <p:extLst>
              <p:ext uri="{D42A27DB-BD31-4B8C-83A1-F6EECF244321}">
                <p14:modId xmlns:p14="http://schemas.microsoft.com/office/powerpoint/2010/main" val="1701294851"/>
              </p:ext>
            </p:extLst>
          </p:nvPr>
        </p:nvGraphicFramePr>
        <p:xfrm>
          <a:off x="1219200" y="3559104"/>
          <a:ext cx="6096000" cy="120032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 15">
            <a:extLst>
              <a:ext uri="{FF2B5EF4-FFF2-40B4-BE49-F238E27FC236}">
                <a16:creationId xmlns:a16="http://schemas.microsoft.com/office/drawing/2014/main" id="{1D43B9E0-83CE-447C-A803-4D857E9332A6}"/>
              </a:ext>
            </a:extLst>
          </p:cNvPr>
          <p:cNvGraphicFramePr/>
          <p:nvPr>
            <p:extLst>
              <p:ext uri="{D42A27DB-BD31-4B8C-83A1-F6EECF244321}">
                <p14:modId xmlns:p14="http://schemas.microsoft.com/office/powerpoint/2010/main" val="2345159796"/>
              </p:ext>
            </p:extLst>
          </p:nvPr>
        </p:nvGraphicFramePr>
        <p:xfrm>
          <a:off x="4774303" y="4676894"/>
          <a:ext cx="6096000" cy="92333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5" name="Oval 14">
            <a:extLst>
              <a:ext uri="{FF2B5EF4-FFF2-40B4-BE49-F238E27FC236}">
                <a16:creationId xmlns:a16="http://schemas.microsoft.com/office/drawing/2014/main" id="{791E6906-0BD2-4FAF-9A8F-563BEA4F6C23}"/>
              </a:ext>
            </a:extLst>
          </p:cNvPr>
          <p:cNvSpPr/>
          <p:nvPr/>
        </p:nvSpPr>
        <p:spPr>
          <a:xfrm>
            <a:off x="10544749" y="3916433"/>
            <a:ext cx="1371600" cy="129537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300</a:t>
            </a:r>
          </a:p>
        </p:txBody>
      </p:sp>
      <p:sp>
        <p:nvSpPr>
          <p:cNvPr id="17" name="Oval 16">
            <a:extLst>
              <a:ext uri="{FF2B5EF4-FFF2-40B4-BE49-F238E27FC236}">
                <a16:creationId xmlns:a16="http://schemas.microsoft.com/office/drawing/2014/main" id="{210EA294-3CD3-4DEC-8AB2-D3D632A53055}"/>
              </a:ext>
            </a:extLst>
          </p:cNvPr>
          <p:cNvSpPr/>
          <p:nvPr/>
        </p:nvSpPr>
        <p:spPr>
          <a:xfrm>
            <a:off x="173154" y="109198"/>
            <a:ext cx="1371600" cy="129537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2nd</a:t>
            </a:r>
          </a:p>
        </p:txBody>
      </p:sp>
      <p:sp>
        <p:nvSpPr>
          <p:cNvPr id="19" name="Oval 18">
            <a:extLst>
              <a:ext uri="{FF2B5EF4-FFF2-40B4-BE49-F238E27FC236}">
                <a16:creationId xmlns:a16="http://schemas.microsoft.com/office/drawing/2014/main" id="{81F443DA-8AEF-42BC-B0EE-52A1E39EA990}"/>
              </a:ext>
            </a:extLst>
          </p:cNvPr>
          <p:cNvSpPr/>
          <p:nvPr/>
        </p:nvSpPr>
        <p:spPr>
          <a:xfrm>
            <a:off x="10439400" y="1152997"/>
            <a:ext cx="1371600" cy="1295377"/>
          </a:xfrm>
          <a:prstGeom prst="ellipse">
            <a:avLst/>
          </a:prstGeom>
          <a:solidFill>
            <a:srgbClr val="E87722"/>
          </a:solidFill>
          <a:ln>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45th</a:t>
            </a:r>
            <a:endParaRPr lang="en-US" b="1" dirty="0"/>
          </a:p>
        </p:txBody>
      </p:sp>
      <p:sp>
        <p:nvSpPr>
          <p:cNvPr id="21" name="Oval 20">
            <a:extLst>
              <a:ext uri="{FF2B5EF4-FFF2-40B4-BE49-F238E27FC236}">
                <a16:creationId xmlns:a16="http://schemas.microsoft.com/office/drawing/2014/main" id="{101A7BEB-252E-4404-9CE0-409859B0C4C8}"/>
              </a:ext>
            </a:extLst>
          </p:cNvPr>
          <p:cNvSpPr/>
          <p:nvPr/>
        </p:nvSpPr>
        <p:spPr>
          <a:xfrm>
            <a:off x="173154" y="5065307"/>
            <a:ext cx="1371600" cy="1295377"/>
          </a:xfrm>
          <a:prstGeom prst="ellipse">
            <a:avLst/>
          </a:prstGeom>
          <a:solidFill>
            <a:srgbClr val="E87722"/>
          </a:solidFill>
          <a:ln>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10%</a:t>
            </a:r>
          </a:p>
        </p:txBody>
      </p:sp>
      <p:sp>
        <p:nvSpPr>
          <p:cNvPr id="22" name="Oval 21">
            <a:extLst>
              <a:ext uri="{FF2B5EF4-FFF2-40B4-BE49-F238E27FC236}">
                <a16:creationId xmlns:a16="http://schemas.microsoft.com/office/drawing/2014/main" id="{54236C6E-CAE9-4A0B-B7C4-0F1BA69EF5BE}"/>
              </a:ext>
            </a:extLst>
          </p:cNvPr>
          <p:cNvSpPr/>
          <p:nvPr/>
        </p:nvSpPr>
        <p:spPr>
          <a:xfrm>
            <a:off x="173154" y="2544232"/>
            <a:ext cx="1371600" cy="1295377"/>
          </a:xfrm>
          <a:prstGeom prst="ellipse">
            <a:avLst/>
          </a:prstGeom>
          <a:solidFill>
            <a:srgbClr val="5D7975"/>
          </a:solidFill>
          <a:ln>
            <a:solidFill>
              <a:srgbClr val="5D7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15%</a:t>
            </a:r>
          </a:p>
        </p:txBody>
      </p:sp>
    </p:spTree>
    <p:extLst>
      <p:ext uri="{BB962C8B-B14F-4D97-AF65-F5344CB8AC3E}">
        <p14:creationId xmlns:p14="http://schemas.microsoft.com/office/powerpoint/2010/main" val="86822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88319-1996-F8B9-C284-C292EF37AFE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rtl="0">
              <a:lnSpc>
                <a:spcPct val="90000"/>
              </a:lnSpc>
              <a:spcBef>
                <a:spcPct val="0"/>
              </a:spcBef>
            </a:pPr>
            <a:r>
              <a:rPr lang="en-US" sz="3200" kern="1200">
                <a:latin typeface="+mj-lt"/>
                <a:ea typeface="+mj-ea"/>
                <a:cs typeface="+mj-cs"/>
              </a:rPr>
              <a:t>School Social Work Need (2018)</a:t>
            </a:r>
          </a:p>
        </p:txBody>
      </p:sp>
      <p:pic>
        <p:nvPicPr>
          <p:cNvPr id="5" name="Content Placeholder 4">
            <a:extLst>
              <a:ext uri="{FF2B5EF4-FFF2-40B4-BE49-F238E27FC236}">
                <a16:creationId xmlns:a16="http://schemas.microsoft.com/office/drawing/2014/main" id="{4ECFFDDC-42C6-C639-0382-849C6BA4EA4C}"/>
              </a:ext>
            </a:extLst>
          </p:cNvPr>
          <p:cNvPicPr>
            <a:picLocks noGrp="1" noChangeAspect="1"/>
          </p:cNvPicPr>
          <p:nvPr>
            <p:ph idx="1"/>
          </p:nvPr>
        </p:nvPicPr>
        <p:blipFill>
          <a:blip r:embed="rId2"/>
          <a:stretch>
            <a:fillRect/>
          </a:stretch>
        </p:blipFill>
        <p:spPr>
          <a:xfrm>
            <a:off x="3277128" y="1675227"/>
            <a:ext cx="5637743" cy="4394199"/>
          </a:xfrm>
          <a:prstGeom prst="rect">
            <a:avLst/>
          </a:prstGeom>
        </p:spPr>
      </p:pic>
    </p:spTree>
    <p:extLst>
      <p:ext uri="{BB962C8B-B14F-4D97-AF65-F5344CB8AC3E}">
        <p14:creationId xmlns:p14="http://schemas.microsoft.com/office/powerpoint/2010/main" val="344192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47239" cy="6858000"/>
            <a:chOff x="0" y="0"/>
            <a:chExt cx="2047239" cy="6858000"/>
          </a:xfrm>
        </p:grpSpPr>
        <p:sp>
          <p:nvSpPr>
            <p:cNvPr id="3" name="object 3"/>
            <p:cNvSpPr/>
            <p:nvPr/>
          </p:nvSpPr>
          <p:spPr>
            <a:xfrm>
              <a:off x="0" y="0"/>
              <a:ext cx="1798320" cy="6858000"/>
            </a:xfrm>
            <a:custGeom>
              <a:avLst/>
              <a:gdLst/>
              <a:ahLst/>
              <a:cxnLst/>
              <a:rect l="l" t="t" r="r" b="b"/>
              <a:pathLst>
                <a:path w="1798320" h="6858000">
                  <a:moveTo>
                    <a:pt x="1798320" y="0"/>
                  </a:moveTo>
                  <a:lnTo>
                    <a:pt x="0" y="0"/>
                  </a:lnTo>
                  <a:lnTo>
                    <a:pt x="0" y="6858000"/>
                  </a:lnTo>
                  <a:lnTo>
                    <a:pt x="1798320" y="6858000"/>
                  </a:lnTo>
                  <a:lnTo>
                    <a:pt x="1798320" y="0"/>
                  </a:lnTo>
                  <a:close/>
                </a:path>
              </a:pathLst>
            </a:custGeom>
            <a:solidFill>
              <a:srgbClr val="EEEEEE"/>
            </a:solidFill>
          </p:spPr>
          <p:txBody>
            <a:bodyPr wrap="square" lIns="0" tIns="0" rIns="0" bIns="0" rtlCol="0"/>
            <a:lstStyle/>
            <a:p>
              <a:endParaRPr/>
            </a:p>
          </p:txBody>
        </p:sp>
        <p:pic>
          <p:nvPicPr>
            <p:cNvPr id="4" name="object 4"/>
            <p:cNvPicPr/>
            <p:nvPr/>
          </p:nvPicPr>
          <p:blipFill>
            <a:blip r:embed="rId2" cstate="print"/>
            <a:stretch>
              <a:fillRect/>
            </a:stretch>
          </p:blipFill>
          <p:spPr>
            <a:xfrm>
              <a:off x="0" y="228600"/>
              <a:ext cx="2046808" cy="2988589"/>
            </a:xfrm>
            <a:prstGeom prst="rect">
              <a:avLst/>
            </a:prstGeom>
          </p:spPr>
        </p:pic>
      </p:grpSp>
      <p:sp>
        <p:nvSpPr>
          <p:cNvPr id="5" name="object 5"/>
          <p:cNvSpPr/>
          <p:nvPr/>
        </p:nvSpPr>
        <p:spPr>
          <a:xfrm>
            <a:off x="8524468" y="6389706"/>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6" name="object 6"/>
          <p:cNvSpPr/>
          <p:nvPr/>
        </p:nvSpPr>
        <p:spPr>
          <a:xfrm>
            <a:off x="8662379" y="6387620"/>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7" name="object 7"/>
          <p:cNvSpPr/>
          <p:nvPr/>
        </p:nvSpPr>
        <p:spPr>
          <a:xfrm>
            <a:off x="8800292" y="6385534"/>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8" name="object 8"/>
          <p:cNvSpPr/>
          <p:nvPr/>
        </p:nvSpPr>
        <p:spPr>
          <a:xfrm>
            <a:off x="8938202" y="6390325"/>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9" name="object 9"/>
          <p:cNvSpPr/>
          <p:nvPr/>
        </p:nvSpPr>
        <p:spPr>
          <a:xfrm>
            <a:off x="9076113" y="6388240"/>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0" name="object 10"/>
          <p:cNvSpPr/>
          <p:nvPr/>
        </p:nvSpPr>
        <p:spPr>
          <a:xfrm>
            <a:off x="9214025" y="6393033"/>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1" name="object 11"/>
          <p:cNvSpPr/>
          <p:nvPr/>
        </p:nvSpPr>
        <p:spPr>
          <a:xfrm>
            <a:off x="9351936" y="6390947"/>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2" name="object 12"/>
          <p:cNvSpPr/>
          <p:nvPr/>
        </p:nvSpPr>
        <p:spPr>
          <a:xfrm>
            <a:off x="9489848" y="6388861"/>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3" name="object 13"/>
          <p:cNvSpPr/>
          <p:nvPr/>
        </p:nvSpPr>
        <p:spPr>
          <a:xfrm>
            <a:off x="9627760" y="6386774"/>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4" name="object 14"/>
          <p:cNvSpPr/>
          <p:nvPr/>
        </p:nvSpPr>
        <p:spPr>
          <a:xfrm>
            <a:off x="9765671" y="6391568"/>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5" name="object 15"/>
          <p:cNvSpPr/>
          <p:nvPr/>
        </p:nvSpPr>
        <p:spPr>
          <a:xfrm>
            <a:off x="9903583" y="6389481"/>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6" name="object 16"/>
          <p:cNvSpPr/>
          <p:nvPr/>
        </p:nvSpPr>
        <p:spPr>
          <a:xfrm>
            <a:off x="10041494" y="6387395"/>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7" name="object 17"/>
          <p:cNvSpPr/>
          <p:nvPr/>
        </p:nvSpPr>
        <p:spPr>
          <a:xfrm>
            <a:off x="8524468" y="6256137"/>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8" name="object 18"/>
          <p:cNvSpPr/>
          <p:nvPr/>
        </p:nvSpPr>
        <p:spPr>
          <a:xfrm>
            <a:off x="8662379" y="6254052"/>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19" name="object 19"/>
          <p:cNvSpPr/>
          <p:nvPr/>
        </p:nvSpPr>
        <p:spPr>
          <a:xfrm>
            <a:off x="8800292" y="6251965"/>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0" name="object 20"/>
          <p:cNvSpPr/>
          <p:nvPr/>
        </p:nvSpPr>
        <p:spPr>
          <a:xfrm>
            <a:off x="8938202" y="6256758"/>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1" name="object 21"/>
          <p:cNvSpPr/>
          <p:nvPr/>
        </p:nvSpPr>
        <p:spPr>
          <a:xfrm>
            <a:off x="9076113" y="6254673"/>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2" name="object 22"/>
          <p:cNvSpPr/>
          <p:nvPr/>
        </p:nvSpPr>
        <p:spPr>
          <a:xfrm>
            <a:off x="9214025" y="6259466"/>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3" name="object 23"/>
          <p:cNvSpPr/>
          <p:nvPr/>
        </p:nvSpPr>
        <p:spPr>
          <a:xfrm>
            <a:off x="9351936" y="6257378"/>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4" name="object 24"/>
          <p:cNvSpPr/>
          <p:nvPr/>
        </p:nvSpPr>
        <p:spPr>
          <a:xfrm>
            <a:off x="9489848" y="6255293"/>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5" name="object 25"/>
          <p:cNvSpPr/>
          <p:nvPr/>
        </p:nvSpPr>
        <p:spPr>
          <a:xfrm>
            <a:off x="9627760" y="6253207"/>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6" name="object 26"/>
          <p:cNvSpPr/>
          <p:nvPr/>
        </p:nvSpPr>
        <p:spPr>
          <a:xfrm>
            <a:off x="9765671" y="6257999"/>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7" name="object 27"/>
          <p:cNvSpPr/>
          <p:nvPr/>
        </p:nvSpPr>
        <p:spPr>
          <a:xfrm>
            <a:off x="9903583" y="6255913"/>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8" name="object 28"/>
          <p:cNvSpPr/>
          <p:nvPr/>
        </p:nvSpPr>
        <p:spPr>
          <a:xfrm>
            <a:off x="10041494" y="6253827"/>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29" name="object 29"/>
          <p:cNvSpPr/>
          <p:nvPr/>
        </p:nvSpPr>
        <p:spPr>
          <a:xfrm>
            <a:off x="10176507" y="6389706"/>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0" name="object 30"/>
          <p:cNvSpPr/>
          <p:nvPr/>
        </p:nvSpPr>
        <p:spPr>
          <a:xfrm>
            <a:off x="10314419" y="6387620"/>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1" name="object 31"/>
          <p:cNvSpPr/>
          <p:nvPr/>
        </p:nvSpPr>
        <p:spPr>
          <a:xfrm>
            <a:off x="10452330" y="6385534"/>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2" name="object 32"/>
          <p:cNvSpPr/>
          <p:nvPr/>
        </p:nvSpPr>
        <p:spPr>
          <a:xfrm>
            <a:off x="10590241" y="6390325"/>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3" name="object 33"/>
          <p:cNvSpPr/>
          <p:nvPr/>
        </p:nvSpPr>
        <p:spPr>
          <a:xfrm>
            <a:off x="10728154" y="6388240"/>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4" name="object 34"/>
          <p:cNvSpPr/>
          <p:nvPr/>
        </p:nvSpPr>
        <p:spPr>
          <a:xfrm>
            <a:off x="10866065" y="6393033"/>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5" name="object 35"/>
          <p:cNvSpPr/>
          <p:nvPr/>
        </p:nvSpPr>
        <p:spPr>
          <a:xfrm>
            <a:off x="11003977" y="6390947"/>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6" name="object 36"/>
          <p:cNvSpPr/>
          <p:nvPr/>
        </p:nvSpPr>
        <p:spPr>
          <a:xfrm>
            <a:off x="11141888" y="6388861"/>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7" name="object 37"/>
          <p:cNvSpPr/>
          <p:nvPr/>
        </p:nvSpPr>
        <p:spPr>
          <a:xfrm>
            <a:off x="11279799" y="6386774"/>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8" name="object 38"/>
          <p:cNvSpPr/>
          <p:nvPr/>
        </p:nvSpPr>
        <p:spPr>
          <a:xfrm>
            <a:off x="11417710" y="6391568"/>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39" name="object 39"/>
          <p:cNvSpPr/>
          <p:nvPr/>
        </p:nvSpPr>
        <p:spPr>
          <a:xfrm>
            <a:off x="11555623" y="6389481"/>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0" name="object 40"/>
          <p:cNvSpPr/>
          <p:nvPr/>
        </p:nvSpPr>
        <p:spPr>
          <a:xfrm>
            <a:off x="11693535" y="6387395"/>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1" name="object 41"/>
          <p:cNvSpPr/>
          <p:nvPr/>
        </p:nvSpPr>
        <p:spPr>
          <a:xfrm>
            <a:off x="10176507" y="6256137"/>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2" name="object 42"/>
          <p:cNvSpPr/>
          <p:nvPr/>
        </p:nvSpPr>
        <p:spPr>
          <a:xfrm>
            <a:off x="10314419" y="6254052"/>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3" name="object 43"/>
          <p:cNvSpPr/>
          <p:nvPr/>
        </p:nvSpPr>
        <p:spPr>
          <a:xfrm>
            <a:off x="10452330" y="6251965"/>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4" name="object 44"/>
          <p:cNvSpPr/>
          <p:nvPr/>
        </p:nvSpPr>
        <p:spPr>
          <a:xfrm>
            <a:off x="10590241" y="6256758"/>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5" name="object 45"/>
          <p:cNvSpPr/>
          <p:nvPr/>
        </p:nvSpPr>
        <p:spPr>
          <a:xfrm>
            <a:off x="10728154" y="6254673"/>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6" name="object 46"/>
          <p:cNvSpPr/>
          <p:nvPr/>
        </p:nvSpPr>
        <p:spPr>
          <a:xfrm>
            <a:off x="10866065" y="6259466"/>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7" name="object 47"/>
          <p:cNvSpPr/>
          <p:nvPr/>
        </p:nvSpPr>
        <p:spPr>
          <a:xfrm>
            <a:off x="11003977" y="6257378"/>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8" name="object 48"/>
          <p:cNvSpPr/>
          <p:nvPr/>
        </p:nvSpPr>
        <p:spPr>
          <a:xfrm>
            <a:off x="11141888" y="6255293"/>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49" name="object 49"/>
          <p:cNvSpPr/>
          <p:nvPr/>
        </p:nvSpPr>
        <p:spPr>
          <a:xfrm>
            <a:off x="11279799" y="6253207"/>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50" name="object 50"/>
          <p:cNvSpPr/>
          <p:nvPr/>
        </p:nvSpPr>
        <p:spPr>
          <a:xfrm>
            <a:off x="11417710" y="6257999"/>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51" name="object 51"/>
          <p:cNvSpPr/>
          <p:nvPr/>
        </p:nvSpPr>
        <p:spPr>
          <a:xfrm>
            <a:off x="11555623" y="6255913"/>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52" name="object 52"/>
          <p:cNvSpPr/>
          <p:nvPr/>
        </p:nvSpPr>
        <p:spPr>
          <a:xfrm>
            <a:off x="11693535" y="6253827"/>
            <a:ext cx="48260" cy="48260"/>
          </a:xfrm>
          <a:custGeom>
            <a:avLst/>
            <a:gdLst/>
            <a:ahLst/>
            <a:cxnLst/>
            <a:rect l="l" t="t" r="r" b="b"/>
            <a:pathLst>
              <a:path w="48259" h="48260">
                <a:moveTo>
                  <a:pt x="27381" y="0"/>
                </a:moveTo>
                <a:lnTo>
                  <a:pt x="18087" y="3224"/>
                </a:lnTo>
                <a:lnTo>
                  <a:pt x="9399" y="9805"/>
                </a:lnTo>
                <a:lnTo>
                  <a:pt x="3014" y="18636"/>
                </a:lnTo>
                <a:lnTo>
                  <a:pt x="0" y="27995"/>
                </a:lnTo>
                <a:lnTo>
                  <a:pt x="507" y="36787"/>
                </a:lnTo>
                <a:lnTo>
                  <a:pt x="4687" y="43918"/>
                </a:lnTo>
                <a:lnTo>
                  <a:pt x="11909" y="47938"/>
                </a:lnTo>
                <a:lnTo>
                  <a:pt x="20710" y="48248"/>
                </a:lnTo>
                <a:lnTo>
                  <a:pt x="29999" y="45025"/>
                </a:lnTo>
                <a:lnTo>
                  <a:pt x="38685" y="38444"/>
                </a:lnTo>
                <a:lnTo>
                  <a:pt x="45071" y="29612"/>
                </a:lnTo>
                <a:lnTo>
                  <a:pt x="48086" y="20248"/>
                </a:lnTo>
                <a:lnTo>
                  <a:pt x="47583" y="11451"/>
                </a:lnTo>
                <a:lnTo>
                  <a:pt x="43410" y="4319"/>
                </a:lnTo>
                <a:lnTo>
                  <a:pt x="36186" y="306"/>
                </a:lnTo>
                <a:lnTo>
                  <a:pt x="27381" y="0"/>
                </a:lnTo>
                <a:close/>
              </a:path>
            </a:pathLst>
          </a:custGeom>
          <a:solidFill>
            <a:srgbClr val="6E7073"/>
          </a:solidFill>
        </p:spPr>
        <p:txBody>
          <a:bodyPr wrap="square" lIns="0" tIns="0" rIns="0" bIns="0" rtlCol="0"/>
          <a:lstStyle/>
          <a:p>
            <a:endParaRPr/>
          </a:p>
        </p:txBody>
      </p:sp>
      <p:sp>
        <p:nvSpPr>
          <p:cNvPr id="53" name="object 53"/>
          <p:cNvSpPr txBox="1">
            <a:spLocks noGrp="1"/>
          </p:cNvSpPr>
          <p:nvPr>
            <p:ph type="title"/>
          </p:nvPr>
        </p:nvSpPr>
        <p:spPr>
          <a:prstGeom prst="rect">
            <a:avLst/>
          </a:prstGeom>
        </p:spPr>
        <p:txBody>
          <a:bodyPr vert="horz" wrap="square" lIns="0" tIns="264558" rIns="0" bIns="0" rtlCol="0">
            <a:spAutoFit/>
          </a:bodyPr>
          <a:lstStyle/>
          <a:p>
            <a:pPr marL="1617980">
              <a:lnSpc>
                <a:spcPct val="100000"/>
              </a:lnSpc>
              <a:spcBef>
                <a:spcPts val="120"/>
              </a:spcBef>
            </a:pPr>
            <a:r>
              <a:rPr sz="3500" b="1" dirty="0">
                <a:solidFill>
                  <a:srgbClr val="0E2B5A"/>
                </a:solidFill>
                <a:latin typeface="Georgia"/>
                <a:cs typeface="Georgia"/>
              </a:rPr>
              <a:t>Project</a:t>
            </a:r>
            <a:r>
              <a:rPr sz="3500" b="1" spc="140" dirty="0">
                <a:solidFill>
                  <a:srgbClr val="0E2B5A"/>
                </a:solidFill>
                <a:latin typeface="Georgia"/>
                <a:cs typeface="Georgia"/>
              </a:rPr>
              <a:t> </a:t>
            </a:r>
            <a:r>
              <a:rPr sz="3500" b="1" spc="-20" dirty="0">
                <a:solidFill>
                  <a:srgbClr val="0E2B5A"/>
                </a:solidFill>
                <a:latin typeface="Georgia"/>
                <a:cs typeface="Georgia"/>
              </a:rPr>
              <a:t>RAISE</a:t>
            </a:r>
            <a:endParaRPr sz="3500">
              <a:latin typeface="Georgia"/>
              <a:cs typeface="Georgia"/>
            </a:endParaRPr>
          </a:p>
        </p:txBody>
      </p:sp>
      <p:sp>
        <p:nvSpPr>
          <p:cNvPr id="54" name="object 54"/>
          <p:cNvSpPr txBox="1"/>
          <p:nvPr/>
        </p:nvSpPr>
        <p:spPr>
          <a:xfrm>
            <a:off x="2181069" y="1275346"/>
            <a:ext cx="8971280" cy="1122680"/>
          </a:xfrm>
          <a:prstGeom prst="rect">
            <a:avLst/>
          </a:prstGeom>
        </p:spPr>
        <p:txBody>
          <a:bodyPr vert="horz" wrap="square" lIns="0" tIns="12700" rIns="0" bIns="0" rtlCol="0">
            <a:spAutoFit/>
          </a:bodyPr>
          <a:lstStyle/>
          <a:p>
            <a:pPr marL="266700" marR="5080" indent="-254000">
              <a:lnSpc>
                <a:spcPct val="100000"/>
              </a:lnSpc>
              <a:spcBef>
                <a:spcPts val="100"/>
              </a:spcBef>
              <a:buFont typeface="Wingdings"/>
              <a:buChar char=""/>
              <a:tabLst>
                <a:tab pos="266700" algn="l"/>
              </a:tabLst>
            </a:pPr>
            <a:r>
              <a:rPr sz="2400" dirty="0">
                <a:solidFill>
                  <a:srgbClr val="3C3E40"/>
                </a:solidFill>
                <a:latin typeface="Open Sans"/>
                <a:cs typeface="Open Sans"/>
              </a:rPr>
              <a:t>Awarded</a:t>
            </a:r>
            <a:r>
              <a:rPr sz="2400" spc="-20" dirty="0">
                <a:solidFill>
                  <a:srgbClr val="3C3E40"/>
                </a:solidFill>
                <a:latin typeface="Open Sans"/>
                <a:cs typeface="Open Sans"/>
              </a:rPr>
              <a:t> </a:t>
            </a:r>
            <a:r>
              <a:rPr sz="2400" dirty="0">
                <a:solidFill>
                  <a:srgbClr val="3C3E40"/>
                </a:solidFill>
                <a:latin typeface="Open Sans"/>
                <a:cs typeface="Open Sans"/>
              </a:rPr>
              <a:t>$13,780,842</a:t>
            </a:r>
            <a:r>
              <a:rPr sz="2400" spc="75" dirty="0">
                <a:solidFill>
                  <a:srgbClr val="3C3E40"/>
                </a:solidFill>
                <a:latin typeface="Open Sans"/>
                <a:cs typeface="Open Sans"/>
              </a:rPr>
              <a:t> </a:t>
            </a:r>
            <a:r>
              <a:rPr sz="2400" dirty="0">
                <a:solidFill>
                  <a:srgbClr val="3C3E40"/>
                </a:solidFill>
                <a:latin typeface="Open Sans"/>
                <a:cs typeface="Open Sans"/>
              </a:rPr>
              <a:t>to</a:t>
            </a:r>
            <a:r>
              <a:rPr sz="2400" spc="-65" dirty="0">
                <a:solidFill>
                  <a:srgbClr val="3C3E40"/>
                </a:solidFill>
                <a:latin typeface="Open Sans"/>
                <a:cs typeface="Open Sans"/>
              </a:rPr>
              <a:t> </a:t>
            </a:r>
            <a:r>
              <a:rPr sz="2400" dirty="0">
                <a:solidFill>
                  <a:srgbClr val="3C3E40"/>
                </a:solidFill>
                <a:latin typeface="Open Sans"/>
                <a:cs typeface="Open Sans"/>
              </a:rPr>
              <a:t>recruit</a:t>
            </a:r>
            <a:r>
              <a:rPr sz="2400" spc="-35" dirty="0">
                <a:solidFill>
                  <a:srgbClr val="3C3E40"/>
                </a:solidFill>
                <a:latin typeface="Open Sans"/>
                <a:cs typeface="Open Sans"/>
              </a:rPr>
              <a:t> </a:t>
            </a:r>
            <a:r>
              <a:rPr sz="2400" dirty="0">
                <a:solidFill>
                  <a:srgbClr val="3C3E40"/>
                </a:solidFill>
                <a:latin typeface="Open Sans"/>
                <a:cs typeface="Open Sans"/>
              </a:rPr>
              <a:t>and</a:t>
            </a:r>
            <a:r>
              <a:rPr sz="2400" spc="-10" dirty="0">
                <a:solidFill>
                  <a:srgbClr val="3C3E40"/>
                </a:solidFill>
                <a:latin typeface="Open Sans"/>
                <a:cs typeface="Open Sans"/>
              </a:rPr>
              <a:t> </a:t>
            </a:r>
            <a:r>
              <a:rPr sz="2400" dirty="0">
                <a:solidFill>
                  <a:srgbClr val="3C3E40"/>
                </a:solidFill>
                <a:latin typeface="Open Sans"/>
                <a:cs typeface="Open Sans"/>
              </a:rPr>
              <a:t>retain</a:t>
            </a:r>
            <a:r>
              <a:rPr sz="2400" spc="-155" dirty="0">
                <a:solidFill>
                  <a:srgbClr val="3C3E40"/>
                </a:solidFill>
                <a:latin typeface="Open Sans"/>
                <a:cs typeface="Open Sans"/>
              </a:rPr>
              <a:t> </a:t>
            </a:r>
            <a:r>
              <a:rPr sz="2400" dirty="0">
                <a:solidFill>
                  <a:srgbClr val="3C3E40"/>
                </a:solidFill>
                <a:latin typeface="Open Sans"/>
                <a:cs typeface="Open Sans"/>
              </a:rPr>
              <a:t>school</a:t>
            </a:r>
            <a:r>
              <a:rPr sz="2400" spc="40" dirty="0">
                <a:solidFill>
                  <a:srgbClr val="3C3E40"/>
                </a:solidFill>
                <a:latin typeface="Open Sans"/>
                <a:cs typeface="Open Sans"/>
              </a:rPr>
              <a:t> </a:t>
            </a:r>
            <a:r>
              <a:rPr sz="2400" spc="-25" dirty="0">
                <a:solidFill>
                  <a:srgbClr val="3C3E40"/>
                </a:solidFill>
                <a:latin typeface="Open Sans"/>
                <a:cs typeface="Open Sans"/>
              </a:rPr>
              <a:t>psychology, </a:t>
            </a:r>
            <a:r>
              <a:rPr sz="2400" dirty="0">
                <a:solidFill>
                  <a:srgbClr val="3C3E40"/>
                </a:solidFill>
                <a:latin typeface="Open Sans"/>
                <a:cs typeface="Open Sans"/>
              </a:rPr>
              <a:t>school</a:t>
            </a:r>
            <a:r>
              <a:rPr sz="2400" spc="30" dirty="0">
                <a:solidFill>
                  <a:srgbClr val="3C3E40"/>
                </a:solidFill>
                <a:latin typeface="Open Sans"/>
                <a:cs typeface="Open Sans"/>
              </a:rPr>
              <a:t> </a:t>
            </a:r>
            <a:r>
              <a:rPr sz="2400" dirty="0">
                <a:solidFill>
                  <a:srgbClr val="3C3E40"/>
                </a:solidFill>
                <a:latin typeface="Open Sans"/>
                <a:cs typeface="Open Sans"/>
              </a:rPr>
              <a:t>counselor,</a:t>
            </a:r>
            <a:r>
              <a:rPr sz="2400" spc="-10" dirty="0">
                <a:solidFill>
                  <a:srgbClr val="3C3E40"/>
                </a:solidFill>
                <a:latin typeface="Open Sans"/>
                <a:cs typeface="Open Sans"/>
              </a:rPr>
              <a:t> </a:t>
            </a:r>
            <a:r>
              <a:rPr sz="2400" dirty="0">
                <a:solidFill>
                  <a:srgbClr val="3C3E40"/>
                </a:solidFill>
                <a:latin typeface="Open Sans"/>
                <a:cs typeface="Open Sans"/>
              </a:rPr>
              <a:t>and</a:t>
            </a:r>
            <a:r>
              <a:rPr sz="2400" spc="-10" dirty="0">
                <a:solidFill>
                  <a:srgbClr val="3C3E40"/>
                </a:solidFill>
                <a:latin typeface="Open Sans"/>
                <a:cs typeface="Open Sans"/>
              </a:rPr>
              <a:t> </a:t>
            </a:r>
            <a:r>
              <a:rPr sz="2400" dirty="0">
                <a:solidFill>
                  <a:srgbClr val="3C3E40"/>
                </a:solidFill>
                <a:latin typeface="Open Sans"/>
                <a:cs typeface="Open Sans"/>
              </a:rPr>
              <a:t>school</a:t>
            </a:r>
            <a:r>
              <a:rPr sz="2400" spc="-30" dirty="0">
                <a:solidFill>
                  <a:srgbClr val="3C3E40"/>
                </a:solidFill>
                <a:latin typeface="Open Sans"/>
                <a:cs typeface="Open Sans"/>
              </a:rPr>
              <a:t> </a:t>
            </a:r>
            <a:r>
              <a:rPr sz="2400" dirty="0">
                <a:solidFill>
                  <a:srgbClr val="3C3E40"/>
                </a:solidFill>
                <a:latin typeface="Open Sans"/>
                <a:cs typeface="Open Sans"/>
              </a:rPr>
              <a:t>social</a:t>
            </a:r>
            <a:r>
              <a:rPr sz="2400" spc="-30" dirty="0">
                <a:solidFill>
                  <a:srgbClr val="3C3E40"/>
                </a:solidFill>
                <a:latin typeface="Open Sans"/>
                <a:cs typeface="Open Sans"/>
              </a:rPr>
              <a:t> </a:t>
            </a:r>
            <a:r>
              <a:rPr sz="2400" dirty="0">
                <a:solidFill>
                  <a:srgbClr val="3C3E40"/>
                </a:solidFill>
                <a:latin typeface="Open Sans"/>
                <a:cs typeface="Open Sans"/>
              </a:rPr>
              <a:t>worker </a:t>
            </a:r>
            <a:r>
              <a:rPr sz="2400" spc="-10" dirty="0">
                <a:solidFill>
                  <a:srgbClr val="3C3E40"/>
                </a:solidFill>
                <a:latin typeface="Open Sans"/>
                <a:cs typeface="Open Sans"/>
              </a:rPr>
              <a:t>internship candidates</a:t>
            </a:r>
            <a:endParaRPr sz="2400">
              <a:latin typeface="Open Sans"/>
              <a:cs typeface="Open Sans"/>
            </a:endParaRPr>
          </a:p>
        </p:txBody>
      </p:sp>
      <p:pic>
        <p:nvPicPr>
          <p:cNvPr id="55" name="object 55"/>
          <p:cNvPicPr/>
          <p:nvPr/>
        </p:nvPicPr>
        <p:blipFill>
          <a:blip r:embed="rId3" cstate="print"/>
          <a:stretch>
            <a:fillRect/>
          </a:stretch>
        </p:blipFill>
        <p:spPr>
          <a:xfrm>
            <a:off x="3261360" y="2407920"/>
            <a:ext cx="7000239" cy="44500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67120"/>
            <a:ext cx="12192000" cy="91440"/>
          </a:xfrm>
          <a:custGeom>
            <a:avLst/>
            <a:gdLst/>
            <a:ahLst/>
            <a:cxnLst/>
            <a:rect l="l" t="t" r="r" b="b"/>
            <a:pathLst>
              <a:path w="12192000" h="91439">
                <a:moveTo>
                  <a:pt x="12192000" y="0"/>
                </a:moveTo>
                <a:lnTo>
                  <a:pt x="0" y="0"/>
                </a:lnTo>
                <a:lnTo>
                  <a:pt x="0" y="91439"/>
                </a:lnTo>
                <a:lnTo>
                  <a:pt x="12192000" y="91439"/>
                </a:lnTo>
                <a:lnTo>
                  <a:pt x="12192000" y="0"/>
                </a:lnTo>
                <a:close/>
              </a:path>
            </a:pathLst>
          </a:custGeom>
          <a:solidFill>
            <a:srgbClr val="E87722"/>
          </a:solidFill>
        </p:spPr>
        <p:txBody>
          <a:bodyPr wrap="square" lIns="0" tIns="0" rIns="0" bIns="0" rtlCol="0"/>
          <a:lstStyle/>
          <a:p>
            <a:endParaRPr/>
          </a:p>
        </p:txBody>
      </p:sp>
      <p:sp>
        <p:nvSpPr>
          <p:cNvPr id="3" name="object 3"/>
          <p:cNvSpPr/>
          <p:nvPr/>
        </p:nvSpPr>
        <p:spPr>
          <a:xfrm>
            <a:off x="0" y="6350000"/>
            <a:ext cx="12192000" cy="91440"/>
          </a:xfrm>
          <a:custGeom>
            <a:avLst/>
            <a:gdLst/>
            <a:ahLst/>
            <a:cxnLst/>
            <a:rect l="l" t="t" r="r" b="b"/>
            <a:pathLst>
              <a:path w="12192000" h="91439">
                <a:moveTo>
                  <a:pt x="12192000" y="0"/>
                </a:moveTo>
                <a:lnTo>
                  <a:pt x="0" y="0"/>
                </a:lnTo>
                <a:lnTo>
                  <a:pt x="0" y="91440"/>
                </a:lnTo>
                <a:lnTo>
                  <a:pt x="12192000" y="91440"/>
                </a:lnTo>
                <a:lnTo>
                  <a:pt x="12192000" y="0"/>
                </a:lnTo>
                <a:close/>
              </a:path>
            </a:pathLst>
          </a:custGeom>
          <a:solidFill>
            <a:srgbClr val="2DCCD3"/>
          </a:solidFill>
        </p:spPr>
        <p:txBody>
          <a:bodyPr wrap="square" lIns="0" tIns="0" rIns="0" bIns="0" rtlCol="0"/>
          <a:lstStyle/>
          <a:p>
            <a:endParaRPr/>
          </a:p>
        </p:txBody>
      </p:sp>
      <p:grpSp>
        <p:nvGrpSpPr>
          <p:cNvPr id="4" name="object 4"/>
          <p:cNvGrpSpPr/>
          <p:nvPr/>
        </p:nvGrpSpPr>
        <p:grpSpPr>
          <a:xfrm>
            <a:off x="0" y="0"/>
            <a:ext cx="12192000" cy="6858000"/>
            <a:chOff x="0" y="0"/>
            <a:chExt cx="12192000" cy="6858000"/>
          </a:xfrm>
        </p:grpSpPr>
        <p:sp>
          <p:nvSpPr>
            <p:cNvPr id="5" name="object 5"/>
            <p:cNvSpPr/>
            <p:nvPr/>
          </p:nvSpPr>
          <p:spPr>
            <a:xfrm>
              <a:off x="0" y="6543040"/>
              <a:ext cx="12192000" cy="91440"/>
            </a:xfrm>
            <a:custGeom>
              <a:avLst/>
              <a:gdLst/>
              <a:ahLst/>
              <a:cxnLst/>
              <a:rect l="l" t="t" r="r" b="b"/>
              <a:pathLst>
                <a:path w="12192000" h="91440">
                  <a:moveTo>
                    <a:pt x="12192000" y="0"/>
                  </a:moveTo>
                  <a:lnTo>
                    <a:pt x="0" y="0"/>
                  </a:lnTo>
                  <a:lnTo>
                    <a:pt x="0" y="91439"/>
                  </a:lnTo>
                  <a:lnTo>
                    <a:pt x="12192000" y="91439"/>
                  </a:lnTo>
                  <a:lnTo>
                    <a:pt x="12192000" y="0"/>
                  </a:lnTo>
                  <a:close/>
                </a:path>
              </a:pathLst>
            </a:custGeom>
            <a:solidFill>
              <a:srgbClr val="D2D755"/>
            </a:solidFill>
          </p:spPr>
          <p:txBody>
            <a:bodyPr wrap="square" lIns="0" tIns="0" rIns="0" bIns="0" rtlCol="0"/>
            <a:lstStyle/>
            <a:p>
              <a:endParaRPr/>
            </a:p>
          </p:txBody>
        </p:sp>
        <p:pic>
          <p:nvPicPr>
            <p:cNvPr id="6" name="object 6"/>
            <p:cNvPicPr/>
            <p:nvPr/>
          </p:nvPicPr>
          <p:blipFill>
            <a:blip r:embed="rId2" cstate="print"/>
            <a:stretch>
              <a:fillRect/>
            </a:stretch>
          </p:blipFill>
          <p:spPr>
            <a:xfrm>
              <a:off x="10261600" y="0"/>
              <a:ext cx="1930400" cy="6858000"/>
            </a:xfrm>
            <a:prstGeom prst="rect">
              <a:avLst/>
            </a:prstGeom>
          </p:spPr>
        </p:pic>
        <p:pic>
          <p:nvPicPr>
            <p:cNvPr id="7" name="object 7"/>
            <p:cNvPicPr/>
            <p:nvPr/>
          </p:nvPicPr>
          <p:blipFill>
            <a:blip r:embed="rId3" cstate="print"/>
            <a:stretch>
              <a:fillRect/>
            </a:stretch>
          </p:blipFill>
          <p:spPr>
            <a:xfrm>
              <a:off x="10363200" y="0"/>
              <a:ext cx="1828800" cy="6858000"/>
            </a:xfrm>
            <a:prstGeom prst="rect">
              <a:avLst/>
            </a:prstGeom>
          </p:spPr>
        </p:pic>
        <p:sp>
          <p:nvSpPr>
            <p:cNvPr id="8" name="object 8"/>
            <p:cNvSpPr/>
            <p:nvPr/>
          </p:nvSpPr>
          <p:spPr>
            <a:xfrm>
              <a:off x="2174239" y="1310638"/>
              <a:ext cx="6014720" cy="4673600"/>
            </a:xfrm>
            <a:custGeom>
              <a:avLst/>
              <a:gdLst/>
              <a:ahLst/>
              <a:cxnLst/>
              <a:rect l="l" t="t" r="r" b="b"/>
              <a:pathLst>
                <a:path w="6014720" h="4673600">
                  <a:moveTo>
                    <a:pt x="3677920" y="0"/>
                  </a:moveTo>
                  <a:lnTo>
                    <a:pt x="3677920" y="1168400"/>
                  </a:lnTo>
                  <a:lnTo>
                    <a:pt x="0" y="1168400"/>
                  </a:lnTo>
                  <a:lnTo>
                    <a:pt x="0" y="3505200"/>
                  </a:lnTo>
                  <a:lnTo>
                    <a:pt x="3677920" y="3505200"/>
                  </a:lnTo>
                  <a:lnTo>
                    <a:pt x="3677920" y="4673600"/>
                  </a:lnTo>
                  <a:lnTo>
                    <a:pt x="6014720" y="2336800"/>
                  </a:lnTo>
                  <a:lnTo>
                    <a:pt x="3677920" y="0"/>
                  </a:lnTo>
                  <a:close/>
                </a:path>
              </a:pathLst>
            </a:custGeom>
            <a:solidFill>
              <a:srgbClr val="CCCDD1"/>
            </a:solidFill>
          </p:spPr>
          <p:txBody>
            <a:bodyPr wrap="square" lIns="0" tIns="0" rIns="0" bIns="0" rtlCol="0"/>
            <a:lstStyle/>
            <a:p>
              <a:endParaRPr/>
            </a:p>
          </p:txBody>
        </p:sp>
        <p:sp>
          <p:nvSpPr>
            <p:cNvPr id="9" name="object 9"/>
            <p:cNvSpPr/>
            <p:nvPr/>
          </p:nvSpPr>
          <p:spPr>
            <a:xfrm>
              <a:off x="1651000" y="2717793"/>
              <a:ext cx="1706880" cy="1869439"/>
            </a:xfrm>
            <a:custGeom>
              <a:avLst/>
              <a:gdLst/>
              <a:ahLst/>
              <a:cxnLst/>
              <a:rect l="l" t="t" r="r" b="b"/>
              <a:pathLst>
                <a:path w="1706879" h="1869439">
                  <a:moveTo>
                    <a:pt x="1422387" y="0"/>
                  </a:moveTo>
                  <a:lnTo>
                    <a:pt x="284492" y="0"/>
                  </a:lnTo>
                  <a:lnTo>
                    <a:pt x="238345" y="3723"/>
                  </a:lnTo>
                  <a:lnTo>
                    <a:pt x="194569" y="14504"/>
                  </a:lnTo>
                  <a:lnTo>
                    <a:pt x="153750" y="31756"/>
                  </a:lnTo>
                  <a:lnTo>
                    <a:pt x="116473" y="54893"/>
                  </a:lnTo>
                  <a:lnTo>
                    <a:pt x="83324" y="83329"/>
                  </a:lnTo>
                  <a:lnTo>
                    <a:pt x="54889" y="116479"/>
                  </a:lnTo>
                  <a:lnTo>
                    <a:pt x="31753" y="153756"/>
                  </a:lnTo>
                  <a:lnTo>
                    <a:pt x="14503" y="194574"/>
                  </a:lnTo>
                  <a:lnTo>
                    <a:pt x="3723" y="238348"/>
                  </a:lnTo>
                  <a:lnTo>
                    <a:pt x="0" y="284492"/>
                  </a:lnTo>
                  <a:lnTo>
                    <a:pt x="0" y="1584960"/>
                  </a:lnTo>
                  <a:lnTo>
                    <a:pt x="3723" y="1631103"/>
                  </a:lnTo>
                  <a:lnTo>
                    <a:pt x="14503" y="1674876"/>
                  </a:lnTo>
                  <a:lnTo>
                    <a:pt x="31753" y="1715693"/>
                  </a:lnTo>
                  <a:lnTo>
                    <a:pt x="54889" y="1752969"/>
                  </a:lnTo>
                  <a:lnTo>
                    <a:pt x="83324" y="1786116"/>
                  </a:lnTo>
                  <a:lnTo>
                    <a:pt x="116473" y="1814551"/>
                  </a:lnTo>
                  <a:lnTo>
                    <a:pt x="153750" y="1837686"/>
                  </a:lnTo>
                  <a:lnTo>
                    <a:pt x="194569" y="1854936"/>
                  </a:lnTo>
                  <a:lnTo>
                    <a:pt x="238345" y="1865716"/>
                  </a:lnTo>
                  <a:lnTo>
                    <a:pt x="284492" y="1869440"/>
                  </a:lnTo>
                  <a:lnTo>
                    <a:pt x="1422387" y="1869440"/>
                  </a:lnTo>
                  <a:lnTo>
                    <a:pt x="1468534" y="1865716"/>
                  </a:lnTo>
                  <a:lnTo>
                    <a:pt x="1512310" y="1854936"/>
                  </a:lnTo>
                  <a:lnTo>
                    <a:pt x="1553129" y="1837686"/>
                  </a:lnTo>
                  <a:lnTo>
                    <a:pt x="1590406" y="1814551"/>
                  </a:lnTo>
                  <a:lnTo>
                    <a:pt x="1623555" y="1786116"/>
                  </a:lnTo>
                  <a:lnTo>
                    <a:pt x="1651990" y="1752969"/>
                  </a:lnTo>
                  <a:lnTo>
                    <a:pt x="1675126" y="1715693"/>
                  </a:lnTo>
                  <a:lnTo>
                    <a:pt x="1692376" y="1674876"/>
                  </a:lnTo>
                  <a:lnTo>
                    <a:pt x="1703156" y="1631103"/>
                  </a:lnTo>
                  <a:lnTo>
                    <a:pt x="1706880" y="1584960"/>
                  </a:lnTo>
                  <a:lnTo>
                    <a:pt x="1706880" y="284492"/>
                  </a:lnTo>
                  <a:lnTo>
                    <a:pt x="1703156" y="238348"/>
                  </a:lnTo>
                  <a:lnTo>
                    <a:pt x="1692376" y="194574"/>
                  </a:lnTo>
                  <a:lnTo>
                    <a:pt x="1675126" y="153756"/>
                  </a:lnTo>
                  <a:lnTo>
                    <a:pt x="1651990" y="116479"/>
                  </a:lnTo>
                  <a:lnTo>
                    <a:pt x="1623555" y="83329"/>
                  </a:lnTo>
                  <a:lnTo>
                    <a:pt x="1590406" y="54893"/>
                  </a:lnTo>
                  <a:lnTo>
                    <a:pt x="1553129" y="31756"/>
                  </a:lnTo>
                  <a:lnTo>
                    <a:pt x="1512310" y="14504"/>
                  </a:lnTo>
                  <a:lnTo>
                    <a:pt x="1468534" y="3723"/>
                  </a:lnTo>
                  <a:lnTo>
                    <a:pt x="1422387" y="0"/>
                  </a:lnTo>
                  <a:close/>
                </a:path>
              </a:pathLst>
            </a:custGeom>
            <a:solidFill>
              <a:srgbClr val="0E2B5A"/>
            </a:solidFill>
          </p:spPr>
          <p:txBody>
            <a:bodyPr wrap="square" lIns="0" tIns="0" rIns="0" bIns="0" rtlCol="0"/>
            <a:lstStyle/>
            <a:p>
              <a:endParaRPr/>
            </a:p>
          </p:txBody>
        </p:sp>
        <p:sp>
          <p:nvSpPr>
            <p:cNvPr id="10" name="object 10"/>
            <p:cNvSpPr/>
            <p:nvPr/>
          </p:nvSpPr>
          <p:spPr>
            <a:xfrm>
              <a:off x="1651000" y="2717793"/>
              <a:ext cx="1706880" cy="1869439"/>
            </a:xfrm>
            <a:custGeom>
              <a:avLst/>
              <a:gdLst/>
              <a:ahLst/>
              <a:cxnLst/>
              <a:rect l="l" t="t" r="r" b="b"/>
              <a:pathLst>
                <a:path w="1706879" h="1869439">
                  <a:moveTo>
                    <a:pt x="0" y="284492"/>
                  </a:moveTo>
                  <a:lnTo>
                    <a:pt x="3723" y="238348"/>
                  </a:lnTo>
                  <a:lnTo>
                    <a:pt x="14503" y="194574"/>
                  </a:lnTo>
                  <a:lnTo>
                    <a:pt x="31753" y="153756"/>
                  </a:lnTo>
                  <a:lnTo>
                    <a:pt x="54889" y="116479"/>
                  </a:lnTo>
                  <a:lnTo>
                    <a:pt x="83324" y="83329"/>
                  </a:lnTo>
                  <a:lnTo>
                    <a:pt x="116473" y="54893"/>
                  </a:lnTo>
                  <a:lnTo>
                    <a:pt x="153750" y="31756"/>
                  </a:lnTo>
                  <a:lnTo>
                    <a:pt x="194569" y="14504"/>
                  </a:lnTo>
                  <a:lnTo>
                    <a:pt x="238345" y="3723"/>
                  </a:lnTo>
                  <a:lnTo>
                    <a:pt x="284492" y="0"/>
                  </a:lnTo>
                  <a:lnTo>
                    <a:pt x="1422387" y="0"/>
                  </a:lnTo>
                  <a:lnTo>
                    <a:pt x="1468534" y="3723"/>
                  </a:lnTo>
                  <a:lnTo>
                    <a:pt x="1512310" y="14504"/>
                  </a:lnTo>
                  <a:lnTo>
                    <a:pt x="1553129" y="31756"/>
                  </a:lnTo>
                  <a:lnTo>
                    <a:pt x="1590406" y="54893"/>
                  </a:lnTo>
                  <a:lnTo>
                    <a:pt x="1623555" y="83329"/>
                  </a:lnTo>
                  <a:lnTo>
                    <a:pt x="1651990" y="116479"/>
                  </a:lnTo>
                  <a:lnTo>
                    <a:pt x="1675126" y="153756"/>
                  </a:lnTo>
                  <a:lnTo>
                    <a:pt x="1692376" y="194574"/>
                  </a:lnTo>
                  <a:lnTo>
                    <a:pt x="1703156" y="238348"/>
                  </a:lnTo>
                  <a:lnTo>
                    <a:pt x="1706880" y="284492"/>
                  </a:lnTo>
                  <a:lnTo>
                    <a:pt x="1706880" y="1584960"/>
                  </a:lnTo>
                  <a:lnTo>
                    <a:pt x="1703156" y="1631103"/>
                  </a:lnTo>
                  <a:lnTo>
                    <a:pt x="1692376" y="1674876"/>
                  </a:lnTo>
                  <a:lnTo>
                    <a:pt x="1675126" y="1715693"/>
                  </a:lnTo>
                  <a:lnTo>
                    <a:pt x="1651990" y="1752969"/>
                  </a:lnTo>
                  <a:lnTo>
                    <a:pt x="1623555" y="1786116"/>
                  </a:lnTo>
                  <a:lnTo>
                    <a:pt x="1590406" y="1814551"/>
                  </a:lnTo>
                  <a:lnTo>
                    <a:pt x="1553129" y="1837686"/>
                  </a:lnTo>
                  <a:lnTo>
                    <a:pt x="1512310" y="1854936"/>
                  </a:lnTo>
                  <a:lnTo>
                    <a:pt x="1468534" y="1865716"/>
                  </a:lnTo>
                  <a:lnTo>
                    <a:pt x="1422387" y="1869440"/>
                  </a:lnTo>
                  <a:lnTo>
                    <a:pt x="284492" y="1869440"/>
                  </a:lnTo>
                  <a:lnTo>
                    <a:pt x="238345" y="1865716"/>
                  </a:lnTo>
                  <a:lnTo>
                    <a:pt x="194569" y="1854936"/>
                  </a:lnTo>
                  <a:lnTo>
                    <a:pt x="153750" y="1837686"/>
                  </a:lnTo>
                  <a:lnTo>
                    <a:pt x="116473" y="1814551"/>
                  </a:lnTo>
                  <a:lnTo>
                    <a:pt x="83324" y="1786116"/>
                  </a:lnTo>
                  <a:lnTo>
                    <a:pt x="54889" y="1752969"/>
                  </a:lnTo>
                  <a:lnTo>
                    <a:pt x="31753" y="1715693"/>
                  </a:lnTo>
                  <a:lnTo>
                    <a:pt x="14503" y="1674876"/>
                  </a:lnTo>
                  <a:lnTo>
                    <a:pt x="3723" y="1631103"/>
                  </a:lnTo>
                  <a:lnTo>
                    <a:pt x="0" y="1584960"/>
                  </a:lnTo>
                  <a:lnTo>
                    <a:pt x="0" y="284492"/>
                  </a:lnTo>
                  <a:close/>
                </a:path>
              </a:pathLst>
            </a:custGeom>
            <a:ln w="12700">
              <a:solidFill>
                <a:srgbClr val="FFFFFF"/>
              </a:solidFill>
            </a:ln>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264558" rIns="0" bIns="0" rtlCol="0">
            <a:spAutoFit/>
          </a:bodyPr>
          <a:lstStyle/>
          <a:p>
            <a:pPr marL="22860">
              <a:lnSpc>
                <a:spcPct val="100000"/>
              </a:lnSpc>
              <a:spcBef>
                <a:spcPts val="120"/>
              </a:spcBef>
            </a:pPr>
            <a:r>
              <a:rPr sz="3500" b="1" dirty="0">
                <a:solidFill>
                  <a:srgbClr val="0E2B5A"/>
                </a:solidFill>
                <a:latin typeface="Georgia"/>
                <a:cs typeface="Georgia"/>
              </a:rPr>
              <a:t>Project</a:t>
            </a:r>
            <a:r>
              <a:rPr sz="3500" b="1" spc="140" dirty="0">
                <a:solidFill>
                  <a:srgbClr val="0E2B5A"/>
                </a:solidFill>
                <a:latin typeface="Georgia"/>
                <a:cs typeface="Georgia"/>
              </a:rPr>
              <a:t> </a:t>
            </a:r>
            <a:r>
              <a:rPr sz="3500" b="1" spc="-20" dirty="0">
                <a:solidFill>
                  <a:srgbClr val="0E2B5A"/>
                </a:solidFill>
                <a:latin typeface="Georgia"/>
                <a:cs typeface="Georgia"/>
              </a:rPr>
              <a:t>RAISE</a:t>
            </a:r>
            <a:endParaRPr sz="3500">
              <a:latin typeface="Georgia"/>
              <a:cs typeface="Georgia"/>
            </a:endParaRPr>
          </a:p>
        </p:txBody>
      </p:sp>
      <p:sp>
        <p:nvSpPr>
          <p:cNvPr id="12" name="object 12"/>
          <p:cNvSpPr txBox="1"/>
          <p:nvPr/>
        </p:nvSpPr>
        <p:spPr>
          <a:xfrm>
            <a:off x="1866532" y="3355349"/>
            <a:ext cx="1262380" cy="535940"/>
          </a:xfrm>
          <a:prstGeom prst="rect">
            <a:avLst/>
          </a:prstGeom>
        </p:spPr>
        <p:txBody>
          <a:bodyPr vert="horz" wrap="square" lIns="0" tIns="13970" rIns="0" bIns="0" rtlCol="0">
            <a:spAutoFit/>
          </a:bodyPr>
          <a:lstStyle/>
          <a:p>
            <a:pPr marL="266065" marR="5080" indent="-254000">
              <a:lnSpc>
                <a:spcPct val="101000"/>
              </a:lnSpc>
              <a:spcBef>
                <a:spcPts val="110"/>
              </a:spcBef>
            </a:pPr>
            <a:r>
              <a:rPr sz="1650" dirty="0">
                <a:solidFill>
                  <a:srgbClr val="FFFFFF"/>
                </a:solidFill>
                <a:latin typeface="PermianSlabSerifTypeface"/>
                <a:cs typeface="PermianSlabSerifTypeface"/>
              </a:rPr>
              <a:t>Stipends</a:t>
            </a:r>
            <a:r>
              <a:rPr sz="1650" spc="150" dirty="0">
                <a:solidFill>
                  <a:srgbClr val="FFFFFF"/>
                </a:solidFill>
                <a:latin typeface="PermianSlabSerifTypeface"/>
                <a:cs typeface="PermianSlabSerifTypeface"/>
              </a:rPr>
              <a:t> </a:t>
            </a:r>
            <a:r>
              <a:rPr sz="1650" spc="-25" dirty="0">
                <a:solidFill>
                  <a:srgbClr val="FFFFFF"/>
                </a:solidFill>
                <a:latin typeface="PermianSlabSerifTypeface"/>
                <a:cs typeface="PermianSlabSerifTypeface"/>
              </a:rPr>
              <a:t>for </a:t>
            </a:r>
            <a:r>
              <a:rPr sz="1650" spc="-10" dirty="0">
                <a:solidFill>
                  <a:srgbClr val="FFFFFF"/>
                </a:solidFill>
                <a:latin typeface="PermianSlabSerifTypeface"/>
                <a:cs typeface="PermianSlabSerifTypeface"/>
              </a:rPr>
              <a:t>interns</a:t>
            </a:r>
            <a:endParaRPr sz="1650">
              <a:latin typeface="PermianSlabSerifTypeface"/>
              <a:cs typeface="PermianSlabSerifTypeface"/>
            </a:endParaRPr>
          </a:p>
        </p:txBody>
      </p:sp>
      <p:grpSp>
        <p:nvGrpSpPr>
          <p:cNvPr id="13" name="object 13"/>
          <p:cNvGrpSpPr/>
          <p:nvPr/>
        </p:nvGrpSpPr>
        <p:grpSpPr>
          <a:xfrm>
            <a:off x="3432809" y="2711443"/>
            <a:ext cx="1719580" cy="1882139"/>
            <a:chOff x="3432809" y="2711443"/>
            <a:chExt cx="1719580" cy="1882139"/>
          </a:xfrm>
        </p:grpSpPr>
        <p:sp>
          <p:nvSpPr>
            <p:cNvPr id="14" name="object 14"/>
            <p:cNvSpPr/>
            <p:nvPr/>
          </p:nvSpPr>
          <p:spPr>
            <a:xfrm>
              <a:off x="3439159" y="2717793"/>
              <a:ext cx="1706880" cy="1869439"/>
            </a:xfrm>
            <a:custGeom>
              <a:avLst/>
              <a:gdLst/>
              <a:ahLst/>
              <a:cxnLst/>
              <a:rect l="l" t="t" r="r" b="b"/>
              <a:pathLst>
                <a:path w="1706879" h="1869439">
                  <a:moveTo>
                    <a:pt x="1422387" y="0"/>
                  </a:moveTo>
                  <a:lnTo>
                    <a:pt x="284492" y="0"/>
                  </a:lnTo>
                  <a:lnTo>
                    <a:pt x="238345" y="3723"/>
                  </a:lnTo>
                  <a:lnTo>
                    <a:pt x="194569" y="14504"/>
                  </a:lnTo>
                  <a:lnTo>
                    <a:pt x="153750" y="31756"/>
                  </a:lnTo>
                  <a:lnTo>
                    <a:pt x="116473" y="54893"/>
                  </a:lnTo>
                  <a:lnTo>
                    <a:pt x="83324" y="83329"/>
                  </a:lnTo>
                  <a:lnTo>
                    <a:pt x="54889" y="116479"/>
                  </a:lnTo>
                  <a:lnTo>
                    <a:pt x="31753" y="153756"/>
                  </a:lnTo>
                  <a:lnTo>
                    <a:pt x="14503" y="194574"/>
                  </a:lnTo>
                  <a:lnTo>
                    <a:pt x="3723" y="238348"/>
                  </a:lnTo>
                  <a:lnTo>
                    <a:pt x="0" y="284492"/>
                  </a:lnTo>
                  <a:lnTo>
                    <a:pt x="0" y="1584960"/>
                  </a:lnTo>
                  <a:lnTo>
                    <a:pt x="3723" y="1631103"/>
                  </a:lnTo>
                  <a:lnTo>
                    <a:pt x="14503" y="1674876"/>
                  </a:lnTo>
                  <a:lnTo>
                    <a:pt x="31753" y="1715693"/>
                  </a:lnTo>
                  <a:lnTo>
                    <a:pt x="54889" y="1752969"/>
                  </a:lnTo>
                  <a:lnTo>
                    <a:pt x="83324" y="1786116"/>
                  </a:lnTo>
                  <a:lnTo>
                    <a:pt x="116473" y="1814551"/>
                  </a:lnTo>
                  <a:lnTo>
                    <a:pt x="153750" y="1837686"/>
                  </a:lnTo>
                  <a:lnTo>
                    <a:pt x="194569" y="1854936"/>
                  </a:lnTo>
                  <a:lnTo>
                    <a:pt x="238345" y="1865716"/>
                  </a:lnTo>
                  <a:lnTo>
                    <a:pt x="284492" y="1869440"/>
                  </a:lnTo>
                  <a:lnTo>
                    <a:pt x="1422387" y="1869440"/>
                  </a:lnTo>
                  <a:lnTo>
                    <a:pt x="1468534" y="1865716"/>
                  </a:lnTo>
                  <a:lnTo>
                    <a:pt x="1512310" y="1854936"/>
                  </a:lnTo>
                  <a:lnTo>
                    <a:pt x="1553129" y="1837686"/>
                  </a:lnTo>
                  <a:lnTo>
                    <a:pt x="1590406" y="1814551"/>
                  </a:lnTo>
                  <a:lnTo>
                    <a:pt x="1623555" y="1786116"/>
                  </a:lnTo>
                  <a:lnTo>
                    <a:pt x="1651990" y="1752969"/>
                  </a:lnTo>
                  <a:lnTo>
                    <a:pt x="1675126" y="1715693"/>
                  </a:lnTo>
                  <a:lnTo>
                    <a:pt x="1692376" y="1674876"/>
                  </a:lnTo>
                  <a:lnTo>
                    <a:pt x="1703156" y="1631103"/>
                  </a:lnTo>
                  <a:lnTo>
                    <a:pt x="1706880" y="1584960"/>
                  </a:lnTo>
                  <a:lnTo>
                    <a:pt x="1706880" y="284492"/>
                  </a:lnTo>
                  <a:lnTo>
                    <a:pt x="1703156" y="238348"/>
                  </a:lnTo>
                  <a:lnTo>
                    <a:pt x="1692376" y="194574"/>
                  </a:lnTo>
                  <a:lnTo>
                    <a:pt x="1675126" y="153756"/>
                  </a:lnTo>
                  <a:lnTo>
                    <a:pt x="1651990" y="116479"/>
                  </a:lnTo>
                  <a:lnTo>
                    <a:pt x="1623555" y="83329"/>
                  </a:lnTo>
                  <a:lnTo>
                    <a:pt x="1590406" y="54893"/>
                  </a:lnTo>
                  <a:lnTo>
                    <a:pt x="1553129" y="31756"/>
                  </a:lnTo>
                  <a:lnTo>
                    <a:pt x="1512310" y="14504"/>
                  </a:lnTo>
                  <a:lnTo>
                    <a:pt x="1468534" y="3723"/>
                  </a:lnTo>
                  <a:lnTo>
                    <a:pt x="1422387" y="0"/>
                  </a:lnTo>
                  <a:close/>
                </a:path>
              </a:pathLst>
            </a:custGeom>
            <a:solidFill>
              <a:srgbClr val="E87722"/>
            </a:solidFill>
          </p:spPr>
          <p:txBody>
            <a:bodyPr wrap="square" lIns="0" tIns="0" rIns="0" bIns="0" rtlCol="0"/>
            <a:lstStyle/>
            <a:p>
              <a:endParaRPr/>
            </a:p>
          </p:txBody>
        </p:sp>
        <p:sp>
          <p:nvSpPr>
            <p:cNvPr id="15" name="object 15"/>
            <p:cNvSpPr/>
            <p:nvPr/>
          </p:nvSpPr>
          <p:spPr>
            <a:xfrm>
              <a:off x="3439159" y="2717793"/>
              <a:ext cx="1706880" cy="1869439"/>
            </a:xfrm>
            <a:custGeom>
              <a:avLst/>
              <a:gdLst/>
              <a:ahLst/>
              <a:cxnLst/>
              <a:rect l="l" t="t" r="r" b="b"/>
              <a:pathLst>
                <a:path w="1706879" h="1869439">
                  <a:moveTo>
                    <a:pt x="0" y="284492"/>
                  </a:moveTo>
                  <a:lnTo>
                    <a:pt x="3723" y="238348"/>
                  </a:lnTo>
                  <a:lnTo>
                    <a:pt x="14503" y="194574"/>
                  </a:lnTo>
                  <a:lnTo>
                    <a:pt x="31753" y="153756"/>
                  </a:lnTo>
                  <a:lnTo>
                    <a:pt x="54889" y="116479"/>
                  </a:lnTo>
                  <a:lnTo>
                    <a:pt x="83324" y="83329"/>
                  </a:lnTo>
                  <a:lnTo>
                    <a:pt x="116473" y="54893"/>
                  </a:lnTo>
                  <a:lnTo>
                    <a:pt x="153750" y="31756"/>
                  </a:lnTo>
                  <a:lnTo>
                    <a:pt x="194569" y="14504"/>
                  </a:lnTo>
                  <a:lnTo>
                    <a:pt x="238345" y="3723"/>
                  </a:lnTo>
                  <a:lnTo>
                    <a:pt x="284492" y="0"/>
                  </a:lnTo>
                  <a:lnTo>
                    <a:pt x="1422387" y="0"/>
                  </a:lnTo>
                  <a:lnTo>
                    <a:pt x="1468534" y="3723"/>
                  </a:lnTo>
                  <a:lnTo>
                    <a:pt x="1512310" y="14504"/>
                  </a:lnTo>
                  <a:lnTo>
                    <a:pt x="1553129" y="31756"/>
                  </a:lnTo>
                  <a:lnTo>
                    <a:pt x="1590406" y="54893"/>
                  </a:lnTo>
                  <a:lnTo>
                    <a:pt x="1623555" y="83329"/>
                  </a:lnTo>
                  <a:lnTo>
                    <a:pt x="1651990" y="116479"/>
                  </a:lnTo>
                  <a:lnTo>
                    <a:pt x="1675126" y="153756"/>
                  </a:lnTo>
                  <a:lnTo>
                    <a:pt x="1692376" y="194574"/>
                  </a:lnTo>
                  <a:lnTo>
                    <a:pt x="1703156" y="238348"/>
                  </a:lnTo>
                  <a:lnTo>
                    <a:pt x="1706880" y="284492"/>
                  </a:lnTo>
                  <a:lnTo>
                    <a:pt x="1706880" y="1584960"/>
                  </a:lnTo>
                  <a:lnTo>
                    <a:pt x="1703156" y="1631103"/>
                  </a:lnTo>
                  <a:lnTo>
                    <a:pt x="1692376" y="1674876"/>
                  </a:lnTo>
                  <a:lnTo>
                    <a:pt x="1675126" y="1715693"/>
                  </a:lnTo>
                  <a:lnTo>
                    <a:pt x="1651990" y="1752969"/>
                  </a:lnTo>
                  <a:lnTo>
                    <a:pt x="1623555" y="1786116"/>
                  </a:lnTo>
                  <a:lnTo>
                    <a:pt x="1590406" y="1814551"/>
                  </a:lnTo>
                  <a:lnTo>
                    <a:pt x="1553129" y="1837686"/>
                  </a:lnTo>
                  <a:lnTo>
                    <a:pt x="1512310" y="1854936"/>
                  </a:lnTo>
                  <a:lnTo>
                    <a:pt x="1468534" y="1865716"/>
                  </a:lnTo>
                  <a:lnTo>
                    <a:pt x="1422387" y="1869440"/>
                  </a:lnTo>
                  <a:lnTo>
                    <a:pt x="284492" y="1869440"/>
                  </a:lnTo>
                  <a:lnTo>
                    <a:pt x="238345" y="1865716"/>
                  </a:lnTo>
                  <a:lnTo>
                    <a:pt x="194569" y="1854936"/>
                  </a:lnTo>
                  <a:lnTo>
                    <a:pt x="153750" y="1837686"/>
                  </a:lnTo>
                  <a:lnTo>
                    <a:pt x="116473" y="1814551"/>
                  </a:lnTo>
                  <a:lnTo>
                    <a:pt x="83324" y="1786116"/>
                  </a:lnTo>
                  <a:lnTo>
                    <a:pt x="54889" y="1752969"/>
                  </a:lnTo>
                  <a:lnTo>
                    <a:pt x="31753" y="1715693"/>
                  </a:lnTo>
                  <a:lnTo>
                    <a:pt x="14503" y="1674876"/>
                  </a:lnTo>
                  <a:lnTo>
                    <a:pt x="3723" y="1631103"/>
                  </a:lnTo>
                  <a:lnTo>
                    <a:pt x="0" y="1584960"/>
                  </a:lnTo>
                  <a:lnTo>
                    <a:pt x="0" y="284492"/>
                  </a:lnTo>
                  <a:close/>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3653621" y="3355349"/>
            <a:ext cx="1262380" cy="535940"/>
          </a:xfrm>
          <a:prstGeom prst="rect">
            <a:avLst/>
          </a:prstGeom>
        </p:spPr>
        <p:txBody>
          <a:bodyPr vert="horz" wrap="square" lIns="0" tIns="13970" rIns="0" bIns="0" rtlCol="0">
            <a:spAutoFit/>
          </a:bodyPr>
          <a:lstStyle/>
          <a:p>
            <a:pPr marL="43180" marR="5080" indent="-31115">
              <a:lnSpc>
                <a:spcPct val="101000"/>
              </a:lnSpc>
              <a:spcBef>
                <a:spcPts val="110"/>
              </a:spcBef>
            </a:pPr>
            <a:r>
              <a:rPr sz="1650" dirty="0">
                <a:solidFill>
                  <a:srgbClr val="FFFFFF"/>
                </a:solidFill>
                <a:latin typeface="PermianSlabSerifTypeface"/>
                <a:cs typeface="PermianSlabSerifTypeface"/>
              </a:rPr>
              <a:t>Stipends</a:t>
            </a:r>
            <a:r>
              <a:rPr sz="1650" spc="150" dirty="0">
                <a:solidFill>
                  <a:srgbClr val="FFFFFF"/>
                </a:solidFill>
                <a:latin typeface="PermianSlabSerifTypeface"/>
                <a:cs typeface="PermianSlabSerifTypeface"/>
              </a:rPr>
              <a:t> </a:t>
            </a:r>
            <a:r>
              <a:rPr sz="1650" spc="-25" dirty="0">
                <a:solidFill>
                  <a:srgbClr val="FFFFFF"/>
                </a:solidFill>
                <a:latin typeface="PermianSlabSerifTypeface"/>
                <a:cs typeface="PermianSlabSerifTypeface"/>
              </a:rPr>
              <a:t>for </a:t>
            </a:r>
            <a:r>
              <a:rPr sz="1650" spc="-10" dirty="0">
                <a:solidFill>
                  <a:srgbClr val="FFFFFF"/>
                </a:solidFill>
                <a:latin typeface="PermianSlabSerifTypeface"/>
                <a:cs typeface="PermianSlabSerifTypeface"/>
              </a:rPr>
              <a:t>supervisors</a:t>
            </a:r>
            <a:endParaRPr sz="1650">
              <a:latin typeface="PermianSlabSerifTypeface"/>
              <a:cs typeface="PermianSlabSerifTypeface"/>
            </a:endParaRPr>
          </a:p>
        </p:txBody>
      </p:sp>
      <p:grpSp>
        <p:nvGrpSpPr>
          <p:cNvPr id="17" name="object 17"/>
          <p:cNvGrpSpPr/>
          <p:nvPr/>
        </p:nvGrpSpPr>
        <p:grpSpPr>
          <a:xfrm>
            <a:off x="5220970" y="2711443"/>
            <a:ext cx="1719580" cy="1882139"/>
            <a:chOff x="5220970" y="2711443"/>
            <a:chExt cx="1719580" cy="1882139"/>
          </a:xfrm>
        </p:grpSpPr>
        <p:sp>
          <p:nvSpPr>
            <p:cNvPr id="18" name="object 18"/>
            <p:cNvSpPr/>
            <p:nvPr/>
          </p:nvSpPr>
          <p:spPr>
            <a:xfrm>
              <a:off x="5227320" y="2717793"/>
              <a:ext cx="1706880" cy="1869439"/>
            </a:xfrm>
            <a:custGeom>
              <a:avLst/>
              <a:gdLst/>
              <a:ahLst/>
              <a:cxnLst/>
              <a:rect l="l" t="t" r="r" b="b"/>
              <a:pathLst>
                <a:path w="1706879" h="1869439">
                  <a:moveTo>
                    <a:pt x="1422387" y="0"/>
                  </a:moveTo>
                  <a:lnTo>
                    <a:pt x="284492" y="0"/>
                  </a:lnTo>
                  <a:lnTo>
                    <a:pt x="238345" y="3723"/>
                  </a:lnTo>
                  <a:lnTo>
                    <a:pt x="194569" y="14504"/>
                  </a:lnTo>
                  <a:lnTo>
                    <a:pt x="153750" y="31756"/>
                  </a:lnTo>
                  <a:lnTo>
                    <a:pt x="116473" y="54893"/>
                  </a:lnTo>
                  <a:lnTo>
                    <a:pt x="83324" y="83329"/>
                  </a:lnTo>
                  <a:lnTo>
                    <a:pt x="54889" y="116479"/>
                  </a:lnTo>
                  <a:lnTo>
                    <a:pt x="31753" y="153756"/>
                  </a:lnTo>
                  <a:lnTo>
                    <a:pt x="14503" y="194574"/>
                  </a:lnTo>
                  <a:lnTo>
                    <a:pt x="3723" y="238348"/>
                  </a:lnTo>
                  <a:lnTo>
                    <a:pt x="0" y="284492"/>
                  </a:lnTo>
                  <a:lnTo>
                    <a:pt x="0" y="1584960"/>
                  </a:lnTo>
                  <a:lnTo>
                    <a:pt x="3723" y="1631103"/>
                  </a:lnTo>
                  <a:lnTo>
                    <a:pt x="14503" y="1674876"/>
                  </a:lnTo>
                  <a:lnTo>
                    <a:pt x="31753" y="1715693"/>
                  </a:lnTo>
                  <a:lnTo>
                    <a:pt x="54889" y="1752969"/>
                  </a:lnTo>
                  <a:lnTo>
                    <a:pt x="83324" y="1786116"/>
                  </a:lnTo>
                  <a:lnTo>
                    <a:pt x="116473" y="1814551"/>
                  </a:lnTo>
                  <a:lnTo>
                    <a:pt x="153750" y="1837686"/>
                  </a:lnTo>
                  <a:lnTo>
                    <a:pt x="194569" y="1854936"/>
                  </a:lnTo>
                  <a:lnTo>
                    <a:pt x="238345" y="1865716"/>
                  </a:lnTo>
                  <a:lnTo>
                    <a:pt x="284492" y="1869440"/>
                  </a:lnTo>
                  <a:lnTo>
                    <a:pt x="1422387" y="1869440"/>
                  </a:lnTo>
                  <a:lnTo>
                    <a:pt x="1468534" y="1865716"/>
                  </a:lnTo>
                  <a:lnTo>
                    <a:pt x="1512310" y="1854936"/>
                  </a:lnTo>
                  <a:lnTo>
                    <a:pt x="1553129" y="1837686"/>
                  </a:lnTo>
                  <a:lnTo>
                    <a:pt x="1590406" y="1814551"/>
                  </a:lnTo>
                  <a:lnTo>
                    <a:pt x="1623555" y="1786116"/>
                  </a:lnTo>
                  <a:lnTo>
                    <a:pt x="1651990" y="1752969"/>
                  </a:lnTo>
                  <a:lnTo>
                    <a:pt x="1675126" y="1715693"/>
                  </a:lnTo>
                  <a:lnTo>
                    <a:pt x="1692376" y="1674876"/>
                  </a:lnTo>
                  <a:lnTo>
                    <a:pt x="1703156" y="1631103"/>
                  </a:lnTo>
                  <a:lnTo>
                    <a:pt x="1706880" y="1584960"/>
                  </a:lnTo>
                  <a:lnTo>
                    <a:pt x="1706880" y="284492"/>
                  </a:lnTo>
                  <a:lnTo>
                    <a:pt x="1703156" y="238348"/>
                  </a:lnTo>
                  <a:lnTo>
                    <a:pt x="1692376" y="194574"/>
                  </a:lnTo>
                  <a:lnTo>
                    <a:pt x="1675126" y="153756"/>
                  </a:lnTo>
                  <a:lnTo>
                    <a:pt x="1651990" y="116479"/>
                  </a:lnTo>
                  <a:lnTo>
                    <a:pt x="1623555" y="83329"/>
                  </a:lnTo>
                  <a:lnTo>
                    <a:pt x="1590406" y="54893"/>
                  </a:lnTo>
                  <a:lnTo>
                    <a:pt x="1553129" y="31756"/>
                  </a:lnTo>
                  <a:lnTo>
                    <a:pt x="1512310" y="14504"/>
                  </a:lnTo>
                  <a:lnTo>
                    <a:pt x="1468534" y="3723"/>
                  </a:lnTo>
                  <a:lnTo>
                    <a:pt x="1422387" y="0"/>
                  </a:lnTo>
                  <a:close/>
                </a:path>
              </a:pathLst>
            </a:custGeom>
            <a:solidFill>
              <a:srgbClr val="2DCCD3"/>
            </a:solidFill>
          </p:spPr>
          <p:txBody>
            <a:bodyPr wrap="square" lIns="0" tIns="0" rIns="0" bIns="0" rtlCol="0"/>
            <a:lstStyle/>
            <a:p>
              <a:endParaRPr/>
            </a:p>
          </p:txBody>
        </p:sp>
        <p:sp>
          <p:nvSpPr>
            <p:cNvPr id="19" name="object 19"/>
            <p:cNvSpPr/>
            <p:nvPr/>
          </p:nvSpPr>
          <p:spPr>
            <a:xfrm>
              <a:off x="5227320" y="2717793"/>
              <a:ext cx="1706880" cy="1869439"/>
            </a:xfrm>
            <a:custGeom>
              <a:avLst/>
              <a:gdLst/>
              <a:ahLst/>
              <a:cxnLst/>
              <a:rect l="l" t="t" r="r" b="b"/>
              <a:pathLst>
                <a:path w="1706879" h="1869439">
                  <a:moveTo>
                    <a:pt x="0" y="284492"/>
                  </a:moveTo>
                  <a:lnTo>
                    <a:pt x="3723" y="238348"/>
                  </a:lnTo>
                  <a:lnTo>
                    <a:pt x="14503" y="194574"/>
                  </a:lnTo>
                  <a:lnTo>
                    <a:pt x="31753" y="153756"/>
                  </a:lnTo>
                  <a:lnTo>
                    <a:pt x="54889" y="116479"/>
                  </a:lnTo>
                  <a:lnTo>
                    <a:pt x="83324" y="83329"/>
                  </a:lnTo>
                  <a:lnTo>
                    <a:pt x="116473" y="54893"/>
                  </a:lnTo>
                  <a:lnTo>
                    <a:pt x="153750" y="31756"/>
                  </a:lnTo>
                  <a:lnTo>
                    <a:pt x="194569" y="14504"/>
                  </a:lnTo>
                  <a:lnTo>
                    <a:pt x="238345" y="3723"/>
                  </a:lnTo>
                  <a:lnTo>
                    <a:pt x="284492" y="0"/>
                  </a:lnTo>
                  <a:lnTo>
                    <a:pt x="1422387" y="0"/>
                  </a:lnTo>
                  <a:lnTo>
                    <a:pt x="1468534" y="3723"/>
                  </a:lnTo>
                  <a:lnTo>
                    <a:pt x="1512310" y="14504"/>
                  </a:lnTo>
                  <a:lnTo>
                    <a:pt x="1553129" y="31756"/>
                  </a:lnTo>
                  <a:lnTo>
                    <a:pt x="1590406" y="54893"/>
                  </a:lnTo>
                  <a:lnTo>
                    <a:pt x="1623555" y="83329"/>
                  </a:lnTo>
                  <a:lnTo>
                    <a:pt x="1651990" y="116479"/>
                  </a:lnTo>
                  <a:lnTo>
                    <a:pt x="1675126" y="153756"/>
                  </a:lnTo>
                  <a:lnTo>
                    <a:pt x="1692376" y="194574"/>
                  </a:lnTo>
                  <a:lnTo>
                    <a:pt x="1703156" y="238348"/>
                  </a:lnTo>
                  <a:lnTo>
                    <a:pt x="1706880" y="284492"/>
                  </a:lnTo>
                  <a:lnTo>
                    <a:pt x="1706880" y="1584960"/>
                  </a:lnTo>
                  <a:lnTo>
                    <a:pt x="1703156" y="1631103"/>
                  </a:lnTo>
                  <a:lnTo>
                    <a:pt x="1692376" y="1674876"/>
                  </a:lnTo>
                  <a:lnTo>
                    <a:pt x="1675126" y="1715693"/>
                  </a:lnTo>
                  <a:lnTo>
                    <a:pt x="1651990" y="1752969"/>
                  </a:lnTo>
                  <a:lnTo>
                    <a:pt x="1623555" y="1786116"/>
                  </a:lnTo>
                  <a:lnTo>
                    <a:pt x="1590406" y="1814551"/>
                  </a:lnTo>
                  <a:lnTo>
                    <a:pt x="1553129" y="1837686"/>
                  </a:lnTo>
                  <a:lnTo>
                    <a:pt x="1512310" y="1854936"/>
                  </a:lnTo>
                  <a:lnTo>
                    <a:pt x="1468534" y="1865716"/>
                  </a:lnTo>
                  <a:lnTo>
                    <a:pt x="1422387" y="1869440"/>
                  </a:lnTo>
                  <a:lnTo>
                    <a:pt x="284492" y="1869440"/>
                  </a:lnTo>
                  <a:lnTo>
                    <a:pt x="238345" y="1865716"/>
                  </a:lnTo>
                  <a:lnTo>
                    <a:pt x="194569" y="1854936"/>
                  </a:lnTo>
                  <a:lnTo>
                    <a:pt x="153750" y="1837686"/>
                  </a:lnTo>
                  <a:lnTo>
                    <a:pt x="116473" y="1814551"/>
                  </a:lnTo>
                  <a:lnTo>
                    <a:pt x="83324" y="1786116"/>
                  </a:lnTo>
                  <a:lnTo>
                    <a:pt x="54889" y="1752969"/>
                  </a:lnTo>
                  <a:lnTo>
                    <a:pt x="31753" y="1715693"/>
                  </a:lnTo>
                  <a:lnTo>
                    <a:pt x="14503" y="1674876"/>
                  </a:lnTo>
                  <a:lnTo>
                    <a:pt x="3723" y="1631103"/>
                  </a:lnTo>
                  <a:lnTo>
                    <a:pt x="0" y="1584960"/>
                  </a:lnTo>
                  <a:lnTo>
                    <a:pt x="0" y="284492"/>
                  </a:lnTo>
                  <a:close/>
                </a:path>
              </a:pathLst>
            </a:custGeom>
            <a:ln w="12700">
              <a:solidFill>
                <a:srgbClr val="FFFFFF"/>
              </a:solidFill>
            </a:ln>
          </p:spPr>
          <p:txBody>
            <a:bodyPr wrap="square" lIns="0" tIns="0" rIns="0" bIns="0" rtlCol="0"/>
            <a:lstStyle/>
            <a:p>
              <a:endParaRPr/>
            </a:p>
          </p:txBody>
        </p:sp>
      </p:grpSp>
      <p:sp>
        <p:nvSpPr>
          <p:cNvPr id="20" name="object 20"/>
          <p:cNvSpPr txBox="1"/>
          <p:nvPr/>
        </p:nvSpPr>
        <p:spPr>
          <a:xfrm>
            <a:off x="5521989" y="3355349"/>
            <a:ext cx="1094740" cy="535940"/>
          </a:xfrm>
          <a:prstGeom prst="rect">
            <a:avLst/>
          </a:prstGeom>
        </p:spPr>
        <p:txBody>
          <a:bodyPr vert="horz" wrap="square" lIns="0" tIns="13970" rIns="0" bIns="0" rtlCol="0">
            <a:spAutoFit/>
          </a:bodyPr>
          <a:lstStyle/>
          <a:p>
            <a:pPr marL="52705" marR="5080" indent="-40640">
              <a:lnSpc>
                <a:spcPct val="101000"/>
              </a:lnSpc>
              <a:spcBef>
                <a:spcPts val="110"/>
              </a:spcBef>
            </a:pPr>
            <a:r>
              <a:rPr sz="1650" spc="-10" dirty="0">
                <a:solidFill>
                  <a:srgbClr val="FFFFFF"/>
                </a:solidFill>
                <a:latin typeface="PermianSlabSerifTypeface"/>
                <a:cs typeface="PermianSlabSerifTypeface"/>
              </a:rPr>
              <a:t>Relocation assistance</a:t>
            </a:r>
            <a:endParaRPr sz="1650">
              <a:latin typeface="PermianSlabSerifTypeface"/>
              <a:cs typeface="PermianSlabSerifTypeface"/>
            </a:endParaRPr>
          </a:p>
        </p:txBody>
      </p:sp>
      <p:grpSp>
        <p:nvGrpSpPr>
          <p:cNvPr id="21" name="object 21"/>
          <p:cNvGrpSpPr/>
          <p:nvPr/>
        </p:nvGrpSpPr>
        <p:grpSpPr>
          <a:xfrm>
            <a:off x="7009130" y="2711443"/>
            <a:ext cx="1719580" cy="1882139"/>
            <a:chOff x="7009130" y="2711443"/>
            <a:chExt cx="1719580" cy="1882139"/>
          </a:xfrm>
        </p:grpSpPr>
        <p:sp>
          <p:nvSpPr>
            <p:cNvPr id="22" name="object 22"/>
            <p:cNvSpPr/>
            <p:nvPr/>
          </p:nvSpPr>
          <p:spPr>
            <a:xfrm>
              <a:off x="7015480" y="2717793"/>
              <a:ext cx="1706880" cy="1869439"/>
            </a:xfrm>
            <a:custGeom>
              <a:avLst/>
              <a:gdLst/>
              <a:ahLst/>
              <a:cxnLst/>
              <a:rect l="l" t="t" r="r" b="b"/>
              <a:pathLst>
                <a:path w="1706879" h="1869439">
                  <a:moveTo>
                    <a:pt x="1422400" y="0"/>
                  </a:moveTo>
                  <a:lnTo>
                    <a:pt x="284492" y="0"/>
                  </a:lnTo>
                  <a:lnTo>
                    <a:pt x="238345" y="3723"/>
                  </a:lnTo>
                  <a:lnTo>
                    <a:pt x="194569" y="14504"/>
                  </a:lnTo>
                  <a:lnTo>
                    <a:pt x="153750" y="31756"/>
                  </a:lnTo>
                  <a:lnTo>
                    <a:pt x="116473" y="54893"/>
                  </a:lnTo>
                  <a:lnTo>
                    <a:pt x="83324" y="83329"/>
                  </a:lnTo>
                  <a:lnTo>
                    <a:pt x="54889" y="116479"/>
                  </a:lnTo>
                  <a:lnTo>
                    <a:pt x="31753" y="153756"/>
                  </a:lnTo>
                  <a:lnTo>
                    <a:pt x="14503" y="194574"/>
                  </a:lnTo>
                  <a:lnTo>
                    <a:pt x="3723" y="238348"/>
                  </a:lnTo>
                  <a:lnTo>
                    <a:pt x="0" y="284492"/>
                  </a:lnTo>
                  <a:lnTo>
                    <a:pt x="0" y="1584960"/>
                  </a:lnTo>
                  <a:lnTo>
                    <a:pt x="3723" y="1631103"/>
                  </a:lnTo>
                  <a:lnTo>
                    <a:pt x="14503" y="1674876"/>
                  </a:lnTo>
                  <a:lnTo>
                    <a:pt x="31753" y="1715693"/>
                  </a:lnTo>
                  <a:lnTo>
                    <a:pt x="54889" y="1752969"/>
                  </a:lnTo>
                  <a:lnTo>
                    <a:pt x="83324" y="1786116"/>
                  </a:lnTo>
                  <a:lnTo>
                    <a:pt x="116473" y="1814551"/>
                  </a:lnTo>
                  <a:lnTo>
                    <a:pt x="153750" y="1837686"/>
                  </a:lnTo>
                  <a:lnTo>
                    <a:pt x="194569" y="1854936"/>
                  </a:lnTo>
                  <a:lnTo>
                    <a:pt x="238345" y="1865716"/>
                  </a:lnTo>
                  <a:lnTo>
                    <a:pt x="284492" y="1869440"/>
                  </a:lnTo>
                  <a:lnTo>
                    <a:pt x="1422400" y="1869440"/>
                  </a:lnTo>
                  <a:lnTo>
                    <a:pt x="1468543" y="1865716"/>
                  </a:lnTo>
                  <a:lnTo>
                    <a:pt x="1512316" y="1854936"/>
                  </a:lnTo>
                  <a:lnTo>
                    <a:pt x="1553133" y="1837686"/>
                  </a:lnTo>
                  <a:lnTo>
                    <a:pt x="1590409" y="1814551"/>
                  </a:lnTo>
                  <a:lnTo>
                    <a:pt x="1623556" y="1786116"/>
                  </a:lnTo>
                  <a:lnTo>
                    <a:pt x="1651991" y="1752969"/>
                  </a:lnTo>
                  <a:lnTo>
                    <a:pt x="1675126" y="1715693"/>
                  </a:lnTo>
                  <a:lnTo>
                    <a:pt x="1692376" y="1674876"/>
                  </a:lnTo>
                  <a:lnTo>
                    <a:pt x="1703156" y="1631103"/>
                  </a:lnTo>
                  <a:lnTo>
                    <a:pt x="1706880" y="1584960"/>
                  </a:lnTo>
                  <a:lnTo>
                    <a:pt x="1706880" y="284492"/>
                  </a:lnTo>
                  <a:lnTo>
                    <a:pt x="1703156" y="238348"/>
                  </a:lnTo>
                  <a:lnTo>
                    <a:pt x="1692376" y="194574"/>
                  </a:lnTo>
                  <a:lnTo>
                    <a:pt x="1675126" y="153756"/>
                  </a:lnTo>
                  <a:lnTo>
                    <a:pt x="1651991" y="116479"/>
                  </a:lnTo>
                  <a:lnTo>
                    <a:pt x="1623556" y="83329"/>
                  </a:lnTo>
                  <a:lnTo>
                    <a:pt x="1590409" y="54893"/>
                  </a:lnTo>
                  <a:lnTo>
                    <a:pt x="1553133" y="31756"/>
                  </a:lnTo>
                  <a:lnTo>
                    <a:pt x="1512316" y="14504"/>
                  </a:lnTo>
                  <a:lnTo>
                    <a:pt x="1468543" y="3723"/>
                  </a:lnTo>
                  <a:lnTo>
                    <a:pt x="1422400" y="0"/>
                  </a:lnTo>
                  <a:close/>
                </a:path>
              </a:pathLst>
            </a:custGeom>
            <a:solidFill>
              <a:srgbClr val="5D7975"/>
            </a:solidFill>
          </p:spPr>
          <p:txBody>
            <a:bodyPr wrap="square" lIns="0" tIns="0" rIns="0" bIns="0" rtlCol="0"/>
            <a:lstStyle/>
            <a:p>
              <a:endParaRPr/>
            </a:p>
          </p:txBody>
        </p:sp>
        <p:sp>
          <p:nvSpPr>
            <p:cNvPr id="23" name="object 23"/>
            <p:cNvSpPr/>
            <p:nvPr/>
          </p:nvSpPr>
          <p:spPr>
            <a:xfrm>
              <a:off x="7015480" y="2717793"/>
              <a:ext cx="1706880" cy="1869439"/>
            </a:xfrm>
            <a:custGeom>
              <a:avLst/>
              <a:gdLst/>
              <a:ahLst/>
              <a:cxnLst/>
              <a:rect l="l" t="t" r="r" b="b"/>
              <a:pathLst>
                <a:path w="1706879" h="1869439">
                  <a:moveTo>
                    <a:pt x="0" y="284492"/>
                  </a:moveTo>
                  <a:lnTo>
                    <a:pt x="3723" y="238348"/>
                  </a:lnTo>
                  <a:lnTo>
                    <a:pt x="14503" y="194574"/>
                  </a:lnTo>
                  <a:lnTo>
                    <a:pt x="31753" y="153756"/>
                  </a:lnTo>
                  <a:lnTo>
                    <a:pt x="54889" y="116479"/>
                  </a:lnTo>
                  <a:lnTo>
                    <a:pt x="83324" y="83329"/>
                  </a:lnTo>
                  <a:lnTo>
                    <a:pt x="116473" y="54893"/>
                  </a:lnTo>
                  <a:lnTo>
                    <a:pt x="153750" y="31756"/>
                  </a:lnTo>
                  <a:lnTo>
                    <a:pt x="194569" y="14504"/>
                  </a:lnTo>
                  <a:lnTo>
                    <a:pt x="238345" y="3723"/>
                  </a:lnTo>
                  <a:lnTo>
                    <a:pt x="284492" y="0"/>
                  </a:lnTo>
                  <a:lnTo>
                    <a:pt x="1422400" y="0"/>
                  </a:lnTo>
                  <a:lnTo>
                    <a:pt x="1468543" y="3723"/>
                  </a:lnTo>
                  <a:lnTo>
                    <a:pt x="1512316" y="14504"/>
                  </a:lnTo>
                  <a:lnTo>
                    <a:pt x="1553133" y="31756"/>
                  </a:lnTo>
                  <a:lnTo>
                    <a:pt x="1590409" y="54893"/>
                  </a:lnTo>
                  <a:lnTo>
                    <a:pt x="1623556" y="83329"/>
                  </a:lnTo>
                  <a:lnTo>
                    <a:pt x="1651991" y="116479"/>
                  </a:lnTo>
                  <a:lnTo>
                    <a:pt x="1675126" y="153756"/>
                  </a:lnTo>
                  <a:lnTo>
                    <a:pt x="1692376" y="194574"/>
                  </a:lnTo>
                  <a:lnTo>
                    <a:pt x="1703156" y="238348"/>
                  </a:lnTo>
                  <a:lnTo>
                    <a:pt x="1706880" y="284492"/>
                  </a:lnTo>
                  <a:lnTo>
                    <a:pt x="1706880" y="1584960"/>
                  </a:lnTo>
                  <a:lnTo>
                    <a:pt x="1703156" y="1631103"/>
                  </a:lnTo>
                  <a:lnTo>
                    <a:pt x="1692376" y="1674876"/>
                  </a:lnTo>
                  <a:lnTo>
                    <a:pt x="1675126" y="1715693"/>
                  </a:lnTo>
                  <a:lnTo>
                    <a:pt x="1651991" y="1752969"/>
                  </a:lnTo>
                  <a:lnTo>
                    <a:pt x="1623556" y="1786116"/>
                  </a:lnTo>
                  <a:lnTo>
                    <a:pt x="1590409" y="1814551"/>
                  </a:lnTo>
                  <a:lnTo>
                    <a:pt x="1553133" y="1837686"/>
                  </a:lnTo>
                  <a:lnTo>
                    <a:pt x="1512316" y="1854936"/>
                  </a:lnTo>
                  <a:lnTo>
                    <a:pt x="1468543" y="1865716"/>
                  </a:lnTo>
                  <a:lnTo>
                    <a:pt x="1422400" y="1869440"/>
                  </a:lnTo>
                  <a:lnTo>
                    <a:pt x="284492" y="1869440"/>
                  </a:lnTo>
                  <a:lnTo>
                    <a:pt x="238345" y="1865716"/>
                  </a:lnTo>
                  <a:lnTo>
                    <a:pt x="194569" y="1854936"/>
                  </a:lnTo>
                  <a:lnTo>
                    <a:pt x="153750" y="1837686"/>
                  </a:lnTo>
                  <a:lnTo>
                    <a:pt x="116473" y="1814551"/>
                  </a:lnTo>
                  <a:lnTo>
                    <a:pt x="83324" y="1786116"/>
                  </a:lnTo>
                  <a:lnTo>
                    <a:pt x="54889" y="1752969"/>
                  </a:lnTo>
                  <a:lnTo>
                    <a:pt x="31753" y="1715693"/>
                  </a:lnTo>
                  <a:lnTo>
                    <a:pt x="14503" y="1674876"/>
                  </a:lnTo>
                  <a:lnTo>
                    <a:pt x="3723" y="1631103"/>
                  </a:lnTo>
                  <a:lnTo>
                    <a:pt x="0" y="1584960"/>
                  </a:lnTo>
                  <a:lnTo>
                    <a:pt x="0" y="284492"/>
                  </a:lnTo>
                  <a:close/>
                </a:path>
              </a:pathLst>
            </a:custGeom>
            <a:ln w="12700">
              <a:solidFill>
                <a:srgbClr val="FFFFFF"/>
              </a:solidFill>
            </a:ln>
          </p:spPr>
          <p:txBody>
            <a:bodyPr wrap="square" lIns="0" tIns="0" rIns="0" bIns="0" rtlCol="0"/>
            <a:lstStyle/>
            <a:p>
              <a:endParaRPr/>
            </a:p>
          </p:txBody>
        </p:sp>
      </p:grpSp>
      <p:sp>
        <p:nvSpPr>
          <p:cNvPr id="24" name="object 24"/>
          <p:cNvSpPr txBox="1"/>
          <p:nvPr/>
        </p:nvSpPr>
        <p:spPr>
          <a:xfrm>
            <a:off x="7177049" y="2996033"/>
            <a:ext cx="1356995" cy="1249060"/>
          </a:xfrm>
          <a:prstGeom prst="rect">
            <a:avLst/>
          </a:prstGeom>
        </p:spPr>
        <p:txBody>
          <a:bodyPr vert="horz" wrap="square" lIns="0" tIns="30480" rIns="0" bIns="0" rtlCol="0">
            <a:spAutoFit/>
          </a:bodyPr>
          <a:lstStyle/>
          <a:p>
            <a:pPr marL="12700" marR="5080" indent="3175" algn="ctr">
              <a:lnSpc>
                <a:spcPts val="1920"/>
              </a:lnSpc>
              <a:spcBef>
                <a:spcPts val="240"/>
              </a:spcBef>
            </a:pPr>
            <a:r>
              <a:rPr sz="1650" dirty="0">
                <a:solidFill>
                  <a:srgbClr val="FFFFFF"/>
                </a:solidFill>
                <a:latin typeface="PermianSlabSerifTypeface"/>
                <a:cs typeface="PermianSlabSerifTypeface"/>
              </a:rPr>
              <a:t>TDOE</a:t>
            </a:r>
            <a:r>
              <a:rPr sz="1650" spc="75" dirty="0">
                <a:solidFill>
                  <a:srgbClr val="FFFFFF"/>
                </a:solidFill>
                <a:latin typeface="PermianSlabSerifTypeface"/>
                <a:cs typeface="PermianSlabSerifTypeface"/>
              </a:rPr>
              <a:t> </a:t>
            </a:r>
            <a:r>
              <a:rPr sz="1650" spc="-10" dirty="0">
                <a:solidFill>
                  <a:srgbClr val="FFFFFF"/>
                </a:solidFill>
                <a:latin typeface="PermianSlabSerifTypeface"/>
                <a:cs typeface="PermianSlabSerifTypeface"/>
              </a:rPr>
              <a:t>School Counseling </a:t>
            </a:r>
            <a:r>
              <a:rPr sz="1650" dirty="0">
                <a:solidFill>
                  <a:srgbClr val="FFFFFF"/>
                </a:solidFill>
                <a:latin typeface="PermianSlabSerifTypeface"/>
                <a:cs typeface="PermianSlabSerifTypeface"/>
              </a:rPr>
              <a:t>and</a:t>
            </a:r>
            <a:r>
              <a:rPr sz="1650" spc="90" dirty="0">
                <a:solidFill>
                  <a:srgbClr val="FFFFFF"/>
                </a:solidFill>
                <a:latin typeface="PermianSlabSerifTypeface"/>
                <a:cs typeface="PermianSlabSerifTypeface"/>
              </a:rPr>
              <a:t> </a:t>
            </a:r>
            <a:r>
              <a:rPr sz="1650" spc="-10" dirty="0">
                <a:solidFill>
                  <a:srgbClr val="FFFFFF"/>
                </a:solidFill>
                <a:latin typeface="PermianSlabSerifTypeface"/>
                <a:cs typeface="PermianSlabSerifTypeface"/>
              </a:rPr>
              <a:t>School </a:t>
            </a:r>
            <a:r>
              <a:rPr sz="1650" dirty="0">
                <a:solidFill>
                  <a:srgbClr val="FFFFFF"/>
                </a:solidFill>
                <a:latin typeface="PermianSlabSerifTypeface"/>
                <a:cs typeface="PermianSlabSerifTypeface"/>
              </a:rPr>
              <a:t>Social</a:t>
            </a:r>
            <a:r>
              <a:rPr sz="1650" spc="120" dirty="0">
                <a:solidFill>
                  <a:srgbClr val="FFFFFF"/>
                </a:solidFill>
                <a:latin typeface="PermianSlabSerifTypeface"/>
                <a:cs typeface="PermianSlabSerifTypeface"/>
              </a:rPr>
              <a:t> </a:t>
            </a:r>
            <a:r>
              <a:rPr sz="1650" spc="-20" dirty="0">
                <a:solidFill>
                  <a:srgbClr val="FFFFFF"/>
                </a:solidFill>
                <a:latin typeface="PermianSlabSerifTypeface"/>
                <a:cs typeface="PermianSlabSerifTypeface"/>
              </a:rPr>
              <a:t>Work </a:t>
            </a:r>
            <a:r>
              <a:rPr lang="en-US" sz="1650" spc="-10" dirty="0">
                <a:solidFill>
                  <a:srgbClr val="FFFFFF"/>
                </a:solidFill>
                <a:latin typeface="PermianSlabSerifTypeface"/>
                <a:cs typeface="PermianSlabSerifTypeface"/>
              </a:rPr>
              <a:t>Coordinator</a:t>
            </a:r>
            <a:r>
              <a:rPr sz="1650" spc="-10" dirty="0">
                <a:solidFill>
                  <a:srgbClr val="FFFFFF"/>
                </a:solidFill>
                <a:latin typeface="PermianSlabSerifTypeface"/>
                <a:cs typeface="PermianSlabSerifTypeface"/>
              </a:rPr>
              <a:t>s</a:t>
            </a:r>
            <a:endParaRPr sz="1650" dirty="0">
              <a:latin typeface="PermianSlabSerifTypeface"/>
              <a:cs typeface="PermianSlabSerifTypefa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9FF1F2A-6C10-F486-D2E0-0499AB8EE1C4}"/>
              </a:ext>
            </a:extLst>
          </p:cNvPr>
          <p:cNvSpPr>
            <a:spLocks noGrp="1"/>
          </p:cNvSpPr>
          <p:nvPr>
            <p:ph type="title"/>
          </p:nvPr>
        </p:nvSpPr>
        <p:spPr>
          <a:xfrm>
            <a:off x="777240" y="731519"/>
            <a:ext cx="2845191" cy="3237579"/>
          </a:xfrm>
        </p:spPr>
        <p:txBody>
          <a:bodyPr>
            <a:normAutofit/>
          </a:bodyPr>
          <a:lstStyle/>
          <a:p>
            <a:r>
              <a:rPr lang="en-US" sz="2900" b="1">
                <a:solidFill>
                  <a:srgbClr val="FFFFFF"/>
                </a:solidFill>
              </a:rPr>
              <a:t>Requirements for Stipends</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2F102F2-8200-BD38-2C9F-F0A42B330FE8}"/>
              </a:ext>
            </a:extLst>
          </p:cNvPr>
          <p:cNvSpPr>
            <a:spLocks noGrp="1"/>
          </p:cNvSpPr>
          <p:nvPr>
            <p:ph sz="half" idx="3"/>
          </p:nvPr>
        </p:nvSpPr>
        <p:spPr>
          <a:xfrm>
            <a:off x="4379709" y="686862"/>
            <a:ext cx="7037591" cy="5475129"/>
          </a:xfrm>
        </p:spPr>
        <p:txBody>
          <a:bodyPr anchor="ctr">
            <a:normAutofit lnSpcReduction="10000"/>
          </a:bodyPr>
          <a:lstStyle/>
          <a:p>
            <a:pPr>
              <a:lnSpc>
                <a:spcPct val="90000"/>
              </a:lnSpc>
              <a:spcAft>
                <a:spcPts val="600"/>
              </a:spcAft>
            </a:pPr>
            <a:r>
              <a:rPr lang="en-US" sz="1400" dirty="0"/>
              <a:t>School Social Work Student Interns</a:t>
            </a:r>
          </a:p>
          <a:p>
            <a:pPr>
              <a:lnSpc>
                <a:spcPct val="90000"/>
              </a:lnSpc>
              <a:spcAft>
                <a:spcPts val="600"/>
              </a:spcAft>
            </a:pPr>
            <a:endParaRPr lang="en-US" sz="1400" dirty="0"/>
          </a:p>
          <a:p>
            <a:pPr marL="285750" indent="-285750">
              <a:lnSpc>
                <a:spcPct val="90000"/>
              </a:lnSpc>
              <a:spcAft>
                <a:spcPts val="600"/>
              </a:spcAft>
              <a:buFont typeface="Arial" panose="020B0604020202020204" pitchFamily="34" charset="0"/>
              <a:buChar char="•"/>
            </a:pPr>
            <a:r>
              <a:rPr lang="en-US" sz="1400" dirty="0"/>
              <a:t>Must inform their university of this interest, and must complete an application with TDOE to be entered for stipend payments</a:t>
            </a:r>
          </a:p>
          <a:p>
            <a:pPr marL="285750" indent="-285750">
              <a:lnSpc>
                <a:spcPct val="90000"/>
              </a:lnSpc>
              <a:spcAft>
                <a:spcPts val="600"/>
              </a:spcAft>
              <a:buFont typeface="Arial" panose="020B0604020202020204" pitchFamily="34" charset="0"/>
              <a:buChar char="•"/>
            </a:pPr>
            <a:r>
              <a:rPr lang="en-US" sz="1400" dirty="0"/>
              <a:t>May need proof of GPA in Bachelor’s program to qualify for the TEP program (this is a university requirement for some);</a:t>
            </a:r>
          </a:p>
          <a:p>
            <a:pPr marL="285750" indent="-285750">
              <a:lnSpc>
                <a:spcPct val="90000"/>
              </a:lnSpc>
              <a:spcAft>
                <a:spcPts val="600"/>
              </a:spcAft>
              <a:buFont typeface="Arial" panose="020B0604020202020204" pitchFamily="34" charset="0"/>
              <a:buChar char="•"/>
            </a:pPr>
            <a:r>
              <a:rPr lang="en-US" sz="1400" dirty="0"/>
              <a:t>Proof of being currently enrolled, attending and in good academic standing in a CSWE accredited social work graduate program (MSW, MSSW)- (this can be in the form of a letter from your field director/program coordinator);</a:t>
            </a:r>
          </a:p>
          <a:p>
            <a:pPr marL="285750" indent="-285750">
              <a:lnSpc>
                <a:spcPct val="90000"/>
              </a:lnSpc>
              <a:spcAft>
                <a:spcPts val="600"/>
              </a:spcAft>
              <a:buFont typeface="Arial" panose="020B0604020202020204" pitchFamily="34" charset="0"/>
              <a:buChar char="•"/>
            </a:pPr>
            <a:r>
              <a:rPr lang="en-US" sz="1400" dirty="0"/>
              <a:t>Proof of the completion of or concurrently taking, school social work specific graduate level content from an approved university as a pathway towards school social work licensure in the state of TN-(sample current transcript may be requested);</a:t>
            </a:r>
          </a:p>
          <a:p>
            <a:pPr marL="285750" indent="-285750">
              <a:lnSpc>
                <a:spcPct val="90000"/>
              </a:lnSpc>
              <a:spcAft>
                <a:spcPts val="600"/>
              </a:spcAft>
              <a:buFont typeface="Arial" panose="020B0604020202020204" pitchFamily="34" charset="0"/>
              <a:buChar char="•"/>
            </a:pPr>
            <a:r>
              <a:rPr lang="en-US" sz="1400" dirty="0"/>
              <a:t>Must be in your second year (clinical year)/ or advanced standing in the MSW program, with one (1) year of completed fieldwork in an accredited Social Work Program. Previous field experience in working with children, youth and adolescents is a plus- (this can be in the form of a letter from your field director/ or university approval);</a:t>
            </a:r>
          </a:p>
          <a:p>
            <a:pPr marL="285750" indent="-285750">
              <a:lnSpc>
                <a:spcPct val="90000"/>
              </a:lnSpc>
              <a:spcAft>
                <a:spcPts val="600"/>
              </a:spcAft>
              <a:buFont typeface="Arial" panose="020B0604020202020204" pitchFamily="34" charset="0"/>
              <a:buChar char="•"/>
            </a:pPr>
            <a:r>
              <a:rPr lang="en-US" sz="1400" dirty="0"/>
              <a:t>You will be required to complete at least 460 direct service/ internship specific in school-based practice in a school setting to be eligible for this internship and complete all remaining internship hours above and beyond the required 460 hours if determined by your graduate level program. For example, most MSW programs require students to complete 600 hours of field hours from August-May. Also, be aware that school internships are typically 8:00-3:00 internship hours and require this level of availability;</a:t>
            </a:r>
          </a:p>
          <a:p>
            <a:pPr marL="285750" indent="-285750">
              <a:lnSpc>
                <a:spcPct val="90000"/>
              </a:lnSpc>
              <a:spcAft>
                <a:spcPts val="600"/>
              </a:spcAft>
              <a:buFont typeface="Arial" panose="020B0604020202020204" pitchFamily="34" charset="0"/>
              <a:buChar char="•"/>
            </a:pPr>
            <a:r>
              <a:rPr lang="en-US" sz="1400" dirty="0"/>
              <a:t>Must do field placement in one of the identified districts on map (may include travel or relocation);</a:t>
            </a:r>
          </a:p>
          <a:p>
            <a:pPr marL="285750" indent="-285750">
              <a:lnSpc>
                <a:spcPct val="90000"/>
              </a:lnSpc>
              <a:spcAft>
                <a:spcPts val="600"/>
              </a:spcAft>
              <a:buFont typeface="Arial" panose="020B0604020202020204" pitchFamily="34" charset="0"/>
              <a:buChar char="•"/>
            </a:pPr>
            <a:r>
              <a:rPr lang="en-US" sz="1400" dirty="0"/>
              <a:t>If accept the stipend the student MUST work at the identified school one-year post-graduate, and complete a second year in ANY school in state of TN</a:t>
            </a:r>
          </a:p>
          <a:p>
            <a:pPr marL="285750" indent="-285750">
              <a:lnSpc>
                <a:spcPct val="90000"/>
              </a:lnSpc>
              <a:spcAft>
                <a:spcPts val="600"/>
              </a:spcAft>
              <a:buFont typeface="Arial" panose="020B0604020202020204" pitchFamily="34" charset="0"/>
              <a:buChar char="•"/>
            </a:pPr>
            <a:r>
              <a:rPr lang="en-US" sz="1400" dirty="0"/>
              <a:t>Must attend an annual supervisee/ intern onboarding process in Summer</a:t>
            </a:r>
          </a:p>
          <a:p>
            <a:pPr>
              <a:lnSpc>
                <a:spcPct val="90000"/>
              </a:lnSpc>
              <a:spcAft>
                <a:spcPts val="600"/>
              </a:spcAft>
            </a:pPr>
            <a:endParaRPr lang="en-US" sz="1400" dirty="0"/>
          </a:p>
          <a:p>
            <a:pPr>
              <a:lnSpc>
                <a:spcPct val="90000"/>
              </a:lnSpc>
              <a:spcAft>
                <a:spcPts val="600"/>
              </a:spcAft>
            </a:pPr>
            <a:endParaRPr lang="en-US" sz="1400" dirty="0"/>
          </a:p>
        </p:txBody>
      </p:sp>
    </p:spTree>
    <p:extLst>
      <p:ext uri="{BB962C8B-B14F-4D97-AF65-F5344CB8AC3E}">
        <p14:creationId xmlns:p14="http://schemas.microsoft.com/office/powerpoint/2010/main" val="249548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AD9BE14-B190-FCBF-A989-F80E7C4A7675}"/>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Project RAISE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A1D336-5450-F0EB-B8E0-53312CB5E597}"/>
              </a:ext>
            </a:extLst>
          </p:cNvPr>
          <p:cNvSpPr>
            <a:spLocks noGrp="1"/>
          </p:cNvSpPr>
          <p:nvPr>
            <p:ph type="body" idx="1"/>
          </p:nvPr>
        </p:nvSpPr>
        <p:spPr>
          <a:xfrm>
            <a:off x="4379709" y="686862"/>
            <a:ext cx="7037591" cy="5475129"/>
          </a:xfrm>
        </p:spPr>
        <p:txBody>
          <a:bodyPr anchor="ctr">
            <a:normAutofit fontScale="85000" lnSpcReduction="20000"/>
          </a:bodyPr>
          <a:lstStyle/>
          <a:p>
            <a:pPr marL="285750" indent="-285750">
              <a:lnSpc>
                <a:spcPct val="90000"/>
              </a:lnSpc>
              <a:spcAft>
                <a:spcPts val="600"/>
              </a:spcAft>
              <a:buFont typeface="Arial" panose="020B0604020202020204" pitchFamily="34" charset="0"/>
              <a:buChar char="•"/>
            </a:pPr>
            <a:r>
              <a:rPr lang="en-US" sz="1400" dirty="0"/>
              <a:t>University programs will follow their own processes for vetting new field placements in these school districts and establishing working MOUs/ Affiliations.</a:t>
            </a:r>
          </a:p>
          <a:p>
            <a:pPr>
              <a:lnSpc>
                <a:spcPct val="90000"/>
              </a:lnSpc>
              <a:spcAft>
                <a:spcPts val="600"/>
              </a:spcAft>
            </a:pPr>
            <a:endParaRPr lang="en-US" sz="1400" dirty="0"/>
          </a:p>
          <a:p>
            <a:pPr marL="285750" indent="-285750">
              <a:lnSpc>
                <a:spcPct val="90000"/>
              </a:lnSpc>
              <a:spcAft>
                <a:spcPts val="600"/>
              </a:spcAft>
              <a:buFont typeface="Arial" panose="020B0604020202020204" pitchFamily="34" charset="0"/>
              <a:buChar char="•"/>
            </a:pPr>
            <a:r>
              <a:rPr lang="en-US" sz="1400" dirty="0"/>
              <a:t>University programs will follow their own processes for vetting students for field placements in these schools and ensuring they meet the criteria for the Project RAISE Stipend annually.</a:t>
            </a:r>
          </a:p>
          <a:p>
            <a:pPr marL="285750" indent="-285750">
              <a:lnSpc>
                <a:spcPct val="90000"/>
              </a:lnSpc>
              <a:spcAft>
                <a:spcPts val="600"/>
              </a:spcAft>
              <a:buFont typeface="Arial" panose="020B0604020202020204" pitchFamily="34" charset="0"/>
              <a:buChar char="•"/>
            </a:pPr>
            <a:endParaRPr lang="en-US" sz="1400" dirty="0"/>
          </a:p>
          <a:p>
            <a:pPr marL="285750" indent="-285750">
              <a:lnSpc>
                <a:spcPct val="90000"/>
              </a:lnSpc>
              <a:spcAft>
                <a:spcPts val="600"/>
              </a:spcAft>
              <a:buFont typeface="Arial" panose="020B0604020202020204" pitchFamily="34" charset="0"/>
              <a:buChar char="•"/>
            </a:pPr>
            <a:r>
              <a:rPr lang="en-US" sz="1400" dirty="0"/>
              <a:t>University programs will follow their own processes for vetting Field Instructors/ Supervisors for supporting their interns in these identified locations.</a:t>
            </a:r>
          </a:p>
          <a:p>
            <a:pPr marL="285750" indent="-285750">
              <a:lnSpc>
                <a:spcPct val="90000"/>
              </a:lnSpc>
              <a:spcAft>
                <a:spcPts val="600"/>
              </a:spcAft>
              <a:buFont typeface="Arial" panose="020B0604020202020204" pitchFamily="34" charset="0"/>
              <a:buChar char="•"/>
            </a:pPr>
            <a:endParaRPr lang="en-US" sz="1400" dirty="0"/>
          </a:p>
          <a:p>
            <a:pPr marL="285750" indent="-285750">
              <a:lnSpc>
                <a:spcPct val="90000"/>
              </a:lnSpc>
              <a:spcAft>
                <a:spcPts val="600"/>
              </a:spcAft>
              <a:buFont typeface="Arial" panose="020B0604020202020204" pitchFamily="34" charset="0"/>
              <a:buChar char="•"/>
            </a:pPr>
            <a:r>
              <a:rPr lang="en-US" sz="1400" dirty="0"/>
              <a:t>University programs will follow all accreditation standards and guidelines, and bring to the attention of the Project RAISE team if anything appears to be not aligned with accreditation standards for purposes of adjusting program as needed.</a:t>
            </a:r>
          </a:p>
          <a:p>
            <a:pPr marL="285750" indent="-285750">
              <a:lnSpc>
                <a:spcPct val="90000"/>
              </a:lnSpc>
              <a:spcAft>
                <a:spcPts val="600"/>
              </a:spcAft>
              <a:buFont typeface="Arial" panose="020B0604020202020204" pitchFamily="34" charset="0"/>
              <a:buChar char="•"/>
            </a:pPr>
            <a:endParaRPr lang="en-US" sz="1400" dirty="0"/>
          </a:p>
          <a:p>
            <a:pPr marL="285750" indent="-285750">
              <a:lnSpc>
                <a:spcPct val="90000"/>
              </a:lnSpc>
              <a:spcAft>
                <a:spcPts val="600"/>
              </a:spcAft>
              <a:buFont typeface="Arial" panose="020B0604020202020204" pitchFamily="34" charset="0"/>
              <a:buChar char="•"/>
            </a:pPr>
            <a:r>
              <a:rPr lang="en-US" sz="1400" dirty="0"/>
              <a:t>If the university is struggling with identifying a Supervisor/ Field Instructor for a region or location, the Project RAISE program may assist with identifying a possible candidate. </a:t>
            </a:r>
          </a:p>
          <a:p>
            <a:pPr marL="285750" indent="-285750">
              <a:lnSpc>
                <a:spcPct val="90000"/>
              </a:lnSpc>
              <a:spcAft>
                <a:spcPts val="600"/>
              </a:spcAft>
              <a:buFont typeface="Arial" panose="020B0604020202020204" pitchFamily="34" charset="0"/>
              <a:buChar char="•"/>
            </a:pPr>
            <a:endParaRPr lang="en-US" sz="1400" dirty="0"/>
          </a:p>
          <a:p>
            <a:pPr marL="285750" indent="-285750">
              <a:lnSpc>
                <a:spcPct val="90000"/>
              </a:lnSpc>
              <a:spcAft>
                <a:spcPts val="600"/>
              </a:spcAft>
              <a:buFont typeface="Arial" panose="020B0604020202020204" pitchFamily="34" charset="0"/>
              <a:buChar char="•"/>
            </a:pPr>
            <a:r>
              <a:rPr lang="en-US" sz="1400" dirty="0"/>
              <a:t>Although we would love to have Field Instructors identified who have experience in school social work (working in a school setting) or even Licensed as a School Social Worker in the state, we understand that there is a shortage. The university may use a vetted supervisor who is within the local area or nearby to the identified school placement and utilize this Field Instructor for supporting the student in a school (Field Instructors will attend an annual training for support in supervising School Social Work students in a rural region)</a:t>
            </a:r>
          </a:p>
          <a:p>
            <a:pPr marL="285750" indent="-285750">
              <a:lnSpc>
                <a:spcPct val="90000"/>
              </a:lnSpc>
              <a:spcAft>
                <a:spcPts val="600"/>
              </a:spcAft>
              <a:buFont typeface="Arial" panose="020B0604020202020204" pitchFamily="34" charset="0"/>
              <a:buChar char="•"/>
            </a:pPr>
            <a:endParaRPr lang="en-US" sz="1400" dirty="0"/>
          </a:p>
          <a:p>
            <a:pPr marL="285750" indent="-285750">
              <a:lnSpc>
                <a:spcPct val="90000"/>
              </a:lnSpc>
              <a:spcAft>
                <a:spcPts val="600"/>
              </a:spcAft>
              <a:buFont typeface="Arial" panose="020B0604020202020204" pitchFamily="34" charset="0"/>
              <a:buChar char="•"/>
            </a:pPr>
            <a:r>
              <a:rPr lang="en-US" sz="1400" dirty="0"/>
              <a:t>Please consider the Field Instructors ability to provide 1 hour a week of direct supervision with the student intern, and their ability to be on site for support and skill observation/ development of the student. Project RAISE encourages Field Instructors to be accessible on site but understands the need for possible remote supervision as well.</a:t>
            </a:r>
          </a:p>
          <a:p>
            <a:pPr marL="285750" indent="-285750">
              <a:lnSpc>
                <a:spcPct val="90000"/>
              </a:lnSpc>
              <a:spcAft>
                <a:spcPts val="600"/>
              </a:spcAft>
              <a:buFont typeface="Arial" panose="020B0604020202020204" pitchFamily="34" charset="0"/>
              <a:buChar char="•"/>
            </a:pPr>
            <a:endParaRPr lang="en-US" sz="1400" dirty="0"/>
          </a:p>
          <a:p>
            <a:pPr marL="285750" indent="-285750">
              <a:lnSpc>
                <a:spcPct val="90000"/>
              </a:lnSpc>
              <a:spcAft>
                <a:spcPts val="600"/>
              </a:spcAft>
              <a:buFont typeface="Arial" panose="020B0604020202020204" pitchFamily="34" charset="0"/>
              <a:buChar char="•"/>
            </a:pPr>
            <a:r>
              <a:rPr lang="en-US" sz="1400" dirty="0"/>
              <a:t>Many student interns and field placements will be NEW to hosting a school social worker, so the identified Field Instructor will also need to assist the student intern in providing oversight on program development and service delivery within these new spaces (this is something to inform the potential </a:t>
            </a:r>
            <a:r>
              <a:rPr lang="en-US" sz="1400"/>
              <a:t>field instructor)</a:t>
            </a:r>
            <a:endParaRPr lang="en-US" sz="1400" dirty="0"/>
          </a:p>
          <a:p>
            <a:pPr marL="285750" indent="-28575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81989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DCC70CB-D87A-952C-271E-118368A314C6}"/>
              </a:ext>
            </a:extLst>
          </p:cNvPr>
          <p:cNvSpPr>
            <a:spLocks noGrp="1"/>
          </p:cNvSpPr>
          <p:nvPr>
            <p:ph type="title"/>
          </p:nvPr>
        </p:nvSpPr>
        <p:spPr>
          <a:xfrm>
            <a:off x="777240" y="731519"/>
            <a:ext cx="2845191" cy="3237579"/>
          </a:xfrm>
        </p:spPr>
        <p:txBody>
          <a:bodyPr>
            <a:normAutofit fontScale="90000"/>
          </a:bodyPr>
          <a:lstStyle/>
          <a:p>
            <a:r>
              <a:rPr lang="en-US" sz="3800" dirty="0">
                <a:solidFill>
                  <a:srgbClr val="FFFFFF"/>
                </a:solidFill>
              </a:rPr>
              <a:t>Suggestions for identifying  Supervisors/ Field Instructors</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FC1F516F-171D-2F54-14BB-AE654748CF78}"/>
              </a:ext>
            </a:extLst>
          </p:cNvPr>
          <p:cNvSpPr>
            <a:spLocks noGrp="1"/>
          </p:cNvSpPr>
          <p:nvPr>
            <p:ph type="body" idx="1"/>
          </p:nvPr>
        </p:nvSpPr>
        <p:spPr>
          <a:xfrm>
            <a:off x="4379709" y="686862"/>
            <a:ext cx="7037591" cy="5475129"/>
          </a:xfrm>
        </p:spPr>
        <p:txBody>
          <a:bodyPr anchor="ctr">
            <a:normAutofit/>
          </a:bodyPr>
          <a:lstStyle/>
          <a:p>
            <a:pPr>
              <a:lnSpc>
                <a:spcPct val="90000"/>
              </a:lnSpc>
              <a:spcAft>
                <a:spcPts val="600"/>
              </a:spcAft>
            </a:pPr>
            <a:r>
              <a:rPr lang="en-US" sz="1400" dirty="0"/>
              <a:t>School Social Work Supervisors/ Field Instructors</a:t>
            </a:r>
          </a:p>
          <a:p>
            <a:pPr>
              <a:lnSpc>
                <a:spcPct val="90000"/>
              </a:lnSpc>
              <a:spcAft>
                <a:spcPts val="600"/>
              </a:spcAft>
            </a:pPr>
            <a:endParaRPr lang="en-US" sz="1400" dirty="0"/>
          </a:p>
          <a:p>
            <a:pPr marL="171450" indent="-171450">
              <a:lnSpc>
                <a:spcPct val="90000"/>
              </a:lnSpc>
              <a:spcAft>
                <a:spcPts val="600"/>
              </a:spcAft>
              <a:buFont typeface="Arial" panose="020B0604020202020204" pitchFamily="34" charset="0"/>
              <a:buChar char="•"/>
            </a:pPr>
            <a:r>
              <a:rPr lang="en-US" sz="1400" dirty="0"/>
              <a:t>May need to be identified as a possible supervisor/ Field Instructor with support of TDOE IF in a region where there are no currently existing Supervisory/ Field Instructors for the identified university</a:t>
            </a:r>
          </a:p>
          <a:p>
            <a:pPr marL="171450" indent="-171450">
              <a:lnSpc>
                <a:spcPct val="90000"/>
              </a:lnSpc>
              <a:spcAft>
                <a:spcPts val="600"/>
              </a:spcAft>
              <a:buFont typeface="Arial" panose="020B0604020202020204" pitchFamily="34" charset="0"/>
              <a:buChar char="•"/>
            </a:pPr>
            <a:r>
              <a:rPr lang="en-US" sz="1400" dirty="0"/>
              <a:t>Must be connected with the local university as a field supervisor/ supervisor and must follow all university and accreditation requirements set forth by the university (the university officially vets and accepts the field instructors/ supervisors for this work)</a:t>
            </a:r>
          </a:p>
          <a:p>
            <a:pPr marL="171450" indent="-171450">
              <a:lnSpc>
                <a:spcPct val="90000"/>
              </a:lnSpc>
              <a:spcAft>
                <a:spcPts val="600"/>
              </a:spcAft>
              <a:buFont typeface="Arial" panose="020B0604020202020204" pitchFamily="34" charset="0"/>
              <a:buChar char="•"/>
            </a:pPr>
            <a:r>
              <a:rPr lang="en-US" sz="1400" dirty="0"/>
              <a:t>Field Instructors must have an MSW degree from an accredited university, with 2 years post-graduate experience is a REQUIREMENT! Would be beneficial if the Field Instructor/ Supervisor has an active School Support Personnel Licensure in School Social Work in TN; Licensed Master Social Worker (LMSW) in TN; or a Licensed Clinical Social (LCSW) .</a:t>
            </a:r>
          </a:p>
          <a:p>
            <a:pPr marL="171450" indent="-171450">
              <a:lnSpc>
                <a:spcPct val="90000"/>
              </a:lnSpc>
              <a:spcAft>
                <a:spcPts val="600"/>
              </a:spcAft>
              <a:buFont typeface="Arial" panose="020B0604020202020204" pitchFamily="34" charset="0"/>
              <a:buChar char="•"/>
            </a:pPr>
            <a:r>
              <a:rPr lang="en-US" sz="1400" dirty="0"/>
              <a:t>Another preference would be previous knowledge of and experience in School Social Work field, working directly in a school, and working with children, youth, and families; proof of previous supervisory responsibilities in the past is also preferred. </a:t>
            </a:r>
          </a:p>
          <a:p>
            <a:pPr marL="171450" indent="-171450">
              <a:lnSpc>
                <a:spcPct val="90000"/>
              </a:lnSpc>
              <a:spcAft>
                <a:spcPts val="600"/>
              </a:spcAft>
              <a:buFont typeface="Arial" panose="020B0604020202020204" pitchFamily="34" charset="0"/>
              <a:buChar char="•"/>
            </a:pPr>
            <a:r>
              <a:rPr lang="en-US" sz="1400" dirty="0"/>
              <a:t>We would encourage that programs support their Field Instructors in obtaining supervision specific training, through annual Field Instructor trainings and encourage additional professional development and/ or continuing education in supervision practices in social work. The Project RAISE program will provide some additional training in this area at the annual Summer cohort training event. </a:t>
            </a:r>
          </a:p>
          <a:p>
            <a:pPr marL="171450" indent="-171450">
              <a:lnSpc>
                <a:spcPct val="90000"/>
              </a:lnSpc>
              <a:spcAft>
                <a:spcPts val="600"/>
              </a:spcAft>
              <a:buFont typeface="Arial" panose="020B0604020202020204" pitchFamily="34" charset="0"/>
              <a:buChar char="•"/>
            </a:pPr>
            <a:r>
              <a:rPr lang="en-US" sz="1400" dirty="0"/>
              <a:t>We would encourage you to obtain the Field Instructors resume or Curriculum Vita </a:t>
            </a:r>
          </a:p>
          <a:p>
            <a:pPr marL="171450" indent="-171450">
              <a:lnSpc>
                <a:spcPct val="90000"/>
              </a:lnSpc>
              <a:spcAft>
                <a:spcPts val="600"/>
              </a:spcAft>
              <a:buFont typeface="Arial" panose="020B0604020202020204" pitchFamily="34" charset="0"/>
              <a:buChar char="•"/>
            </a:pPr>
            <a:r>
              <a:rPr lang="en-US" sz="1400" dirty="0"/>
              <a:t>The identified Project RAISE supporting Supervisors/ Field Instructors, must attend an annual onboarding and supervisor training (Typically in July)</a:t>
            </a:r>
          </a:p>
          <a:p>
            <a:pPr>
              <a:lnSpc>
                <a:spcPct val="90000"/>
              </a:lnSpc>
              <a:spcAft>
                <a:spcPts val="600"/>
              </a:spcAft>
            </a:pPr>
            <a:endParaRPr lang="en-US" sz="1400" dirty="0"/>
          </a:p>
          <a:p>
            <a:pPr>
              <a:lnSpc>
                <a:spcPct val="90000"/>
              </a:lnSpc>
              <a:spcAft>
                <a:spcPts val="600"/>
              </a:spcAft>
            </a:pPr>
            <a:endParaRPr lang="en-US" sz="1400" dirty="0"/>
          </a:p>
        </p:txBody>
      </p:sp>
    </p:spTree>
    <p:extLst>
      <p:ext uri="{BB962C8B-B14F-4D97-AF65-F5344CB8AC3E}">
        <p14:creationId xmlns:p14="http://schemas.microsoft.com/office/powerpoint/2010/main" val="142454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0"/>
            <a:ext cx="6172200" cy="751488"/>
          </a:xfrm>
          <a:prstGeom prst="rect">
            <a:avLst/>
          </a:prstGeom>
        </p:spPr>
        <p:txBody>
          <a:bodyPr vert="horz" wrap="square" lIns="0" tIns="12700" rIns="0" bIns="0" rtlCol="0">
            <a:spAutoFit/>
          </a:bodyPr>
          <a:lstStyle/>
          <a:p>
            <a:pPr marL="12700">
              <a:lnSpc>
                <a:spcPct val="100000"/>
              </a:lnSpc>
              <a:spcBef>
                <a:spcPts val="100"/>
              </a:spcBef>
            </a:pPr>
            <a:r>
              <a:rPr lang="en-US" sz="4800" b="1" spc="-10" dirty="0">
                <a:solidFill>
                  <a:srgbClr val="0E2B5A"/>
                </a:solidFill>
                <a:latin typeface="Georgia"/>
                <a:cs typeface="Georgia"/>
              </a:rPr>
              <a:t>Project Partners</a:t>
            </a:r>
            <a:endParaRPr sz="4800" dirty="0">
              <a:latin typeface="Georgia"/>
              <a:cs typeface="Georgia"/>
            </a:endParaRPr>
          </a:p>
        </p:txBody>
      </p:sp>
      <p:sp>
        <p:nvSpPr>
          <p:cNvPr id="4" name="TextBox 3">
            <a:extLst>
              <a:ext uri="{FF2B5EF4-FFF2-40B4-BE49-F238E27FC236}">
                <a16:creationId xmlns:a16="http://schemas.microsoft.com/office/drawing/2014/main" id="{FC18D836-C25C-4990-BE6A-6F134447B01C}"/>
              </a:ext>
            </a:extLst>
          </p:cNvPr>
          <p:cNvSpPr txBox="1"/>
          <p:nvPr/>
        </p:nvSpPr>
        <p:spPr>
          <a:xfrm>
            <a:off x="455644" y="1752600"/>
            <a:ext cx="5487955" cy="3231654"/>
          </a:xfrm>
          <a:prstGeom prst="rect">
            <a:avLst/>
          </a:prstGeom>
          <a:noFill/>
        </p:spPr>
        <p:txBody>
          <a:bodyPr wrap="square" rtlCol="0">
            <a:spAutoFit/>
          </a:bodyPr>
          <a:lstStyle/>
          <a:p>
            <a:endParaRPr lang="en-US" dirty="0"/>
          </a:p>
          <a:p>
            <a:r>
              <a:rPr lang="en-US" sz="2400" dirty="0"/>
              <a:t>MTSU</a:t>
            </a:r>
            <a:br>
              <a:rPr lang="en-US" sz="2400" dirty="0"/>
            </a:br>
            <a:br>
              <a:rPr lang="en-US" sz="2400" dirty="0"/>
            </a:br>
            <a:r>
              <a:rPr lang="en-US" sz="2400" dirty="0"/>
              <a:t>University of Memphis</a:t>
            </a:r>
            <a:br>
              <a:rPr lang="en-US" sz="2400" dirty="0"/>
            </a:br>
            <a:br>
              <a:rPr lang="en-US" sz="2400" dirty="0"/>
            </a:br>
            <a:r>
              <a:rPr lang="en-US" sz="2400" dirty="0"/>
              <a:t>University of Tennessee, Chattanooga</a:t>
            </a:r>
          </a:p>
          <a:p>
            <a:endParaRPr lang="en-US" sz="2400" dirty="0"/>
          </a:p>
          <a:p>
            <a:r>
              <a:rPr lang="en-US" sz="2400" dirty="0"/>
              <a:t>University of Tennessee, Knoxville</a:t>
            </a:r>
          </a:p>
          <a:p>
            <a:endParaRPr lang="en-US" dirty="0"/>
          </a:p>
        </p:txBody>
      </p:sp>
      <p:sp>
        <p:nvSpPr>
          <p:cNvPr id="5" name="TextBox 4">
            <a:extLst>
              <a:ext uri="{FF2B5EF4-FFF2-40B4-BE49-F238E27FC236}">
                <a16:creationId xmlns:a16="http://schemas.microsoft.com/office/drawing/2014/main" id="{13F4110D-3376-4E1C-8795-40E1FACEDAF4}"/>
              </a:ext>
            </a:extLst>
          </p:cNvPr>
          <p:cNvSpPr txBox="1"/>
          <p:nvPr/>
        </p:nvSpPr>
        <p:spPr>
          <a:xfrm>
            <a:off x="609600" y="5958929"/>
            <a:ext cx="4572000" cy="369332"/>
          </a:xfrm>
          <a:prstGeom prst="rect">
            <a:avLst/>
          </a:prstGeom>
          <a:noFill/>
        </p:spPr>
        <p:txBody>
          <a:bodyPr wrap="square" rtlCol="0">
            <a:spAutoFit/>
          </a:bodyPr>
          <a:lstStyle/>
          <a:p>
            <a:r>
              <a:rPr lang="en-US" b="1" dirty="0"/>
              <a:t>Contact us at ProjectRAISE@utk.edu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1217</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-apple-system</vt:lpstr>
      <vt:lpstr>PermianSlabSerifTypeface</vt:lpstr>
      <vt:lpstr>Arial</vt:lpstr>
      <vt:lpstr>Calibri</vt:lpstr>
      <vt:lpstr>Georgia</vt:lpstr>
      <vt:lpstr>Open Sans</vt:lpstr>
      <vt:lpstr>Wingdings</vt:lpstr>
      <vt:lpstr>Office Theme</vt:lpstr>
      <vt:lpstr>PowerPoint Presentation</vt:lpstr>
      <vt:lpstr>PowerPoint Presentation</vt:lpstr>
      <vt:lpstr>School Social Work Need (2018)</vt:lpstr>
      <vt:lpstr>Project RAISE</vt:lpstr>
      <vt:lpstr>Project RAISE</vt:lpstr>
      <vt:lpstr>Requirements for Stipends</vt:lpstr>
      <vt:lpstr>Project RAISE</vt:lpstr>
      <vt:lpstr>Suggestions for identifying  Supervisors/ Field Instructors</vt:lpstr>
      <vt:lpstr>Project 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Wegner</dc:creator>
  <cp:lastModifiedBy>Valerie Lynn Wince (vwince)</cp:lastModifiedBy>
  <cp:revision>7</cp:revision>
  <dcterms:created xsi:type="dcterms:W3CDTF">2023-02-07T22:28:26Z</dcterms:created>
  <dcterms:modified xsi:type="dcterms:W3CDTF">2023-10-19T19:59:12Z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0x010100F9479C009913F444AC4E0E4021185D7A</vt:lpwstr>
  </property>
  <property fmtid="{D5CDD505-2E9C-101B-9397-08002B2CF9AE}" pid="3" name="Created">
    <vt:filetime>2023-02-07T00:00:00Z</vt:filetime>
  </property>
  <property fmtid="{D5CDD505-2E9C-101B-9397-08002B2CF9AE}" pid="4" name="Creator">
    <vt:lpwstr>Acrobat PDFMaker 11 for PowerPoint</vt:lpwstr>
  </property>
  <property fmtid="{D5CDD505-2E9C-101B-9397-08002B2CF9AE}" pid="5" name="LastSaved">
    <vt:filetime>2023-02-07T00:00:00Z</vt:filetime>
  </property>
  <property fmtid="{D5CDD505-2E9C-101B-9397-08002B2CF9AE}" pid="6" name="Producer">
    <vt:lpwstr>Adobe PDF Library 11.0</vt:lpwstr>
  </property>
</Properties>
</file>